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8288000" cy="10287000"/>
  <p:notesSz cx="6858000" cy="9144000"/>
  <p:embeddedFontLst>
    <p:embeddedFont>
      <p:font typeface="Calibri" pitchFamily="34" charset="0"/>
      <p:regular r:id="rId10"/>
      <p:bold r:id="rId11"/>
      <p:italic r:id="rId12"/>
      <p:boldItalic r:id="rId13"/>
    </p:embeddedFont>
    <p:embeddedFont>
      <p:font typeface="Alice Bold" charset="0"/>
      <p:regular r:id="rId14"/>
    </p:embeddedFont>
    <p:embeddedFont>
      <p:font typeface="Arimo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E9D3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06" autoAdjust="0"/>
    <p:restoredTop sz="94622" autoAdjust="0"/>
  </p:normalViewPr>
  <p:slideViewPr>
    <p:cSldViewPr>
      <p:cViewPr varScale="1">
        <p:scale>
          <a:sx n="57" d="100"/>
          <a:sy n="57" d="100"/>
        </p:scale>
        <p:origin x="-6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C631C-37D5-49E5-B9E3-C7D1477FD591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A6AC1-5384-43E8-874C-B7F5F794202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79358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A6AC1-5384-43E8-874C-B7F5F794202D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51970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A6AC1-5384-43E8-874C-B7F5F794202D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13707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3"/>
          <p:cNvGrpSpPr/>
          <p:nvPr/>
        </p:nvGrpSpPr>
        <p:grpSpPr>
          <a:xfrm>
            <a:off x="0" y="2552700"/>
            <a:ext cx="18288000" cy="2667000"/>
            <a:chOff x="0" y="0"/>
            <a:chExt cx="4998089" cy="774917"/>
          </a:xfrm>
          <a:solidFill>
            <a:srgbClr val="FE9D3C"/>
          </a:solidFill>
        </p:grpSpPr>
        <p:sp>
          <p:nvSpPr>
            <p:cNvPr id="11" name="Freeform 14"/>
            <p:cNvSpPr/>
            <p:nvPr/>
          </p:nvSpPr>
          <p:spPr>
            <a:xfrm>
              <a:off x="0" y="0"/>
              <a:ext cx="4998089" cy="774917"/>
            </a:xfrm>
            <a:custGeom>
              <a:avLst/>
              <a:gdLst/>
              <a:ahLst/>
              <a:cxnLst/>
              <a:rect l="l" t="t" r="r" b="b"/>
              <a:pathLst>
                <a:path w="4998089" h="774917">
                  <a:moveTo>
                    <a:pt x="0" y="0"/>
                  </a:moveTo>
                  <a:lnTo>
                    <a:pt x="4998089" y="0"/>
                  </a:lnTo>
                  <a:lnTo>
                    <a:pt x="4998089" y="774917"/>
                  </a:lnTo>
                  <a:lnTo>
                    <a:pt x="0" y="774917"/>
                  </a:lnTo>
                  <a:close/>
                </a:path>
              </a:pathLst>
            </a:custGeom>
            <a:grpFill/>
          </p:spPr>
        </p:sp>
        <p:sp>
          <p:nvSpPr>
            <p:cNvPr id="12" name="TextBox 15"/>
            <p:cNvSpPr txBox="1"/>
            <p:nvPr/>
          </p:nvSpPr>
          <p:spPr>
            <a:xfrm>
              <a:off x="0" y="-38100"/>
              <a:ext cx="4998089" cy="81301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" name="Freeform 2"/>
          <p:cNvSpPr/>
          <p:nvPr/>
        </p:nvSpPr>
        <p:spPr>
          <a:xfrm>
            <a:off x="6781800" y="167013"/>
            <a:ext cx="4838221" cy="3223887"/>
          </a:xfrm>
          <a:custGeom>
            <a:avLst/>
            <a:gdLst/>
            <a:ahLst/>
            <a:cxnLst/>
            <a:rect l="l" t="t" r="r" b="b"/>
            <a:pathLst>
              <a:path w="2513642" h="1647175">
                <a:moveTo>
                  <a:pt x="0" y="0"/>
                </a:moveTo>
                <a:lnTo>
                  <a:pt x="2513642" y="0"/>
                </a:lnTo>
                <a:lnTo>
                  <a:pt x="2513642" y="1647174"/>
                </a:lnTo>
                <a:lnTo>
                  <a:pt x="0" y="1647174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 t="-29224" b="-23379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" y="9258300"/>
            <a:ext cx="18288000" cy="1028700"/>
            <a:chOff x="0" y="0"/>
            <a:chExt cx="4998089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998089" cy="812800"/>
            </a:xfrm>
            <a:custGeom>
              <a:avLst/>
              <a:gdLst/>
              <a:ahLst/>
              <a:cxnLst/>
              <a:rect l="l" t="t" r="r" b="b"/>
              <a:pathLst>
                <a:path w="4998089" h="812800">
                  <a:moveTo>
                    <a:pt x="0" y="0"/>
                  </a:moveTo>
                  <a:lnTo>
                    <a:pt x="4998089" y="0"/>
                  </a:lnTo>
                  <a:lnTo>
                    <a:pt x="499808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57500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99808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4800600" y="3543300"/>
            <a:ext cx="9358641" cy="10800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100"/>
              </a:lnSpc>
            </a:pPr>
            <a:r>
              <a:rPr lang="en-US" sz="6500" dirty="0">
                <a:solidFill>
                  <a:schemeClr val="bg1"/>
                </a:solidFill>
                <a:latin typeface="Alice Bold"/>
                <a:ea typeface="Alice Bold"/>
                <a:cs typeface="Alice Bold"/>
                <a:sym typeface="Alice Bold"/>
              </a:rPr>
              <a:t>TÍTULO DO TRABALHO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234500" y="5362524"/>
            <a:ext cx="9818999" cy="1021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1. Nome </a:t>
            </a:r>
            <a:r>
              <a:rPr lang="en-US" sz="2900" dirty="0" err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completo</a:t>
            </a:r>
            <a:r>
              <a:rPr lang="en-US" sz="2900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; 2. Nome </a:t>
            </a:r>
            <a:r>
              <a:rPr lang="en-US" sz="2900" dirty="0" err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completo</a:t>
            </a:r>
            <a:r>
              <a:rPr lang="en-US" sz="2900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; 3. Nome </a:t>
            </a:r>
            <a:r>
              <a:rPr lang="en-US" sz="2900" dirty="0" err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completo</a:t>
            </a:r>
            <a:r>
              <a:rPr lang="en-US" sz="2900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; 4. Nome </a:t>
            </a:r>
            <a:r>
              <a:rPr lang="en-US" sz="2900" dirty="0" err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completo</a:t>
            </a:r>
            <a:r>
              <a:rPr lang="en-US" sz="2900" dirty="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...</a:t>
            </a:r>
          </a:p>
        </p:txBody>
      </p:sp>
      <p:pic>
        <p:nvPicPr>
          <p:cNvPr id="9" name="Imagem 8" descr="Logo e suas variações em PNG (2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63000" y="9258300"/>
            <a:ext cx="1479491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887179" y="205113"/>
            <a:ext cx="2513642" cy="1647175"/>
          </a:xfrm>
          <a:custGeom>
            <a:avLst/>
            <a:gdLst/>
            <a:ahLst/>
            <a:cxnLst/>
            <a:rect l="l" t="t" r="r" b="b"/>
            <a:pathLst>
              <a:path w="2513642" h="1647175">
                <a:moveTo>
                  <a:pt x="0" y="0"/>
                </a:moveTo>
                <a:lnTo>
                  <a:pt x="2513642" y="0"/>
                </a:lnTo>
                <a:lnTo>
                  <a:pt x="2513642" y="1647174"/>
                </a:lnTo>
                <a:lnTo>
                  <a:pt x="0" y="1647174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 t="-29224" b="-23379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" y="9258300"/>
            <a:ext cx="18288000" cy="1028700"/>
            <a:chOff x="0" y="0"/>
            <a:chExt cx="4998089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998089" cy="812800"/>
            </a:xfrm>
            <a:custGeom>
              <a:avLst/>
              <a:gdLst/>
              <a:ahLst/>
              <a:cxnLst/>
              <a:rect l="l" t="t" r="r" b="b"/>
              <a:pathLst>
                <a:path w="4998089" h="812800">
                  <a:moveTo>
                    <a:pt x="0" y="0"/>
                  </a:moveTo>
                  <a:lnTo>
                    <a:pt x="4998089" y="0"/>
                  </a:lnTo>
                  <a:lnTo>
                    <a:pt x="499808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57500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99808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096051" y="2265517"/>
            <a:ext cx="4095899" cy="8470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60"/>
              </a:lnSpc>
            </a:pPr>
            <a:r>
              <a:rPr lang="en-US" sz="4900">
                <a:solidFill>
                  <a:srgbClr val="000000"/>
                </a:solidFill>
                <a:latin typeface="Alice Bold"/>
                <a:ea typeface="Alice Bold"/>
                <a:cs typeface="Alice Bold"/>
                <a:sym typeface="Alice Bold"/>
              </a:rPr>
              <a:t>INTRODUÇÃO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3826510"/>
            <a:ext cx="16230600" cy="2500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19"/>
              </a:lnSpc>
            </a:pP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algn="just">
              <a:lnSpc>
                <a:spcPts val="3919"/>
              </a:lnSpc>
            </a:pPr>
            <a:endParaRPr lang="en-US" sz="2799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lnSpc>
                <a:spcPts val="3919"/>
              </a:lnSpc>
            </a:pPr>
            <a:r>
              <a:rPr lang="pt-BR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conter o contexto do estudo, a relevância do tema, a lacuna de conhecimento que o estudo pretende preencher e os objetivos principais da pesquisa.</a:t>
            </a:r>
            <a:endParaRPr lang="pt-BR" sz="2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" name="Imagem 8" descr="Logo e suas variações em PNG (2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63000" y="9258300"/>
            <a:ext cx="1479491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887179" y="205113"/>
            <a:ext cx="2513642" cy="1647175"/>
          </a:xfrm>
          <a:custGeom>
            <a:avLst/>
            <a:gdLst/>
            <a:ahLst/>
            <a:cxnLst/>
            <a:rect l="l" t="t" r="r" b="b"/>
            <a:pathLst>
              <a:path w="2513642" h="1647175">
                <a:moveTo>
                  <a:pt x="0" y="0"/>
                </a:moveTo>
                <a:lnTo>
                  <a:pt x="2513642" y="0"/>
                </a:lnTo>
                <a:lnTo>
                  <a:pt x="2513642" y="1647174"/>
                </a:lnTo>
                <a:lnTo>
                  <a:pt x="0" y="1647174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print"/>
            <a:stretch>
              <a:fillRect t="-29224" b="-23379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" y="9258299"/>
            <a:ext cx="18287999" cy="1028701"/>
            <a:chOff x="0" y="0"/>
            <a:chExt cx="4998089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998089" cy="812800"/>
            </a:xfrm>
            <a:custGeom>
              <a:avLst/>
              <a:gdLst/>
              <a:ahLst/>
              <a:cxnLst/>
              <a:rect l="l" t="t" r="r" b="b"/>
              <a:pathLst>
                <a:path w="4998089" h="812800">
                  <a:moveTo>
                    <a:pt x="0" y="0"/>
                  </a:moveTo>
                  <a:lnTo>
                    <a:pt x="4998089" y="0"/>
                  </a:lnTo>
                  <a:lnTo>
                    <a:pt x="499808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57500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99808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694712" y="2265517"/>
            <a:ext cx="3125688" cy="8848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860"/>
              </a:lnSpc>
            </a:pPr>
            <a:r>
              <a:rPr lang="en-US" sz="4900" dirty="0">
                <a:solidFill>
                  <a:srgbClr val="000000"/>
                </a:solidFill>
                <a:latin typeface="Alice Bold"/>
                <a:ea typeface="Alice Bold"/>
                <a:cs typeface="Alice Bold"/>
                <a:sym typeface="Alice Bold"/>
              </a:rPr>
              <a:t>OBJETIVO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3578860"/>
            <a:ext cx="16230600" cy="2500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19"/>
              </a:lnSpc>
            </a:pP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>
              <a:lnSpc>
                <a:spcPts val="3919"/>
              </a:lnSpc>
            </a:pPr>
            <a:r>
              <a:rPr lang="pt-BR" sz="2800" dirty="0">
                <a:latin typeface="Times New Roman"/>
                <a:ea typeface="Times New Roman"/>
                <a:cs typeface="Times New Roman"/>
                <a:sym typeface="Times New Roman"/>
              </a:rPr>
              <a:t>Deve ser apresentado de forma clara e direta,  especificando  a  finalidade  do estudo e o que ele pretende alcançar ou investigar.</a:t>
            </a: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" name="Imagem 8" descr="Logo e suas variações em PNG (2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63000" y="9258300"/>
            <a:ext cx="1479491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887179" y="205113"/>
            <a:ext cx="2513642" cy="1647175"/>
          </a:xfrm>
          <a:custGeom>
            <a:avLst/>
            <a:gdLst/>
            <a:ahLst/>
            <a:cxnLst/>
            <a:rect l="l" t="t" r="r" b="b"/>
            <a:pathLst>
              <a:path w="2513642" h="1647175">
                <a:moveTo>
                  <a:pt x="0" y="0"/>
                </a:moveTo>
                <a:lnTo>
                  <a:pt x="2513642" y="0"/>
                </a:lnTo>
                <a:lnTo>
                  <a:pt x="2513642" y="1647174"/>
                </a:lnTo>
                <a:lnTo>
                  <a:pt x="0" y="1647174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 t="-29224" b="-23379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" y="9258300"/>
            <a:ext cx="18288000" cy="1028700"/>
            <a:chOff x="0" y="0"/>
            <a:chExt cx="4998089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998089" cy="812800"/>
            </a:xfrm>
            <a:custGeom>
              <a:avLst/>
              <a:gdLst/>
              <a:ahLst/>
              <a:cxnLst/>
              <a:rect l="l" t="t" r="r" b="b"/>
              <a:pathLst>
                <a:path w="4998089" h="812800">
                  <a:moveTo>
                    <a:pt x="0" y="0"/>
                  </a:moveTo>
                  <a:lnTo>
                    <a:pt x="4998089" y="0"/>
                  </a:lnTo>
                  <a:lnTo>
                    <a:pt x="499808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57500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99808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6873925" y="2265517"/>
            <a:ext cx="4540151" cy="8470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60"/>
              </a:lnSpc>
            </a:pPr>
            <a:r>
              <a:rPr lang="en-US" sz="4900">
                <a:solidFill>
                  <a:srgbClr val="000000"/>
                </a:solidFill>
                <a:latin typeface="Alice Bold"/>
                <a:ea typeface="Alice Bold"/>
                <a:cs typeface="Alice Bold"/>
                <a:sym typeface="Alice Bold"/>
              </a:rPr>
              <a:t>METODOLOGIA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3495354"/>
            <a:ext cx="16230600" cy="30008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19"/>
              </a:lnSpc>
            </a:pP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>
              <a:lnSpc>
                <a:spcPts val="3919"/>
              </a:lnSpc>
            </a:pPr>
            <a:r>
              <a:rPr lang="pt-BR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descrever brevemente o desenho do estudo, a população ou amostra, os procedimentos de coleta de dados, os instrumentos utilizados e a análise dos dados, destacando como esses métodos permitem alcançar os objetivos propostos</a:t>
            </a:r>
            <a:r>
              <a:rPr lang="pt-BR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" name="Imagem 8" descr="Logo e suas variações em PNG (2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63000" y="9258300"/>
            <a:ext cx="1479491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887179" y="205113"/>
            <a:ext cx="2513642" cy="1647175"/>
          </a:xfrm>
          <a:custGeom>
            <a:avLst/>
            <a:gdLst/>
            <a:ahLst/>
            <a:cxnLst/>
            <a:rect l="l" t="t" r="r" b="b"/>
            <a:pathLst>
              <a:path w="2513642" h="1647175">
                <a:moveTo>
                  <a:pt x="0" y="0"/>
                </a:moveTo>
                <a:lnTo>
                  <a:pt x="2513642" y="0"/>
                </a:lnTo>
                <a:lnTo>
                  <a:pt x="2513642" y="1647174"/>
                </a:lnTo>
                <a:lnTo>
                  <a:pt x="0" y="1647174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print"/>
            <a:stretch>
              <a:fillRect t="-29224" b="-23379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0" y="9258300"/>
            <a:ext cx="18288000" cy="1028700"/>
            <a:chOff x="0" y="0"/>
            <a:chExt cx="4998089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998089" cy="812800"/>
            </a:xfrm>
            <a:custGeom>
              <a:avLst/>
              <a:gdLst/>
              <a:ahLst/>
              <a:cxnLst/>
              <a:rect l="l" t="t" r="r" b="b"/>
              <a:pathLst>
                <a:path w="4998089" h="812800">
                  <a:moveTo>
                    <a:pt x="0" y="0"/>
                  </a:moveTo>
                  <a:lnTo>
                    <a:pt x="4998089" y="0"/>
                  </a:lnTo>
                  <a:lnTo>
                    <a:pt x="499808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57500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99808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5137770" y="2265517"/>
            <a:ext cx="8012460" cy="8470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60"/>
              </a:lnSpc>
            </a:pPr>
            <a:r>
              <a:rPr lang="en-US" sz="4900">
                <a:solidFill>
                  <a:srgbClr val="000000"/>
                </a:solidFill>
                <a:latin typeface="Alice Bold"/>
                <a:ea typeface="Alice Bold"/>
                <a:cs typeface="Alice Bold"/>
                <a:sym typeface="Alice Bold"/>
              </a:rPr>
              <a:t>RESULTADOS E DISCUSSÃO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3743004"/>
            <a:ext cx="16230600" cy="2500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19"/>
              </a:lnSpc>
            </a:pP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duas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páginas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>
              <a:lnSpc>
                <a:spcPts val="3919"/>
              </a:lnSpc>
            </a:pPr>
            <a:r>
              <a:rPr lang="pt-BR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lang="pt-BR" sz="2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" name="Imagem 8" descr="Logo e suas variações em PNG (2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63000" y="9296400"/>
            <a:ext cx="1479491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887179" y="205113"/>
            <a:ext cx="2513642" cy="1647175"/>
          </a:xfrm>
          <a:custGeom>
            <a:avLst/>
            <a:gdLst/>
            <a:ahLst/>
            <a:cxnLst/>
            <a:rect l="l" t="t" r="r" b="b"/>
            <a:pathLst>
              <a:path w="2513642" h="1647175">
                <a:moveTo>
                  <a:pt x="0" y="0"/>
                </a:moveTo>
                <a:lnTo>
                  <a:pt x="2513642" y="0"/>
                </a:lnTo>
                <a:lnTo>
                  <a:pt x="2513642" y="1647174"/>
                </a:lnTo>
                <a:lnTo>
                  <a:pt x="0" y="1647174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 t="-29224" b="-23379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" y="9258300"/>
            <a:ext cx="18288000" cy="1028700"/>
            <a:chOff x="0" y="0"/>
            <a:chExt cx="4998089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998089" cy="812800"/>
            </a:xfrm>
            <a:custGeom>
              <a:avLst/>
              <a:gdLst/>
              <a:ahLst/>
              <a:cxnLst/>
              <a:rect l="l" t="t" r="r" b="b"/>
              <a:pathLst>
                <a:path w="4998089" h="812800">
                  <a:moveTo>
                    <a:pt x="0" y="0"/>
                  </a:moveTo>
                  <a:lnTo>
                    <a:pt x="4998089" y="0"/>
                  </a:lnTo>
                  <a:lnTo>
                    <a:pt x="499808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57500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99808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285211" y="2265517"/>
            <a:ext cx="3717578" cy="8470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60"/>
              </a:lnSpc>
            </a:pPr>
            <a:r>
              <a:rPr lang="en-US" sz="4900">
                <a:solidFill>
                  <a:srgbClr val="000000"/>
                </a:solidFill>
                <a:latin typeface="Alice Bold"/>
                <a:ea typeface="Alice Bold"/>
                <a:cs typeface="Alice Bold"/>
                <a:sym typeface="Alice Bold"/>
              </a:rPr>
              <a:t>CONCLUSÃO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3512657"/>
            <a:ext cx="16230600" cy="45012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19"/>
              </a:lnSpc>
            </a:pP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>
              <a:lnSpc>
                <a:spcPts val="3919"/>
              </a:lnSpc>
            </a:pPr>
            <a:r>
              <a:rPr lang="pt-BR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trabalho, conectando os pontos de discussão do tema, apresentando o trajeto e revelando até que ponto a pesquisa chegou. </a:t>
            </a: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" name="Imagem 8" descr="Logo e suas variações em PNG (2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63000" y="9220200"/>
            <a:ext cx="1479491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887179" y="205113"/>
            <a:ext cx="2513642" cy="1647175"/>
          </a:xfrm>
          <a:custGeom>
            <a:avLst/>
            <a:gdLst/>
            <a:ahLst/>
            <a:cxnLst/>
            <a:rect l="l" t="t" r="r" b="b"/>
            <a:pathLst>
              <a:path w="2513642" h="1647175">
                <a:moveTo>
                  <a:pt x="0" y="0"/>
                </a:moveTo>
                <a:lnTo>
                  <a:pt x="2513642" y="0"/>
                </a:lnTo>
                <a:lnTo>
                  <a:pt x="2513642" y="1647174"/>
                </a:lnTo>
                <a:lnTo>
                  <a:pt x="0" y="1647174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 t="-29224" b="-23379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" y="9258300"/>
            <a:ext cx="18288000" cy="1028700"/>
            <a:chOff x="0" y="0"/>
            <a:chExt cx="4998089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998089" cy="812800"/>
            </a:xfrm>
            <a:custGeom>
              <a:avLst/>
              <a:gdLst/>
              <a:ahLst/>
              <a:cxnLst/>
              <a:rect l="l" t="t" r="r" b="b"/>
              <a:pathLst>
                <a:path w="4998089" h="812800">
                  <a:moveTo>
                    <a:pt x="0" y="0"/>
                  </a:moveTo>
                  <a:lnTo>
                    <a:pt x="4998089" y="0"/>
                  </a:lnTo>
                  <a:lnTo>
                    <a:pt x="499808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57500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99808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094488" y="2265517"/>
            <a:ext cx="4183112" cy="8848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860"/>
              </a:lnSpc>
            </a:pPr>
            <a:r>
              <a:rPr lang="en-US" sz="4900" dirty="0">
                <a:solidFill>
                  <a:srgbClr val="000000"/>
                </a:solidFill>
                <a:latin typeface="Alice Bold"/>
                <a:ea typeface="Alice Bold"/>
                <a:cs typeface="Alice Bold"/>
                <a:sym typeface="Alice Bold"/>
              </a:rPr>
              <a:t>REFERÊNCIAS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3512657"/>
            <a:ext cx="16230600" cy="30008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19"/>
              </a:lnSpc>
            </a:pP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Times New Roman, 25 - 28,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</a:t>
            </a:r>
            <a:r>
              <a: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7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página</a:t>
            </a:r>
            <a:r>
              <a:rPr lang="en-US" sz="2799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>
              <a:lnSpc>
                <a:spcPts val="3919"/>
              </a:lnSpc>
            </a:pPr>
            <a:r>
              <a:rPr lang="pt-BR" sz="2800" dirty="0"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(ABNT: 6023: 2018)</a:t>
            </a: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lnSpc>
                <a:spcPts val="3919"/>
              </a:lnSpc>
            </a:pP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" name="Imagem 8" descr="Logo e suas variações em PNG (2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63000" y="9258300"/>
            <a:ext cx="1479491" cy="952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371</Words>
  <Application>Microsoft Office PowerPoint</Application>
  <PresentationFormat>Personalizar</PresentationFormat>
  <Paragraphs>30</Paragraphs>
  <Slides>7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Alice Bold</vt:lpstr>
      <vt:lpstr>Arimo</vt:lpstr>
      <vt:lpstr>Times New Roman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Watercolor Leaves Illustration Presentation</dc:title>
  <dc:creator>windows 10 Pro</dc:creator>
  <cp:lastModifiedBy>Douglas Santos</cp:lastModifiedBy>
  <cp:revision>7</cp:revision>
  <dcterms:created xsi:type="dcterms:W3CDTF">2006-08-16T00:00:00Z</dcterms:created>
  <dcterms:modified xsi:type="dcterms:W3CDTF">2025-11-03T19:13:03Z</dcterms:modified>
  <dc:identifier>DAGYTp4Zewc</dc:identifier>
</cp:coreProperties>
</file>