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8" d="100"/>
          <a:sy n="118" d="100"/>
        </p:scale>
        <p:origin x="138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27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86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18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6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48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78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20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2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76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44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92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3E65A-B3AA-4FDC-9A80-A6F71A1208B6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90290-1D20-47ED-B8E4-0C599827A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72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CC166-CC78-4BA9-9C2F-5C2864BE1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23497"/>
            <a:ext cx="7772400" cy="1959503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28DA79-DCD8-4F74-B772-8E3E626A2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46600"/>
            <a:ext cx="6858000" cy="1312334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Nomes</a:t>
            </a:r>
          </a:p>
        </p:txBody>
      </p:sp>
    </p:spTree>
    <p:extLst>
      <p:ext uri="{BB962C8B-B14F-4D97-AF65-F5344CB8AC3E}">
        <p14:creationId xmlns:p14="http://schemas.microsoft.com/office/powerpoint/2010/main" val="2156959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Maruan Coltro Gosch</dc:creator>
  <cp:lastModifiedBy>Maruan Coltro Gosch</cp:lastModifiedBy>
  <cp:revision>2</cp:revision>
  <dcterms:created xsi:type="dcterms:W3CDTF">2024-08-30T20:16:40Z</dcterms:created>
  <dcterms:modified xsi:type="dcterms:W3CDTF">2024-08-30T20:19:50Z</dcterms:modified>
</cp:coreProperties>
</file>