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23039388" cy="41040050"/>
  <p:notesSz cx="6858000" cy="9144000"/>
  <p:embeddedFontLst>
    <p:embeddedFont>
      <p:font typeface="Nunito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926">
          <p15:clr>
            <a:srgbClr val="747775"/>
          </p15:clr>
        </p15:guide>
        <p15:guide id="2" pos="725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2926"/>
        <p:guide pos="7257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 /><Relationship Id="rId3" Type="http://schemas.openxmlformats.org/officeDocument/2006/relationships/slide" Target="slides/slide2.xml" /><Relationship Id="rId7" Type="http://schemas.openxmlformats.org/officeDocument/2006/relationships/font" Target="fonts/font3.fntdata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font" Target="fonts/font2.fntdata" /><Relationship Id="rId11" Type="http://schemas.openxmlformats.org/officeDocument/2006/relationships/theme" Target="theme/theme1.xml" /><Relationship Id="rId5" Type="http://schemas.openxmlformats.org/officeDocument/2006/relationships/font" Target="fonts/font1.fntdata" /><Relationship Id="rId10" Type="http://schemas.openxmlformats.org/officeDocument/2006/relationships/viewProps" Target="viewProps.xml" /><Relationship Id="rId4" Type="http://schemas.openxmlformats.org/officeDocument/2006/relationships/notesMaster" Target="notesMasters/notesMaster1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6799" y="685800"/>
            <a:ext cx="1925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cb98d997c_1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6799" y="685800"/>
            <a:ext cx="1925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cb98d997c_1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cb98d997c_1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6799" y="685800"/>
            <a:ext cx="1925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ecb98d997c_1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85407" y="5940966"/>
            <a:ext cx="21469200" cy="16377600"/>
          </a:xfrm>
          <a:prstGeom prst="rect">
            <a:avLst/>
          </a:prstGeom>
        </p:spPr>
        <p:txBody>
          <a:bodyPr spcFirstLastPara="1" wrap="square" lIns="396725" tIns="396725" rIns="396725" bIns="3967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600"/>
              <a:buNone/>
              <a:defRPr sz="22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85386" y="22613491"/>
            <a:ext cx="21469200" cy="63243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785386" y="8825774"/>
            <a:ext cx="21469200" cy="15666900"/>
          </a:xfrm>
          <a:prstGeom prst="rect">
            <a:avLst/>
          </a:prstGeom>
        </p:spPr>
        <p:txBody>
          <a:bodyPr spcFirstLastPara="1" wrap="square" lIns="396725" tIns="396725" rIns="396725" bIns="3967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100"/>
              <a:buNone/>
              <a:defRPr sz="52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85386" y="25151612"/>
            <a:ext cx="21469200" cy="103791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marL="457200" lvl="0" indent="-723900" algn="ctr">
              <a:spcBef>
                <a:spcPts val="0"/>
              </a:spcBef>
              <a:spcAft>
                <a:spcPts val="0"/>
              </a:spcAft>
              <a:buSzPts val="7800"/>
              <a:buChar char="●"/>
              <a:defRPr/>
            </a:lvl1pPr>
            <a:lvl2pPr marL="914400" lvl="1" indent="-615950" algn="ctr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2pPr>
            <a:lvl3pPr marL="1371600" lvl="2" indent="-615950" algn="ctr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3pPr>
            <a:lvl4pPr marL="1828800" lvl="3" indent="-615950" algn="ctr">
              <a:spcBef>
                <a:spcPts val="0"/>
              </a:spcBef>
              <a:spcAft>
                <a:spcPts val="0"/>
              </a:spcAft>
              <a:buSzPts val="6100"/>
              <a:buChar char="●"/>
              <a:defRPr/>
            </a:lvl4pPr>
            <a:lvl5pPr marL="2286000" lvl="4" indent="-615950" algn="ctr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5pPr>
            <a:lvl6pPr marL="2743200" lvl="5" indent="-615950" algn="ctr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6pPr>
            <a:lvl7pPr marL="3200400" lvl="6" indent="-615950" algn="ctr">
              <a:spcBef>
                <a:spcPts val="0"/>
              </a:spcBef>
              <a:spcAft>
                <a:spcPts val="0"/>
              </a:spcAft>
              <a:buSzPts val="6100"/>
              <a:buChar char="●"/>
              <a:defRPr/>
            </a:lvl7pPr>
            <a:lvl8pPr marL="3657600" lvl="7" indent="-615950" algn="ctr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8pPr>
            <a:lvl9pPr marL="4114800" lvl="8" indent="-615950" algn="ctr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785386" y="17161638"/>
            <a:ext cx="21469200" cy="67167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600"/>
              <a:buNone/>
              <a:defRPr sz="15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85386" y="3550856"/>
            <a:ext cx="21469200" cy="45696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85386" y="9195601"/>
            <a:ext cx="21469200" cy="272595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marL="457200" lvl="0" indent="-723900">
              <a:spcBef>
                <a:spcPts val="0"/>
              </a:spcBef>
              <a:spcAft>
                <a:spcPts val="0"/>
              </a:spcAft>
              <a:buSzPts val="7800"/>
              <a:buChar char="●"/>
              <a:defRPr/>
            </a:lvl1pPr>
            <a:lvl2pPr marL="914400" lvl="1" indent="-615950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2pPr>
            <a:lvl3pPr marL="1371600" lvl="2" indent="-615950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3pPr>
            <a:lvl4pPr marL="1828800" lvl="3" indent="-615950">
              <a:spcBef>
                <a:spcPts val="0"/>
              </a:spcBef>
              <a:spcAft>
                <a:spcPts val="0"/>
              </a:spcAft>
              <a:buSzPts val="6100"/>
              <a:buChar char="●"/>
              <a:defRPr/>
            </a:lvl4pPr>
            <a:lvl5pPr marL="2286000" lvl="4" indent="-615950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5pPr>
            <a:lvl6pPr marL="2743200" lvl="5" indent="-615950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6pPr>
            <a:lvl7pPr marL="3200400" lvl="6" indent="-615950">
              <a:spcBef>
                <a:spcPts val="0"/>
              </a:spcBef>
              <a:spcAft>
                <a:spcPts val="0"/>
              </a:spcAft>
              <a:buSzPts val="6100"/>
              <a:buChar char="●"/>
              <a:defRPr/>
            </a:lvl7pPr>
            <a:lvl8pPr marL="3657600" lvl="7" indent="-615950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8pPr>
            <a:lvl9pPr marL="4114800" lvl="8" indent="-615950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85386" y="3550856"/>
            <a:ext cx="21469200" cy="45696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785386" y="9195601"/>
            <a:ext cx="10078500" cy="272595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marL="457200" lvl="0" indent="-615950">
              <a:spcBef>
                <a:spcPts val="0"/>
              </a:spcBef>
              <a:spcAft>
                <a:spcPts val="0"/>
              </a:spcAft>
              <a:buSzPts val="6100"/>
              <a:buChar char="●"/>
              <a:defRPr sz="6100"/>
            </a:lvl1pPr>
            <a:lvl2pPr marL="914400" lvl="1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marL="1371600" lvl="2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marL="1828800" lvl="3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marL="2286000" lvl="4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marL="2743200" lvl="5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marL="3200400" lvl="6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marL="3657600" lvl="7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marL="4114800" lvl="8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2176126" y="9195601"/>
            <a:ext cx="10078500" cy="272595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marL="457200" lvl="0" indent="-615950">
              <a:spcBef>
                <a:spcPts val="0"/>
              </a:spcBef>
              <a:spcAft>
                <a:spcPts val="0"/>
              </a:spcAft>
              <a:buSzPts val="6100"/>
              <a:buChar char="●"/>
              <a:defRPr sz="6100"/>
            </a:lvl1pPr>
            <a:lvl2pPr marL="914400" lvl="1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marL="1371600" lvl="2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marL="1828800" lvl="3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marL="2286000" lvl="4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marL="2743200" lvl="5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marL="3200400" lvl="6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marL="3657600" lvl="7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marL="4114800" lvl="8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785386" y="3550856"/>
            <a:ext cx="21469200" cy="45696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85386" y="4433134"/>
            <a:ext cx="7075200" cy="6029700"/>
          </a:xfrm>
          <a:prstGeom prst="rect">
            <a:avLst/>
          </a:prstGeom>
        </p:spPr>
        <p:txBody>
          <a:bodyPr spcFirstLastPara="1" wrap="square" lIns="396725" tIns="396725" rIns="396725" bIns="3967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85386" y="11087622"/>
            <a:ext cx="7075200" cy="253683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marL="457200" lvl="0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marL="914400" lvl="1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marL="1371600" lvl="2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marL="1828800" lvl="3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marL="2286000" lvl="4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marL="2743200" lvl="5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marL="3200400" lvl="6" indent="-55880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marL="3657600" lvl="7" indent="-55880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marL="4114800" lvl="8" indent="-55880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235276" y="3591748"/>
            <a:ext cx="16044900" cy="326406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1pPr>
            <a:lvl2pPr lvl="1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2pPr>
            <a:lvl3pPr lvl="2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3pPr>
            <a:lvl4pPr lvl="3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4pPr>
            <a:lvl5pPr lvl="4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5pPr>
            <a:lvl6pPr lvl="5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6pPr>
            <a:lvl7pPr lvl="6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7pPr>
            <a:lvl8pPr lvl="7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8pPr>
            <a:lvl9pPr lvl="8">
              <a:spcBef>
                <a:spcPts val="0"/>
              </a:spcBef>
              <a:spcAft>
                <a:spcPts val="0"/>
              </a:spcAft>
              <a:buSzPts val="20800"/>
              <a:buNone/>
              <a:defRPr sz="20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1520000" y="-997"/>
            <a:ext cx="11520000" cy="410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96725" tIns="396725" rIns="396725" bIns="396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68976" y="9839507"/>
            <a:ext cx="10192500" cy="11827200"/>
          </a:xfrm>
          <a:prstGeom prst="rect">
            <a:avLst/>
          </a:prstGeom>
        </p:spPr>
        <p:txBody>
          <a:bodyPr spcFirstLastPara="1" wrap="square" lIns="396725" tIns="396725" rIns="396725" bIns="3967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200"/>
              <a:buNone/>
              <a:defRPr sz="18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668976" y="22365743"/>
            <a:ext cx="10192500" cy="9855000"/>
          </a:xfrm>
          <a:prstGeom prst="rect">
            <a:avLst/>
          </a:prstGeom>
        </p:spPr>
        <p:txBody>
          <a:bodyPr spcFirstLastPara="1" wrap="square" lIns="396725" tIns="396725" rIns="396725" bIns="3967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2445984" y="5777396"/>
            <a:ext cx="9668100" cy="294831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marL="457200" lvl="0" indent="-723900">
              <a:spcBef>
                <a:spcPts val="0"/>
              </a:spcBef>
              <a:spcAft>
                <a:spcPts val="0"/>
              </a:spcAft>
              <a:buSzPts val="7800"/>
              <a:buChar char="●"/>
              <a:defRPr/>
            </a:lvl1pPr>
            <a:lvl2pPr marL="914400" lvl="1" indent="-615950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2pPr>
            <a:lvl3pPr marL="1371600" lvl="2" indent="-615950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3pPr>
            <a:lvl4pPr marL="1828800" lvl="3" indent="-615950">
              <a:spcBef>
                <a:spcPts val="0"/>
              </a:spcBef>
              <a:spcAft>
                <a:spcPts val="0"/>
              </a:spcAft>
              <a:buSzPts val="6100"/>
              <a:buChar char="●"/>
              <a:defRPr/>
            </a:lvl4pPr>
            <a:lvl5pPr marL="2286000" lvl="4" indent="-615950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5pPr>
            <a:lvl6pPr marL="2743200" lvl="5" indent="-615950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6pPr>
            <a:lvl7pPr marL="3200400" lvl="6" indent="-615950">
              <a:spcBef>
                <a:spcPts val="0"/>
              </a:spcBef>
              <a:spcAft>
                <a:spcPts val="0"/>
              </a:spcAft>
              <a:buSzPts val="6100"/>
              <a:buChar char="●"/>
              <a:defRPr/>
            </a:lvl7pPr>
            <a:lvl8pPr marL="3657600" lvl="7" indent="-615950">
              <a:spcBef>
                <a:spcPts val="0"/>
              </a:spcBef>
              <a:spcAft>
                <a:spcPts val="0"/>
              </a:spcAft>
              <a:buSzPts val="6100"/>
              <a:buChar char="○"/>
              <a:defRPr/>
            </a:lvl8pPr>
            <a:lvl9pPr marL="4114800" lvl="8" indent="-615950">
              <a:spcBef>
                <a:spcPts val="0"/>
              </a:spcBef>
              <a:spcAft>
                <a:spcPts val="0"/>
              </a:spcAft>
              <a:buSzPts val="61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85386" y="33755769"/>
            <a:ext cx="15115200" cy="48282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5386" y="3550856"/>
            <a:ext cx="21469200" cy="45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725" tIns="396725" rIns="396725" bIns="3967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200"/>
              <a:buNone/>
              <a:defRPr sz="12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5386" y="9195601"/>
            <a:ext cx="21469200" cy="27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725" tIns="396725" rIns="396725" bIns="396725" anchor="t" anchorCtr="0">
            <a:normAutofit/>
          </a:bodyPr>
          <a:lstStyle>
            <a:lvl1pPr marL="457200" lvl="0" indent="-723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800"/>
              <a:buChar char="●"/>
              <a:defRPr sz="7800">
                <a:solidFill>
                  <a:schemeClr val="dk2"/>
                </a:solidFill>
              </a:defRPr>
            </a:lvl1pPr>
            <a:lvl2pPr marL="914400" lvl="1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○"/>
              <a:defRPr sz="6100">
                <a:solidFill>
                  <a:schemeClr val="dk2"/>
                </a:solidFill>
              </a:defRPr>
            </a:lvl2pPr>
            <a:lvl3pPr marL="1371600" lvl="2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■"/>
              <a:defRPr sz="6100">
                <a:solidFill>
                  <a:schemeClr val="dk2"/>
                </a:solidFill>
              </a:defRPr>
            </a:lvl3pPr>
            <a:lvl4pPr marL="1828800" lvl="3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●"/>
              <a:defRPr sz="6100">
                <a:solidFill>
                  <a:schemeClr val="dk2"/>
                </a:solidFill>
              </a:defRPr>
            </a:lvl4pPr>
            <a:lvl5pPr marL="2286000" lvl="4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○"/>
              <a:defRPr sz="6100">
                <a:solidFill>
                  <a:schemeClr val="dk2"/>
                </a:solidFill>
              </a:defRPr>
            </a:lvl5pPr>
            <a:lvl6pPr marL="2743200" lvl="5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■"/>
              <a:defRPr sz="6100">
                <a:solidFill>
                  <a:schemeClr val="dk2"/>
                </a:solidFill>
              </a:defRPr>
            </a:lvl6pPr>
            <a:lvl7pPr marL="3200400" lvl="6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●"/>
              <a:defRPr sz="6100">
                <a:solidFill>
                  <a:schemeClr val="dk2"/>
                </a:solidFill>
              </a:defRPr>
            </a:lvl7pPr>
            <a:lvl8pPr marL="3657600" lvl="7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○"/>
              <a:defRPr sz="6100">
                <a:solidFill>
                  <a:schemeClr val="dk2"/>
                </a:solidFill>
              </a:defRPr>
            </a:lvl8pPr>
            <a:lvl9pPr marL="4114800" lvl="8" indent="-615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00"/>
              <a:buChar char="■"/>
              <a:defRPr sz="6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1347925" y="37207819"/>
            <a:ext cx="1382700" cy="3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6725" tIns="396725" rIns="396725" bIns="396725" anchor="ctr" anchorCtr="0">
            <a:normAutofit/>
          </a:bodyPr>
          <a:lstStyle>
            <a:lvl1pPr lvl="0" algn="r">
              <a:buNone/>
              <a:defRPr sz="4300">
                <a:solidFill>
                  <a:schemeClr val="dk2"/>
                </a:solidFill>
              </a:defRPr>
            </a:lvl1pPr>
            <a:lvl2pPr lvl="1" algn="r">
              <a:buNone/>
              <a:defRPr sz="4300">
                <a:solidFill>
                  <a:schemeClr val="dk2"/>
                </a:solidFill>
              </a:defRPr>
            </a:lvl2pPr>
            <a:lvl3pPr lvl="2" algn="r">
              <a:buNone/>
              <a:defRPr sz="4300">
                <a:solidFill>
                  <a:schemeClr val="dk2"/>
                </a:solidFill>
              </a:defRPr>
            </a:lvl3pPr>
            <a:lvl4pPr lvl="3" algn="r">
              <a:buNone/>
              <a:defRPr sz="4300">
                <a:solidFill>
                  <a:schemeClr val="dk2"/>
                </a:solidFill>
              </a:defRPr>
            </a:lvl4pPr>
            <a:lvl5pPr lvl="4" algn="r">
              <a:buNone/>
              <a:defRPr sz="4300">
                <a:solidFill>
                  <a:schemeClr val="dk2"/>
                </a:solidFill>
              </a:defRPr>
            </a:lvl5pPr>
            <a:lvl6pPr lvl="5" algn="r">
              <a:buNone/>
              <a:defRPr sz="4300">
                <a:solidFill>
                  <a:schemeClr val="dk2"/>
                </a:solidFill>
              </a:defRPr>
            </a:lvl6pPr>
            <a:lvl7pPr lvl="6" algn="r">
              <a:buNone/>
              <a:defRPr sz="4300">
                <a:solidFill>
                  <a:schemeClr val="dk2"/>
                </a:solidFill>
              </a:defRPr>
            </a:lvl7pPr>
            <a:lvl8pPr lvl="7" algn="r">
              <a:buNone/>
              <a:defRPr sz="4300">
                <a:solidFill>
                  <a:schemeClr val="dk2"/>
                </a:solidFill>
              </a:defRPr>
            </a:lvl8pPr>
            <a:lvl9pPr lvl="8" algn="r">
              <a:buNone/>
              <a:defRPr sz="4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4.png" /><Relationship Id="rId5" Type="http://schemas.openxmlformats.org/officeDocument/2006/relationships/image" Target="../media/image3.jpg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4.png" /><Relationship Id="rId5" Type="http://schemas.openxmlformats.org/officeDocument/2006/relationships/image" Target="../media/image3.jpg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654625" y="2308763"/>
            <a:ext cx="17118355" cy="36121262"/>
            <a:chOff x="2654625" y="2308763"/>
            <a:chExt cx="17118355" cy="36121262"/>
          </a:xfrm>
        </p:grpSpPr>
        <p:sp>
          <p:nvSpPr>
            <p:cNvPr id="55" name="Google Shape;55;p13"/>
            <p:cNvSpPr/>
            <p:nvPr/>
          </p:nvSpPr>
          <p:spPr>
            <a:xfrm>
              <a:off x="3206275" y="3810025"/>
              <a:ext cx="16556100" cy="34620000"/>
            </a:xfrm>
            <a:prstGeom prst="rect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3474687" y="10074588"/>
              <a:ext cx="15996600" cy="328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100" i="0" u="none" strike="noStrike" cap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¹Aluna de graduação, Universidade Federal do Piauí (UFPI) - Teresina-PI.</a:t>
              </a:r>
              <a:endParaRPr sz="410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100">
                  <a:latin typeface="Times New Roman"/>
                  <a:ea typeface="Times New Roman"/>
                  <a:cs typeface="Times New Roman"/>
                  <a:sym typeface="Times New Roman"/>
                </a:rPr>
                <a:t>E-mail: oliveirams@gmail.com</a:t>
              </a:r>
              <a:r>
                <a:rPr lang="pt-BR" sz="4100" i="0" u="none" strike="noStrike" cap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endParaRPr sz="5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100" i="0" u="none" strike="noStrike" cap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²Aluno de pós-graduação, Universidade Federal do Piauí (UFPI) - Teresina-PI. ³Professora, Universidade Federal do Piauí - Teresina – PI.</a:t>
              </a:r>
              <a:r>
                <a:rPr lang="pt-BR" sz="4100" b="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 </a:t>
              </a:r>
              <a:endParaRPr sz="500"/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6201125" y="9087950"/>
              <a:ext cx="107325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399" i="0" u="none" strike="noStrike" cap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Oliveira MS¹*, Ferreira-Júnior JA², Sousa JS³ </a:t>
              </a:r>
              <a:endParaRPr sz="8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4772824" y="7526500"/>
              <a:ext cx="13589100" cy="12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8099" b="1" i="0" u="none" strike="noStrike" cap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TÍTULO DO TRABALHO</a:t>
              </a:r>
              <a:endParaRPr sz="1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17406173" y="4037861"/>
              <a:ext cx="1940662" cy="2809918"/>
            </a:xfrm>
            <a:custGeom>
              <a:avLst/>
              <a:gdLst/>
              <a:ahLst/>
              <a:cxnLst/>
              <a:rect l="l" t="t" r="r" b="b"/>
              <a:pathLst>
                <a:path w="2704756" h="3365171" extrusionOk="0">
                  <a:moveTo>
                    <a:pt x="0" y="0"/>
                  </a:moveTo>
                  <a:lnTo>
                    <a:pt x="2704757" y="0"/>
                  </a:lnTo>
                  <a:lnTo>
                    <a:pt x="2704757" y="3365171"/>
                  </a:lnTo>
                  <a:lnTo>
                    <a:pt x="0" y="336517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/>
              </a:stretch>
            </a:blip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0" name="Google Shape;60;p13"/>
            <p:cNvSpPr txBox="1"/>
            <p:nvPr/>
          </p:nvSpPr>
          <p:spPr>
            <a:xfrm rot="-3226771">
              <a:off x="16991041" y="4757198"/>
              <a:ext cx="3075678" cy="9486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0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OBRIGATÓRIO</a:t>
              </a:r>
              <a:endParaRPr sz="4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5085731" y="13666607"/>
              <a:ext cx="41406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500" b="1">
                  <a:latin typeface="Times New Roman"/>
                  <a:ea typeface="Times New Roman"/>
                  <a:cs typeface="Times New Roman"/>
                  <a:sym typeface="Times New Roman"/>
                </a:rPr>
                <a:t>INTRODUÇÃO</a:t>
              </a:r>
              <a:endParaRPr sz="45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12480425" y="13666608"/>
              <a:ext cx="638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500" b="1">
                  <a:latin typeface="Times New Roman"/>
                  <a:ea typeface="Times New Roman"/>
                  <a:cs typeface="Times New Roman"/>
                  <a:sym typeface="Times New Roman"/>
                </a:rPr>
                <a:t>RESULTADOS</a:t>
              </a:r>
              <a:endParaRPr sz="45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3887123" y="20546632"/>
              <a:ext cx="638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500" b="1">
                  <a:latin typeface="Times New Roman"/>
                  <a:ea typeface="Times New Roman"/>
                  <a:cs typeface="Times New Roman"/>
                  <a:sym typeface="Times New Roman"/>
                </a:rPr>
                <a:t>OBJETIVO</a:t>
              </a:r>
              <a:endParaRPr sz="45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3963327" y="27671292"/>
              <a:ext cx="638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500" b="1">
                  <a:latin typeface="Times New Roman"/>
                  <a:ea typeface="Times New Roman"/>
                  <a:cs typeface="Times New Roman"/>
                  <a:sym typeface="Times New Roman"/>
                </a:rPr>
                <a:t>METODOLOGIA</a:t>
              </a:r>
              <a:endParaRPr sz="45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12480425" y="20546617"/>
              <a:ext cx="638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500" b="1">
                  <a:latin typeface="Times New Roman"/>
                  <a:ea typeface="Times New Roman"/>
                  <a:cs typeface="Times New Roman"/>
                  <a:sym typeface="Times New Roman"/>
                </a:rPr>
                <a:t>CONCLUSÃO</a:t>
              </a:r>
              <a:endParaRPr sz="45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12480425" y="27671292"/>
              <a:ext cx="638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4500" b="1">
                  <a:latin typeface="Times New Roman"/>
                  <a:ea typeface="Times New Roman"/>
                  <a:cs typeface="Times New Roman"/>
                  <a:sym typeface="Times New Roman"/>
                </a:rPr>
                <a:t>REFERÊNCIAS</a:t>
              </a:r>
              <a:endParaRPr sz="4500" b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67" name="Google Shape;6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739375" y="4037861"/>
              <a:ext cx="6385289" cy="38471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8" name="Google Shape;68;p13"/>
            <p:cNvGrpSpPr/>
            <p:nvPr/>
          </p:nvGrpSpPr>
          <p:grpSpPr>
            <a:xfrm>
              <a:off x="3256400" y="33012949"/>
              <a:ext cx="16469005" cy="4962650"/>
              <a:chOff x="-17275" y="35104525"/>
              <a:chExt cx="23040018" cy="5935474"/>
            </a:xfrm>
          </p:grpSpPr>
          <p:pic>
            <p:nvPicPr>
              <p:cNvPr id="69" name="Google Shape;69;p13"/>
              <p:cNvPicPr preferRelativeResize="0"/>
              <p:nvPr/>
            </p:nvPicPr>
            <p:blipFill rotWithShape="1">
              <a:blip r:embed="rId5">
                <a:alphaModFix/>
              </a:blip>
              <a:srcRect t="5576" b="24454"/>
              <a:stretch/>
            </p:blipFill>
            <p:spPr>
              <a:xfrm>
                <a:off x="-17262" y="35782200"/>
                <a:ext cx="23040000" cy="525779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0" name="Google Shape;70;p13"/>
              <p:cNvSpPr/>
              <p:nvPr/>
            </p:nvSpPr>
            <p:spPr>
              <a:xfrm>
                <a:off x="-17275" y="35104525"/>
                <a:ext cx="23040018" cy="3669570"/>
              </a:xfrm>
              <a:prstGeom prst="flowChartDocumen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71" name="Google Shape;71;p13"/>
            <p:cNvCxnSpPr/>
            <p:nvPr/>
          </p:nvCxnSpPr>
          <p:spPr>
            <a:xfrm rot="10800000" flipH="1">
              <a:off x="11570371" y="13949288"/>
              <a:ext cx="7200" cy="2152740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72" name="Google Shape;72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0119914" y="35667837"/>
              <a:ext cx="2322822" cy="26414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3" name="Google Shape;73;p13"/>
            <p:cNvSpPr/>
            <p:nvPr/>
          </p:nvSpPr>
          <p:spPr>
            <a:xfrm>
              <a:off x="7222923" y="4203587"/>
              <a:ext cx="437700" cy="374700"/>
            </a:xfrm>
            <a:prstGeom prst="triangle">
              <a:avLst>
                <a:gd name="adj" fmla="val 24701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 rot="-8016845">
              <a:off x="7207870" y="3972258"/>
              <a:ext cx="263121" cy="351212"/>
            </a:xfrm>
            <a:prstGeom prst="triangle">
              <a:avLst>
                <a:gd name="adj" fmla="val 24701"/>
              </a:avLst>
            </a:prstGeom>
            <a:solidFill>
              <a:srgbClr val="F8D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 rot="4112891">
              <a:off x="6660401" y="4257243"/>
              <a:ext cx="419995" cy="330706"/>
            </a:xfrm>
            <a:prstGeom prst="triangle">
              <a:avLst>
                <a:gd name="adj" fmla="val 24701"/>
              </a:avLst>
            </a:prstGeom>
            <a:solidFill>
              <a:srgbClr val="F6C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 flipH="1">
              <a:off x="4488739" y="6759589"/>
              <a:ext cx="368400" cy="135300"/>
            </a:xfrm>
            <a:prstGeom prst="triangle">
              <a:avLst>
                <a:gd name="adj" fmla="val 24701"/>
              </a:avLst>
            </a:prstGeom>
            <a:solidFill>
              <a:srgbClr val="F8D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 rot="-9581674">
              <a:off x="3658705" y="6524532"/>
              <a:ext cx="505728" cy="340079"/>
            </a:xfrm>
            <a:prstGeom prst="triangle">
              <a:avLst>
                <a:gd name="adj" fmla="val 24701"/>
              </a:avLst>
            </a:prstGeom>
            <a:solidFill>
              <a:srgbClr val="F6C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 rot="4558478">
              <a:off x="3231608" y="4735034"/>
              <a:ext cx="766243" cy="666844"/>
            </a:xfrm>
            <a:prstGeom prst="triangle">
              <a:avLst>
                <a:gd name="adj" fmla="val 1300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9" name="Google Shape;79;p13"/>
            <p:cNvGrpSpPr/>
            <p:nvPr/>
          </p:nvGrpSpPr>
          <p:grpSpPr>
            <a:xfrm rot="-778773">
              <a:off x="2950520" y="2901919"/>
              <a:ext cx="5557119" cy="4384541"/>
              <a:chOff x="6026467" y="1380876"/>
              <a:chExt cx="6287896" cy="4647071"/>
            </a:xfrm>
          </p:grpSpPr>
          <p:grpSp>
            <p:nvGrpSpPr>
              <p:cNvPr id="80" name="Google Shape;80;p13"/>
              <p:cNvGrpSpPr/>
              <p:nvPr/>
            </p:nvGrpSpPr>
            <p:grpSpPr>
              <a:xfrm rot="10800000">
                <a:off x="6460210" y="1380876"/>
                <a:ext cx="5854154" cy="2511468"/>
                <a:chOff x="4968639" y="474673"/>
                <a:chExt cx="5854154" cy="2511468"/>
              </a:xfrm>
            </p:grpSpPr>
            <p:grpSp>
              <p:nvGrpSpPr>
                <p:cNvPr id="81" name="Google Shape;81;p13"/>
                <p:cNvGrpSpPr/>
                <p:nvPr/>
              </p:nvGrpSpPr>
              <p:grpSpPr>
                <a:xfrm>
                  <a:off x="6268808" y="474673"/>
                  <a:ext cx="3366915" cy="1594989"/>
                  <a:chOff x="6268808" y="474673"/>
                  <a:chExt cx="3366915" cy="1594989"/>
                </a:xfrm>
              </p:grpSpPr>
              <p:sp>
                <p:nvSpPr>
                  <p:cNvPr id="82" name="Google Shape;82;p13"/>
                  <p:cNvSpPr/>
                  <p:nvPr/>
                </p:nvSpPr>
                <p:spPr>
                  <a:xfrm>
                    <a:off x="8005726" y="1101227"/>
                    <a:ext cx="932400" cy="80130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6C43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3" name="Google Shape;83;p13"/>
                  <p:cNvSpPr/>
                  <p:nvPr/>
                </p:nvSpPr>
                <p:spPr>
                  <a:xfrm rot="841129">
                    <a:off x="8566966" y="575162"/>
                    <a:ext cx="957312" cy="1037422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1C23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4" name="Google Shape;84;p13"/>
                  <p:cNvSpPr/>
                  <p:nvPr/>
                </p:nvSpPr>
                <p:spPr>
                  <a:xfrm rot="10799023">
                    <a:off x="6268808" y="1021312"/>
                    <a:ext cx="1056000" cy="104820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8D4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85" name="Google Shape;85;p13"/>
                <p:cNvGrpSpPr/>
                <p:nvPr/>
              </p:nvGrpSpPr>
              <p:grpSpPr>
                <a:xfrm>
                  <a:off x="4968639" y="1017910"/>
                  <a:ext cx="4107633" cy="1590300"/>
                  <a:chOff x="5213314" y="-201590"/>
                  <a:chExt cx="4107633" cy="1590300"/>
                </a:xfrm>
              </p:grpSpPr>
              <p:sp>
                <p:nvSpPr>
                  <p:cNvPr id="86" name="Google Shape;86;p13"/>
                  <p:cNvSpPr/>
                  <p:nvPr/>
                </p:nvSpPr>
                <p:spPr>
                  <a:xfrm rot="-1746895">
                    <a:off x="8012840" y="-16019"/>
                    <a:ext cx="1079614" cy="1219159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7" name="Google Shape;87;p13"/>
                  <p:cNvSpPr/>
                  <p:nvPr/>
                </p:nvSpPr>
                <p:spPr>
                  <a:xfrm rot="10798899">
                    <a:off x="5213314" y="10094"/>
                    <a:ext cx="936600" cy="106200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8D4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88" name="Google Shape;88;p13"/>
                <p:cNvGrpSpPr/>
                <p:nvPr/>
              </p:nvGrpSpPr>
              <p:grpSpPr>
                <a:xfrm rot="-4683582">
                  <a:off x="6349442" y="813054"/>
                  <a:ext cx="1184458" cy="1907226"/>
                  <a:chOff x="7689659" y="212914"/>
                  <a:chExt cx="1184414" cy="1907156"/>
                </a:xfrm>
              </p:grpSpPr>
              <p:sp>
                <p:nvSpPr>
                  <p:cNvPr id="89" name="Google Shape;89;p13"/>
                  <p:cNvSpPr/>
                  <p:nvPr/>
                </p:nvSpPr>
                <p:spPr>
                  <a:xfrm rot="-1254857">
                    <a:off x="7907393" y="1088186"/>
                    <a:ext cx="831161" cy="913569"/>
                  </a:xfrm>
                  <a:prstGeom prst="triangle">
                    <a:avLst>
                      <a:gd name="adj" fmla="val 13363"/>
                    </a:avLst>
                  </a:pr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0" name="Google Shape;90;p13"/>
                  <p:cNvSpPr/>
                  <p:nvPr/>
                </p:nvSpPr>
                <p:spPr>
                  <a:xfrm rot="10798762">
                    <a:off x="7689659" y="213064"/>
                    <a:ext cx="832800" cy="112320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8D4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1" name="Google Shape;91;p13"/>
                <p:cNvGrpSpPr/>
                <p:nvPr/>
              </p:nvGrpSpPr>
              <p:grpSpPr>
                <a:xfrm rot="10800000">
                  <a:off x="8771164" y="1501437"/>
                  <a:ext cx="2051629" cy="1484705"/>
                  <a:chOff x="7433198" y="489028"/>
                  <a:chExt cx="2051424" cy="1484557"/>
                </a:xfrm>
              </p:grpSpPr>
              <p:sp>
                <p:nvSpPr>
                  <p:cNvPr id="92" name="Google Shape;92;p13"/>
                  <p:cNvSpPr/>
                  <p:nvPr/>
                </p:nvSpPr>
                <p:spPr>
                  <a:xfrm rot="43829">
                    <a:off x="7442006" y="495571"/>
                    <a:ext cx="1035384" cy="1381913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6C43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3" name="Google Shape;93;p13"/>
                  <p:cNvSpPr/>
                  <p:nvPr/>
                </p:nvSpPr>
                <p:spPr>
                  <a:xfrm rot="-80244">
                    <a:off x="8390674" y="741914"/>
                    <a:ext cx="1079694" cy="121924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4" name="Google Shape;94;p13"/>
                  <p:cNvSpPr/>
                  <p:nvPr/>
                </p:nvSpPr>
                <p:spPr>
                  <a:xfrm rot="-10129783">
                    <a:off x="7573700" y="610358"/>
                    <a:ext cx="1110334" cy="1219238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8D4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95" name="Google Shape;95;p13"/>
              <p:cNvGrpSpPr/>
              <p:nvPr/>
            </p:nvGrpSpPr>
            <p:grpSpPr>
              <a:xfrm>
                <a:off x="6026467" y="2922965"/>
                <a:ext cx="2906085" cy="3104982"/>
                <a:chOff x="7272067" y="804115"/>
                <a:chExt cx="2906085" cy="3104982"/>
              </a:xfrm>
            </p:grpSpPr>
            <p:grpSp>
              <p:nvGrpSpPr>
                <p:cNvPr id="96" name="Google Shape;96;p13"/>
                <p:cNvGrpSpPr/>
                <p:nvPr/>
              </p:nvGrpSpPr>
              <p:grpSpPr>
                <a:xfrm>
                  <a:off x="7272067" y="2284123"/>
                  <a:ext cx="1818615" cy="1624974"/>
                  <a:chOff x="7516742" y="1064623"/>
                  <a:chExt cx="1818615" cy="1624974"/>
                </a:xfrm>
              </p:grpSpPr>
              <p:sp>
                <p:nvSpPr>
                  <p:cNvPr id="97" name="Google Shape;97;p13"/>
                  <p:cNvSpPr/>
                  <p:nvPr/>
                </p:nvSpPr>
                <p:spPr>
                  <a:xfrm>
                    <a:off x="8752157" y="1064623"/>
                    <a:ext cx="583200" cy="66300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" name="Google Shape;98;p13"/>
                  <p:cNvSpPr/>
                  <p:nvPr/>
                </p:nvSpPr>
                <p:spPr>
                  <a:xfrm rot="10798957">
                    <a:off x="7516742" y="1521547"/>
                    <a:ext cx="988500" cy="1167900"/>
                  </a:xfrm>
                  <a:prstGeom prst="triangle">
                    <a:avLst>
                      <a:gd name="adj" fmla="val 24597"/>
                    </a:avLst>
                  </a:prstGeom>
                  <a:solidFill>
                    <a:srgbClr val="F8D4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99" name="Google Shape;99;p13"/>
                <p:cNvSpPr/>
                <p:nvPr/>
              </p:nvSpPr>
              <p:spPr>
                <a:xfrm rot="3128571">
                  <a:off x="9071264" y="2174417"/>
                  <a:ext cx="929778" cy="903677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0" name="Google Shape;100;p13"/>
                <p:cNvGrpSpPr/>
                <p:nvPr/>
              </p:nvGrpSpPr>
              <p:grpSpPr>
                <a:xfrm>
                  <a:off x="7322120" y="804115"/>
                  <a:ext cx="2741065" cy="1796339"/>
                  <a:chOff x="7322120" y="804115"/>
                  <a:chExt cx="2741065" cy="1796339"/>
                </a:xfrm>
              </p:grpSpPr>
              <p:sp>
                <p:nvSpPr>
                  <p:cNvPr id="101" name="Google Shape;101;p13"/>
                  <p:cNvSpPr/>
                  <p:nvPr/>
                </p:nvSpPr>
                <p:spPr>
                  <a:xfrm rot="2981948">
                    <a:off x="8709248" y="1012745"/>
                    <a:ext cx="1079775" cy="1219176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FE59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2" name="Google Shape;102;p13"/>
                  <p:cNvSpPr/>
                  <p:nvPr/>
                </p:nvSpPr>
                <p:spPr>
                  <a:xfrm rot="10798738">
                    <a:off x="7897999" y="804265"/>
                    <a:ext cx="816900" cy="118020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8D4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3" name="Google Shape;103;p13"/>
                  <p:cNvSpPr/>
                  <p:nvPr/>
                </p:nvSpPr>
                <p:spPr>
                  <a:xfrm rot="2345793">
                    <a:off x="7595160" y="1246074"/>
                    <a:ext cx="928121" cy="1195560"/>
                  </a:xfrm>
                  <a:prstGeom prst="triangle">
                    <a:avLst>
                      <a:gd name="adj" fmla="val 24701"/>
                    </a:avLst>
                  </a:prstGeom>
                  <a:solidFill>
                    <a:srgbClr val="F6C43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sp>
          <p:nvSpPr>
            <p:cNvPr id="104" name="Google Shape;104;p13"/>
            <p:cNvSpPr/>
            <p:nvPr/>
          </p:nvSpPr>
          <p:spPr>
            <a:xfrm rot="4558478">
              <a:off x="3926439" y="4576670"/>
              <a:ext cx="766243" cy="725758"/>
            </a:xfrm>
            <a:prstGeom prst="triangle">
              <a:avLst>
                <a:gd name="adj" fmla="val 22631"/>
              </a:avLst>
            </a:prstGeom>
            <a:solidFill>
              <a:srgbClr val="F8D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 rot="-637637">
              <a:off x="3101506" y="4815037"/>
              <a:ext cx="691358" cy="1259568"/>
            </a:xfrm>
            <a:prstGeom prst="triangle">
              <a:avLst>
                <a:gd name="adj" fmla="val 27171"/>
              </a:avLst>
            </a:prstGeom>
            <a:solidFill>
              <a:srgbClr val="F8D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 rot="10800000" flipH="1">
              <a:off x="4573624" y="3662163"/>
              <a:ext cx="688200" cy="818100"/>
            </a:xfrm>
            <a:prstGeom prst="triangle">
              <a:avLst>
                <a:gd name="adj" fmla="val 0"/>
              </a:avLst>
            </a:prstGeom>
            <a:solidFill>
              <a:srgbClr val="F8D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 rot="1902123">
              <a:off x="3269514" y="5268144"/>
              <a:ext cx="690768" cy="970161"/>
            </a:xfrm>
            <a:prstGeom prst="triangle">
              <a:avLst>
                <a:gd name="adj" fmla="val 24701"/>
              </a:avLst>
            </a:prstGeom>
            <a:solidFill>
              <a:srgbClr val="F6C4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 rot="-10797003">
              <a:off x="4006153" y="3660856"/>
              <a:ext cx="688200" cy="974100"/>
            </a:xfrm>
            <a:prstGeom prst="triangle">
              <a:avLst>
                <a:gd name="adj" fmla="val 1971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 rot="8116692">
              <a:off x="4540876" y="3756638"/>
              <a:ext cx="830082" cy="960889"/>
            </a:xfrm>
            <a:prstGeom prst="triangle">
              <a:avLst>
                <a:gd name="adj" fmla="val 24701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 rot="-871025">
              <a:off x="3786161" y="3621342"/>
              <a:ext cx="780313" cy="1013002"/>
            </a:xfrm>
            <a:prstGeom prst="triangle">
              <a:avLst>
                <a:gd name="adj" fmla="val 24701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13"/>
          <p:cNvSpPr/>
          <p:nvPr/>
        </p:nvSpPr>
        <p:spPr>
          <a:xfrm>
            <a:off x="9360350" y="1489200"/>
            <a:ext cx="787800" cy="5798400"/>
          </a:xfrm>
          <a:prstGeom prst="bentArrow">
            <a:avLst>
              <a:gd name="adj1" fmla="val 27900"/>
              <a:gd name="adj2" fmla="val 22088"/>
              <a:gd name="adj3" fmla="val 32572"/>
              <a:gd name="adj4" fmla="val 43750"/>
            </a:avLst>
          </a:prstGeom>
          <a:solidFill>
            <a:srgbClr val="F7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10234700" y="422025"/>
            <a:ext cx="5458500" cy="2564400"/>
          </a:xfrm>
          <a:prstGeom prst="rect">
            <a:avLst/>
          </a:prstGeom>
          <a:solidFill>
            <a:srgbClr val="F6C437"/>
          </a:solidFill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O título deverá ser o mesmo utilizado no resumo e redigido em CAIXA ALTA</a:t>
            </a:r>
            <a:endParaRPr sz="40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17897325" y="14541000"/>
            <a:ext cx="5164800" cy="1532700"/>
          </a:xfrm>
          <a:prstGeom prst="rect">
            <a:avLst/>
          </a:prstGeom>
          <a:solidFill>
            <a:srgbClr val="F6C437"/>
          </a:solidFill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Identificação e afiliação dos autores</a:t>
            </a:r>
            <a:endParaRPr sz="40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11600" y="15194575"/>
            <a:ext cx="5995500" cy="2564400"/>
          </a:xfrm>
          <a:prstGeom prst="rect">
            <a:avLst/>
          </a:prstGeom>
          <a:solidFill>
            <a:srgbClr val="F6C437"/>
          </a:solidFill>
          <a:ln w="28575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O apresentador obrigatoriamente deverá ser o primeiro autor</a:t>
            </a:r>
            <a:endParaRPr sz="40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4667050" y="23369950"/>
            <a:ext cx="5164800" cy="2166000"/>
          </a:xfrm>
          <a:prstGeom prst="rect">
            <a:avLst/>
          </a:prstGeom>
          <a:solidFill>
            <a:srgbClr val="F6C437"/>
          </a:solidFill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A disposição dos tópicos fica a critério do autor</a:t>
            </a:r>
            <a:endParaRPr sz="40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12732525" y="31215600"/>
            <a:ext cx="5164800" cy="954000"/>
          </a:xfrm>
          <a:prstGeom prst="rect">
            <a:avLst/>
          </a:prstGeom>
          <a:solidFill>
            <a:srgbClr val="F6C437"/>
          </a:solidFill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Linha opcional</a:t>
            </a:r>
            <a:endParaRPr sz="40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1021825" y="38659900"/>
            <a:ext cx="20845200" cy="1947300"/>
          </a:xfrm>
          <a:prstGeom prst="rect">
            <a:avLst/>
          </a:prstGeom>
          <a:solidFill>
            <a:srgbClr val="F6C437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7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O template ou layout da apresentação  e a fonte de escolha são de livre escolha do apresentador</a:t>
            </a:r>
            <a:endParaRPr sz="57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8" name="Google Shape;118;p13"/>
          <p:cNvSpPr/>
          <p:nvPr/>
        </p:nvSpPr>
        <p:spPr>
          <a:xfrm rot="10800000">
            <a:off x="11652325" y="32222600"/>
            <a:ext cx="3861000" cy="998400"/>
          </a:xfrm>
          <a:prstGeom prst="bentArrow">
            <a:avLst>
              <a:gd name="adj1" fmla="val 25000"/>
              <a:gd name="adj2" fmla="val 22395"/>
              <a:gd name="adj3" fmla="val 25000"/>
              <a:gd name="adj4" fmla="val 43750"/>
            </a:avLst>
          </a:prstGeom>
          <a:solidFill>
            <a:srgbClr val="F6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3184225" y="9275750"/>
            <a:ext cx="2759100" cy="5919000"/>
          </a:xfrm>
          <a:prstGeom prst="bentArrow">
            <a:avLst>
              <a:gd name="adj1" fmla="val 7914"/>
              <a:gd name="adj2" fmla="val 8316"/>
              <a:gd name="adj3" fmla="val 23739"/>
              <a:gd name="adj4" fmla="val 43750"/>
            </a:avLst>
          </a:prstGeom>
          <a:solidFill>
            <a:srgbClr val="F7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3"/>
          <p:cNvSpPr/>
          <p:nvPr/>
        </p:nvSpPr>
        <p:spPr>
          <a:xfrm flipH="1">
            <a:off x="19412925" y="10990200"/>
            <a:ext cx="1066800" cy="3531300"/>
          </a:xfrm>
          <a:prstGeom prst="bentArrow">
            <a:avLst>
              <a:gd name="adj1" fmla="val 19727"/>
              <a:gd name="adj2" fmla="val 20442"/>
              <a:gd name="adj3" fmla="val 25000"/>
              <a:gd name="adj4" fmla="val 43750"/>
            </a:avLst>
          </a:prstGeom>
          <a:solidFill>
            <a:srgbClr val="F6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17576650" y="1869325"/>
            <a:ext cx="787800" cy="2166000"/>
          </a:xfrm>
          <a:prstGeom prst="bentArrow">
            <a:avLst>
              <a:gd name="adj1" fmla="val 24051"/>
              <a:gd name="adj2" fmla="val 22088"/>
              <a:gd name="adj3" fmla="val 32572"/>
              <a:gd name="adj4" fmla="val 43750"/>
            </a:avLst>
          </a:prstGeom>
          <a:solidFill>
            <a:srgbClr val="F7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18514200" y="1489200"/>
            <a:ext cx="4212900" cy="1294800"/>
          </a:xfrm>
          <a:prstGeom prst="rect">
            <a:avLst/>
          </a:prstGeom>
          <a:solidFill>
            <a:srgbClr val="F6C437"/>
          </a:solidFill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foto OBRIGATÓRIA  do autor principal/apresentador</a:t>
            </a:r>
            <a:endParaRPr sz="32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7014625" y="21837250"/>
            <a:ext cx="352800" cy="15327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6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7073050" y="25535950"/>
            <a:ext cx="352800" cy="1532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6C437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/>
          <p:nvPr/>
        </p:nvSpPr>
        <p:spPr>
          <a:xfrm>
            <a:off x="1465941" y="7317834"/>
            <a:ext cx="20717700" cy="40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¹Aluna de graduação, Universidade Federal do Piauí (UFPI) - Teresina-PI.</a:t>
            </a:r>
            <a:endParaRPr sz="500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latin typeface="Times New Roman"/>
                <a:ea typeface="Times New Roman"/>
                <a:cs typeface="Times New Roman"/>
                <a:sym typeface="Times New Roman"/>
              </a:rPr>
              <a:t>E-mail: oliveirams@gmail.com</a:t>
            </a:r>
            <a:r>
              <a:rPr lang="pt-BR" sz="500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²Aluno de pós-graduação, Universidade Federal do Piauí (UFPI) - Teresina-PI. ³Professora, Universidade Federal do Piauí - Teresina – PI.</a:t>
            </a:r>
            <a:r>
              <a:rPr lang="pt-BR" sz="50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/>
          </a:p>
        </p:txBody>
      </p:sp>
      <p:sp>
        <p:nvSpPr>
          <p:cNvPr id="130" name="Google Shape;130;p14"/>
          <p:cNvSpPr txBox="1"/>
          <p:nvPr/>
        </p:nvSpPr>
        <p:spPr>
          <a:xfrm>
            <a:off x="4803476" y="6207769"/>
            <a:ext cx="136626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999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Oliveira MS¹*, Ferreira-Júnior JA², Sousa JS³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4240049" y="4343521"/>
            <a:ext cx="15169500" cy="15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899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13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19784950" y="449468"/>
            <a:ext cx="2704756" cy="3365171"/>
          </a:xfrm>
          <a:custGeom>
            <a:avLst/>
            <a:gdLst/>
            <a:ahLst/>
            <a:cxnLst/>
            <a:rect l="l" t="t" r="r" b="b"/>
            <a:pathLst>
              <a:path w="2704756" h="3365171" extrusionOk="0">
                <a:moveTo>
                  <a:pt x="0" y="0"/>
                </a:moveTo>
                <a:lnTo>
                  <a:pt x="2704757" y="0"/>
                </a:lnTo>
                <a:lnTo>
                  <a:pt x="2704757" y="3365171"/>
                </a:lnTo>
                <a:lnTo>
                  <a:pt x="0" y="33651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33" name="Google Shape;133;p14"/>
          <p:cNvSpPr txBox="1"/>
          <p:nvPr/>
        </p:nvSpPr>
        <p:spPr>
          <a:xfrm>
            <a:off x="2267894" y="11784669"/>
            <a:ext cx="57795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b="1"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sz="55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4"/>
          <p:cNvSpPr txBox="1"/>
          <p:nvPr/>
        </p:nvSpPr>
        <p:spPr>
          <a:xfrm>
            <a:off x="12909157" y="11708470"/>
            <a:ext cx="8913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b="1"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sz="55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4"/>
          <p:cNvSpPr txBox="1"/>
          <p:nvPr/>
        </p:nvSpPr>
        <p:spPr>
          <a:xfrm>
            <a:off x="307044" y="20124889"/>
            <a:ext cx="8913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b="1"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endParaRPr sz="55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14"/>
          <p:cNvSpPr txBox="1"/>
          <p:nvPr/>
        </p:nvSpPr>
        <p:spPr>
          <a:xfrm>
            <a:off x="701144" y="28714966"/>
            <a:ext cx="8913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b="1"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sz="55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14"/>
          <p:cNvSpPr txBox="1"/>
          <p:nvPr/>
        </p:nvSpPr>
        <p:spPr>
          <a:xfrm>
            <a:off x="13270657" y="20086480"/>
            <a:ext cx="8913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b="1"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sz="55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14"/>
          <p:cNvSpPr txBox="1"/>
          <p:nvPr/>
        </p:nvSpPr>
        <p:spPr>
          <a:xfrm>
            <a:off x="12909157" y="28714966"/>
            <a:ext cx="8913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500" b="1"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55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9" name="Google Shape;13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625" y="449475"/>
            <a:ext cx="8416649" cy="4601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14"/>
          <p:cNvGrpSpPr/>
          <p:nvPr/>
        </p:nvGrpSpPr>
        <p:grpSpPr>
          <a:xfrm>
            <a:off x="-17275" y="35104525"/>
            <a:ext cx="23040018" cy="5935474"/>
            <a:chOff x="-17275" y="35104525"/>
            <a:chExt cx="23040018" cy="5935474"/>
          </a:xfrm>
        </p:grpSpPr>
        <p:pic>
          <p:nvPicPr>
            <p:cNvPr id="141" name="Google Shape;141;p14"/>
            <p:cNvPicPr preferRelativeResize="0"/>
            <p:nvPr/>
          </p:nvPicPr>
          <p:blipFill rotWithShape="1">
            <a:blip r:embed="rId5">
              <a:alphaModFix/>
            </a:blip>
            <a:srcRect t="5576" b="24454"/>
            <a:stretch/>
          </p:blipFill>
          <p:spPr>
            <a:xfrm>
              <a:off x="-17262" y="35782200"/>
              <a:ext cx="23040000" cy="52577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Google Shape;142;p14"/>
            <p:cNvSpPr/>
            <p:nvPr/>
          </p:nvSpPr>
          <p:spPr>
            <a:xfrm>
              <a:off x="-17275" y="35104525"/>
              <a:ext cx="23040018" cy="3669570"/>
            </a:xfrm>
            <a:prstGeom prst="flowChartDocumen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43" name="Google Shape;143;p14"/>
          <p:cNvCxnSpPr/>
          <p:nvPr/>
        </p:nvCxnSpPr>
        <p:spPr>
          <a:xfrm rot="10800000">
            <a:off x="11577624" y="11806191"/>
            <a:ext cx="61200" cy="262440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44" name="Google Shape;14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614150" y="38278805"/>
            <a:ext cx="3242400" cy="3159121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4"/>
          <p:cNvSpPr/>
          <p:nvPr/>
        </p:nvSpPr>
        <p:spPr>
          <a:xfrm>
            <a:off x="5570275" y="647675"/>
            <a:ext cx="611100" cy="447900"/>
          </a:xfrm>
          <a:prstGeom prst="triangle">
            <a:avLst>
              <a:gd name="adj" fmla="val 24701"/>
            </a:avLst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4"/>
          <p:cNvSpPr/>
          <p:nvPr/>
        </p:nvSpPr>
        <p:spPr>
          <a:xfrm rot="-8284142">
            <a:off x="5562449" y="357262"/>
            <a:ext cx="340748" cy="447582"/>
          </a:xfrm>
          <a:prstGeom prst="triangle">
            <a:avLst>
              <a:gd name="adj" fmla="val 24701"/>
            </a:avLst>
          </a:prstGeom>
          <a:solidFill>
            <a:srgbClr val="F8D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4"/>
          <p:cNvSpPr/>
          <p:nvPr/>
        </p:nvSpPr>
        <p:spPr>
          <a:xfrm rot="3923573">
            <a:off x="4820848" y="685800"/>
            <a:ext cx="514417" cy="447828"/>
          </a:xfrm>
          <a:prstGeom prst="triangle">
            <a:avLst>
              <a:gd name="adj" fmla="val 24701"/>
            </a:avLst>
          </a:prstGeom>
          <a:solidFill>
            <a:srgbClr val="F6C4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4"/>
          <p:cNvSpPr/>
          <p:nvPr/>
        </p:nvSpPr>
        <p:spPr>
          <a:xfrm flipH="1">
            <a:off x="1753405" y="3704644"/>
            <a:ext cx="514500" cy="162000"/>
          </a:xfrm>
          <a:prstGeom prst="triangle">
            <a:avLst>
              <a:gd name="adj" fmla="val 24701"/>
            </a:avLst>
          </a:prstGeom>
          <a:solidFill>
            <a:srgbClr val="F8D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4"/>
          <p:cNvSpPr/>
          <p:nvPr/>
        </p:nvSpPr>
        <p:spPr>
          <a:xfrm rot="-9743695">
            <a:off x="601034" y="3421058"/>
            <a:ext cx="694319" cy="411677"/>
          </a:xfrm>
          <a:prstGeom prst="triangle">
            <a:avLst>
              <a:gd name="adj" fmla="val 24701"/>
            </a:avLst>
          </a:prstGeom>
          <a:solidFill>
            <a:srgbClr val="F6C4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4"/>
          <p:cNvSpPr/>
          <p:nvPr/>
        </p:nvSpPr>
        <p:spPr>
          <a:xfrm rot="4423853">
            <a:off x="70629" y="1223211"/>
            <a:ext cx="926292" cy="917928"/>
          </a:xfrm>
          <a:prstGeom prst="triangle">
            <a:avLst>
              <a:gd name="adj" fmla="val 1300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1" name="Google Shape;151;p14"/>
          <p:cNvGrpSpPr/>
          <p:nvPr/>
        </p:nvGrpSpPr>
        <p:grpSpPr>
          <a:xfrm rot="-670136">
            <a:off x="-370178" y="-630008"/>
            <a:ext cx="7115589" cy="5039131"/>
            <a:chOff x="6026467" y="1380876"/>
            <a:chExt cx="6287896" cy="4647071"/>
          </a:xfrm>
        </p:grpSpPr>
        <p:grpSp>
          <p:nvGrpSpPr>
            <p:cNvPr id="152" name="Google Shape;152;p14"/>
            <p:cNvGrpSpPr/>
            <p:nvPr/>
          </p:nvGrpSpPr>
          <p:grpSpPr>
            <a:xfrm rot="10800000">
              <a:off x="6460210" y="1380876"/>
              <a:ext cx="5854154" cy="2511468"/>
              <a:chOff x="4968639" y="474673"/>
              <a:chExt cx="5854154" cy="2511468"/>
            </a:xfrm>
          </p:grpSpPr>
          <p:grpSp>
            <p:nvGrpSpPr>
              <p:cNvPr id="153" name="Google Shape;153;p14"/>
              <p:cNvGrpSpPr/>
              <p:nvPr/>
            </p:nvGrpSpPr>
            <p:grpSpPr>
              <a:xfrm>
                <a:off x="6268808" y="474673"/>
                <a:ext cx="3366915" cy="1594989"/>
                <a:chOff x="6268808" y="474673"/>
                <a:chExt cx="3366915" cy="1594989"/>
              </a:xfrm>
            </p:grpSpPr>
            <p:sp>
              <p:nvSpPr>
                <p:cNvPr id="154" name="Google Shape;154;p14"/>
                <p:cNvSpPr/>
                <p:nvPr/>
              </p:nvSpPr>
              <p:spPr>
                <a:xfrm>
                  <a:off x="8005726" y="1101227"/>
                  <a:ext cx="932400" cy="80130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6C43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" name="Google Shape;155;p14"/>
                <p:cNvSpPr/>
                <p:nvPr/>
              </p:nvSpPr>
              <p:spPr>
                <a:xfrm rot="841129">
                  <a:off x="8566966" y="575162"/>
                  <a:ext cx="957312" cy="1037422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" name="Google Shape;156;p14"/>
                <p:cNvSpPr/>
                <p:nvPr/>
              </p:nvSpPr>
              <p:spPr>
                <a:xfrm rot="10799023">
                  <a:off x="6268808" y="1021312"/>
                  <a:ext cx="1056000" cy="104820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7" name="Google Shape;157;p14"/>
              <p:cNvGrpSpPr/>
              <p:nvPr/>
            </p:nvGrpSpPr>
            <p:grpSpPr>
              <a:xfrm>
                <a:off x="4968639" y="1017910"/>
                <a:ext cx="4107633" cy="1590300"/>
                <a:chOff x="5213314" y="-201590"/>
                <a:chExt cx="4107633" cy="1590300"/>
              </a:xfrm>
            </p:grpSpPr>
            <p:sp>
              <p:nvSpPr>
                <p:cNvPr id="158" name="Google Shape;158;p14"/>
                <p:cNvSpPr/>
                <p:nvPr/>
              </p:nvSpPr>
              <p:spPr>
                <a:xfrm rot="-1746895">
                  <a:off x="8012840" y="-16019"/>
                  <a:ext cx="1079614" cy="1219159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9" name="Google Shape;159;p14"/>
                <p:cNvSpPr/>
                <p:nvPr/>
              </p:nvSpPr>
              <p:spPr>
                <a:xfrm rot="10798899">
                  <a:off x="5213314" y="10094"/>
                  <a:ext cx="936600" cy="106200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0" name="Google Shape;160;p14"/>
              <p:cNvGrpSpPr/>
              <p:nvPr/>
            </p:nvGrpSpPr>
            <p:grpSpPr>
              <a:xfrm rot="-4683582">
                <a:off x="6349442" y="813054"/>
                <a:ext cx="1184458" cy="1907226"/>
                <a:chOff x="7689659" y="212914"/>
                <a:chExt cx="1184414" cy="1907156"/>
              </a:xfrm>
            </p:grpSpPr>
            <p:sp>
              <p:nvSpPr>
                <p:cNvPr id="161" name="Google Shape;161;p14"/>
                <p:cNvSpPr/>
                <p:nvPr/>
              </p:nvSpPr>
              <p:spPr>
                <a:xfrm rot="-1254857">
                  <a:off x="7907393" y="1088186"/>
                  <a:ext cx="831161" cy="913569"/>
                </a:xfrm>
                <a:prstGeom prst="triangle">
                  <a:avLst>
                    <a:gd name="adj" fmla="val 13363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" name="Google Shape;162;p14"/>
                <p:cNvSpPr/>
                <p:nvPr/>
              </p:nvSpPr>
              <p:spPr>
                <a:xfrm rot="10798762">
                  <a:off x="7689659" y="213064"/>
                  <a:ext cx="832800" cy="112320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3" name="Google Shape;163;p14"/>
              <p:cNvGrpSpPr/>
              <p:nvPr/>
            </p:nvGrpSpPr>
            <p:grpSpPr>
              <a:xfrm rot="10800000">
                <a:off x="8771164" y="1501437"/>
                <a:ext cx="2051629" cy="1484705"/>
                <a:chOff x="7433198" y="489028"/>
                <a:chExt cx="2051424" cy="1484557"/>
              </a:xfrm>
            </p:grpSpPr>
            <p:sp>
              <p:nvSpPr>
                <p:cNvPr id="164" name="Google Shape;164;p14"/>
                <p:cNvSpPr/>
                <p:nvPr/>
              </p:nvSpPr>
              <p:spPr>
                <a:xfrm rot="43829">
                  <a:off x="7442006" y="495571"/>
                  <a:ext cx="1035384" cy="1381913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6C43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" name="Google Shape;165;p14"/>
                <p:cNvSpPr/>
                <p:nvPr/>
              </p:nvSpPr>
              <p:spPr>
                <a:xfrm rot="-80244">
                  <a:off x="8390674" y="741914"/>
                  <a:ext cx="1079694" cy="121924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" name="Google Shape;166;p14"/>
                <p:cNvSpPr/>
                <p:nvPr/>
              </p:nvSpPr>
              <p:spPr>
                <a:xfrm rot="-10129783">
                  <a:off x="7573700" y="610358"/>
                  <a:ext cx="1110334" cy="1219238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7" name="Google Shape;167;p14"/>
            <p:cNvGrpSpPr/>
            <p:nvPr/>
          </p:nvGrpSpPr>
          <p:grpSpPr>
            <a:xfrm>
              <a:off x="6026467" y="2922965"/>
              <a:ext cx="2906085" cy="3104982"/>
              <a:chOff x="7272067" y="804115"/>
              <a:chExt cx="2906085" cy="3104982"/>
            </a:xfrm>
          </p:grpSpPr>
          <p:grpSp>
            <p:nvGrpSpPr>
              <p:cNvPr id="168" name="Google Shape;168;p14"/>
              <p:cNvGrpSpPr/>
              <p:nvPr/>
            </p:nvGrpSpPr>
            <p:grpSpPr>
              <a:xfrm>
                <a:off x="7272067" y="2284123"/>
                <a:ext cx="1818615" cy="1624974"/>
                <a:chOff x="7516742" y="1064623"/>
                <a:chExt cx="1818615" cy="1624974"/>
              </a:xfrm>
            </p:grpSpPr>
            <p:sp>
              <p:nvSpPr>
                <p:cNvPr id="169" name="Google Shape;169;p14"/>
                <p:cNvSpPr/>
                <p:nvPr/>
              </p:nvSpPr>
              <p:spPr>
                <a:xfrm>
                  <a:off x="8752157" y="1064623"/>
                  <a:ext cx="583200" cy="66300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" name="Google Shape;170;p14"/>
                <p:cNvSpPr/>
                <p:nvPr/>
              </p:nvSpPr>
              <p:spPr>
                <a:xfrm rot="10798957">
                  <a:off x="7516742" y="1521547"/>
                  <a:ext cx="988500" cy="1167900"/>
                </a:xfrm>
                <a:prstGeom prst="triangle">
                  <a:avLst>
                    <a:gd name="adj" fmla="val 24597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71" name="Google Shape;171;p14"/>
              <p:cNvSpPr/>
              <p:nvPr/>
            </p:nvSpPr>
            <p:spPr>
              <a:xfrm rot="3128571">
                <a:off x="9071264" y="2174417"/>
                <a:ext cx="929778" cy="903677"/>
              </a:xfrm>
              <a:prstGeom prst="triangle">
                <a:avLst>
                  <a:gd name="adj" fmla="val 24701"/>
                </a:avLst>
              </a:prstGeom>
              <a:solidFill>
                <a:srgbClr val="F8D4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2" name="Google Shape;172;p14"/>
              <p:cNvGrpSpPr/>
              <p:nvPr/>
            </p:nvGrpSpPr>
            <p:grpSpPr>
              <a:xfrm>
                <a:off x="7322120" y="804115"/>
                <a:ext cx="2741065" cy="1796339"/>
                <a:chOff x="7322120" y="804115"/>
                <a:chExt cx="2741065" cy="1796339"/>
              </a:xfrm>
            </p:grpSpPr>
            <p:sp>
              <p:nvSpPr>
                <p:cNvPr id="173" name="Google Shape;173;p14"/>
                <p:cNvSpPr/>
                <p:nvPr/>
              </p:nvSpPr>
              <p:spPr>
                <a:xfrm rot="2981948">
                  <a:off x="8709248" y="1012745"/>
                  <a:ext cx="1079775" cy="1219176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FE5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" name="Google Shape;174;p14"/>
                <p:cNvSpPr/>
                <p:nvPr/>
              </p:nvSpPr>
              <p:spPr>
                <a:xfrm rot="10798738">
                  <a:off x="7897999" y="804265"/>
                  <a:ext cx="816900" cy="118020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8D4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" name="Google Shape;175;p14"/>
                <p:cNvSpPr/>
                <p:nvPr/>
              </p:nvSpPr>
              <p:spPr>
                <a:xfrm rot="2345793">
                  <a:off x="7595160" y="1246074"/>
                  <a:ext cx="928121" cy="1195560"/>
                </a:xfrm>
                <a:prstGeom prst="triangle">
                  <a:avLst>
                    <a:gd name="adj" fmla="val 24701"/>
                  </a:avLst>
                </a:prstGeom>
                <a:solidFill>
                  <a:srgbClr val="F6C43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176" name="Google Shape;176;p14"/>
          <p:cNvSpPr/>
          <p:nvPr/>
        </p:nvSpPr>
        <p:spPr>
          <a:xfrm rot="4423853">
            <a:off x="1040630" y="1028540"/>
            <a:ext cx="926292" cy="998820"/>
          </a:xfrm>
          <a:prstGeom prst="triangle">
            <a:avLst>
              <a:gd name="adj" fmla="val 22631"/>
            </a:avLst>
          </a:prstGeom>
          <a:solidFill>
            <a:srgbClr val="F8D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4"/>
          <p:cNvSpPr/>
          <p:nvPr/>
        </p:nvSpPr>
        <p:spPr>
          <a:xfrm rot="-548681">
            <a:off x="-180537" y="1376299"/>
            <a:ext cx="960812" cy="1511520"/>
          </a:xfrm>
          <a:prstGeom prst="triangle">
            <a:avLst>
              <a:gd name="adj" fmla="val 27171"/>
            </a:avLst>
          </a:prstGeom>
          <a:solidFill>
            <a:srgbClr val="F8D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4"/>
          <p:cNvSpPr/>
          <p:nvPr/>
        </p:nvSpPr>
        <p:spPr>
          <a:xfrm rot="10800000" flipH="1">
            <a:off x="1872150" y="-21"/>
            <a:ext cx="960600" cy="978600"/>
          </a:xfrm>
          <a:prstGeom prst="triangle">
            <a:avLst>
              <a:gd name="adj" fmla="val 0"/>
            </a:avLst>
          </a:prstGeom>
          <a:solidFill>
            <a:srgbClr val="F8D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4"/>
          <p:cNvSpPr/>
          <p:nvPr/>
        </p:nvSpPr>
        <p:spPr>
          <a:xfrm rot="1674414">
            <a:off x="69714" y="1903335"/>
            <a:ext cx="928133" cy="1195593"/>
          </a:xfrm>
          <a:prstGeom prst="triangle">
            <a:avLst>
              <a:gd name="adj" fmla="val 24701"/>
            </a:avLst>
          </a:prstGeom>
          <a:solidFill>
            <a:srgbClr val="F6C4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4"/>
          <p:cNvSpPr/>
          <p:nvPr/>
        </p:nvSpPr>
        <p:spPr>
          <a:xfrm rot="-10797853">
            <a:off x="1080075" y="-1550"/>
            <a:ext cx="960600" cy="1165200"/>
          </a:xfrm>
          <a:prstGeom prst="triangle">
            <a:avLst>
              <a:gd name="adj" fmla="val 19714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4"/>
          <p:cNvSpPr/>
          <p:nvPr/>
        </p:nvSpPr>
        <p:spPr>
          <a:xfrm rot="8381948">
            <a:off x="1865717" y="78031"/>
            <a:ext cx="1079775" cy="1219176"/>
          </a:xfrm>
          <a:prstGeom prst="triangle">
            <a:avLst>
              <a:gd name="adj" fmla="val 24701"/>
            </a:avLst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4"/>
          <p:cNvSpPr/>
          <p:nvPr/>
        </p:nvSpPr>
        <p:spPr>
          <a:xfrm rot="-750900">
            <a:off x="777468" y="-52541"/>
            <a:ext cx="1079858" cy="1219453"/>
          </a:xfrm>
          <a:prstGeom prst="triangle">
            <a:avLst>
              <a:gd name="adj" fmla="val 24701"/>
            </a:avLst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4"/>
          <p:cNvSpPr txBox="1"/>
          <p:nvPr/>
        </p:nvSpPr>
        <p:spPr>
          <a:xfrm rot="-2580593">
            <a:off x="19585346" y="1339030"/>
            <a:ext cx="3310832" cy="94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3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OBRIGATÓRIO</a:t>
            </a:r>
            <a:endParaRPr sz="43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FFEF4D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Personalizar</PresentationFormat>
  <Slides>2</Slides>
  <Notes>2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Simple Light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Helana Pontes</cp:lastModifiedBy>
  <cp:revision>1</cp:revision>
  <dcterms:modified xsi:type="dcterms:W3CDTF">2024-10-14T21:32:25Z</dcterms:modified>
</cp:coreProperties>
</file>