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4290000" cy="41910000"/>
  <p:notesSz cx="6858000" cy="90281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mover o slide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buNone/>
            </a:pPr>
            <a:fld id="{51EF988B-6067-465F-B79C-975CE601E58E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ldImg"/>
          </p:nvPr>
        </p:nvSpPr>
        <p:spPr>
          <a:xfrm>
            <a:off x="2044800" y="677880"/>
            <a:ext cx="2768400" cy="3384360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85800" y="4287960"/>
            <a:ext cx="5486040" cy="4061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70" name="Google Shape;97;p1:notes"/>
          <p:cNvSpPr/>
          <p:nvPr/>
        </p:nvSpPr>
        <p:spPr>
          <a:xfrm>
            <a:off x="3884760" y="8575560"/>
            <a:ext cx="2971440" cy="45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1447EB00-46F9-4906-BAAD-282F863C5671}" type="slidenum">
              <a:rPr b="0" lang="pt-BR" sz="2300" spc="-1" strike="noStrike">
                <a:solidFill>
                  <a:srgbClr val="000000"/>
                </a:solidFill>
                <a:latin typeface="Tahoma"/>
                <a:ea typeface="Tahoma"/>
              </a:rPr>
              <a:t>&lt;número&gt;</a:t>
            </a:fld>
            <a:endParaRPr b="0" lang="pt-BR" sz="2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214820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258208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71432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214820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258208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14320" y="1672200"/>
            <a:ext cx="30860640" cy="3244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399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2570040" y="38185560"/>
            <a:ext cx="7146720" cy="2795400"/>
          </a:xfrm>
          <a:prstGeom prst="rect">
            <a:avLst/>
          </a:prstGeom>
          <a:noFill/>
          <a:ln w="0">
            <a:noFill/>
          </a:ln>
        </p:spPr>
        <p:txBody>
          <a:bodyPr lIns="535320" rIns="535320" tIns="267480" bIns="26748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11715840" y="38185560"/>
            <a:ext cx="10858320" cy="2795400"/>
          </a:xfrm>
          <a:prstGeom prst="rect">
            <a:avLst/>
          </a:prstGeom>
          <a:noFill/>
          <a:ln w="0">
            <a:noFill/>
          </a:ln>
        </p:spPr>
        <p:txBody>
          <a:bodyPr lIns="535320" rIns="535320" tIns="267480" bIns="26748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24572880" y="38185560"/>
            <a:ext cx="7146720" cy="2795400"/>
          </a:xfrm>
          <a:prstGeom prst="rect">
            <a:avLst/>
          </a:prstGeom>
          <a:noFill/>
          <a:ln w="0">
            <a:noFill/>
          </a:ln>
        </p:spPr>
        <p:txBody>
          <a:bodyPr lIns="535320" rIns="535320" tIns="267480" bIns="267480" anchor="t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D6C514BF-4D22-4E5B-AAC0-AA46CBA62CC4}" type="slidenum">
              <a:rPr b="0" lang="pt-BR" sz="81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&lt;número&gt;</a:t>
            </a:fld>
            <a:endParaRPr b="0" lang="pt-BR" sz="81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99;p1"/>
          <p:cNvSpPr/>
          <p:nvPr/>
        </p:nvSpPr>
        <p:spPr>
          <a:xfrm>
            <a:off x="1553400" y="11855520"/>
            <a:ext cx="14342040" cy="564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 introdução deve justificar o problema estudado de forma clara familiarizando o leitor sobre o assunto a ser abordado.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Os autores podem incluir imagens no banner se desejarem.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O banner pode ser personalizado com imagem de fundo se os autores julgarem necessário. Entretanto a cor das caixas de seções não deve ser alteradas.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46" name="Google Shape;100;p1"/>
          <p:cNvSpPr/>
          <p:nvPr/>
        </p:nvSpPr>
        <p:spPr>
          <a:xfrm>
            <a:off x="727200" y="8036640"/>
            <a:ext cx="31829040" cy="134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2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Nome dos autores em negrito, separados por ponto e vígula. Ex: SILVA, M.X.Z.A</a:t>
            </a:r>
            <a:r>
              <a:rPr b="1" lang="pt-BR" sz="4200" spc="-1" strike="noStrike" baseline="3000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b="1" lang="pt-BR" sz="4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BEZERRA, A.B.C.</a:t>
            </a:r>
            <a:r>
              <a:rPr b="1" lang="pt-BR" sz="4200" spc="-1" strike="noStrike" baseline="30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endParaRPr b="0" lang="pt-BR" sz="4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41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pt-BR" sz="4100" spc="-1" strike="noStrike">
              <a:latin typeface="Arial"/>
            </a:endParaRPr>
          </a:p>
        </p:txBody>
      </p:sp>
      <p:sp>
        <p:nvSpPr>
          <p:cNvPr id="47" name="Google Shape;101;p1"/>
          <p:cNvSpPr/>
          <p:nvPr/>
        </p:nvSpPr>
        <p:spPr>
          <a:xfrm>
            <a:off x="1406160" y="10117800"/>
            <a:ext cx="1448928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INTRODUÇÃO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48" name="Google Shape;102;p1"/>
          <p:cNvSpPr/>
          <p:nvPr/>
        </p:nvSpPr>
        <p:spPr>
          <a:xfrm>
            <a:off x="12190320" y="24192000"/>
            <a:ext cx="10299240" cy="55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3100" spc="-1" strike="noStrike">
                <a:solidFill>
                  <a:srgbClr val="000000"/>
                </a:solidFill>
                <a:latin typeface="Tahoma"/>
                <a:ea typeface="Tahoma"/>
              </a:rPr>
              <a:t> </a:t>
            </a:r>
            <a:endParaRPr b="0" lang="pt-BR" sz="3100" spc="-1" strike="noStrike">
              <a:latin typeface="Arial"/>
            </a:endParaRPr>
          </a:p>
        </p:txBody>
      </p:sp>
      <p:sp>
        <p:nvSpPr>
          <p:cNvPr id="49" name="Google Shape;103;p1"/>
          <p:cNvSpPr/>
          <p:nvPr/>
        </p:nvSpPr>
        <p:spPr>
          <a:xfrm>
            <a:off x="16641720" y="20178720"/>
            <a:ext cx="342896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Google Shape;104;p1"/>
          <p:cNvSpPr/>
          <p:nvPr/>
        </p:nvSpPr>
        <p:spPr>
          <a:xfrm>
            <a:off x="1570680" y="20947320"/>
            <a:ext cx="14324760" cy="164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Apresentar claramente o objetivo geral do estudo, de forma clara e concisa. 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51" name="Google Shape;105;p1"/>
          <p:cNvSpPr/>
          <p:nvPr/>
        </p:nvSpPr>
        <p:spPr>
          <a:xfrm>
            <a:off x="12176280" y="12901680"/>
            <a:ext cx="2822040" cy="46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Google Shape;106;p1"/>
          <p:cNvSpPr/>
          <p:nvPr/>
        </p:nvSpPr>
        <p:spPr>
          <a:xfrm>
            <a:off x="18019440" y="14826240"/>
            <a:ext cx="13756680" cy="219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Descrever os principais resultados obtidos de forma clara e precisa, podendo utilizar tabelas, gráficos ou figuras. </a:t>
            </a:r>
            <a:endParaRPr b="0" lang="pt-BR" sz="3800" spc="-1" strike="noStrike">
              <a:latin typeface="Arial"/>
            </a:endParaRPr>
          </a:p>
        </p:txBody>
      </p:sp>
      <p:sp>
        <p:nvSpPr>
          <p:cNvPr id="53" name="Google Shape;107;p1"/>
          <p:cNvSpPr/>
          <p:nvPr/>
        </p:nvSpPr>
        <p:spPr>
          <a:xfrm>
            <a:off x="17111520" y="-17460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Google Shape;108;p1"/>
          <p:cNvSpPr/>
          <p:nvPr/>
        </p:nvSpPr>
        <p:spPr>
          <a:xfrm>
            <a:off x="6021360" y="6855120"/>
            <a:ext cx="21341880" cy="175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5400" spc="-1" strike="noStrike">
                <a:solidFill>
                  <a:srgbClr val="2d2db9"/>
                </a:solidFill>
                <a:latin typeface="Tahoma"/>
                <a:ea typeface="Tahoma"/>
              </a:rPr>
              <a:t>TÍTULO DO TRABALHO   </a:t>
            </a:r>
            <a:r>
              <a:rPr b="1" lang="pt-BR" sz="5400" spc="-1" strike="noStrike">
                <a:solidFill>
                  <a:srgbClr val="0070c0"/>
                </a:solidFill>
                <a:latin typeface="Tahoma"/>
                <a:ea typeface="Tahoma"/>
              </a:rPr>
              <a:t>   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55" name="Google Shape;109;p1"/>
          <p:cNvSpPr/>
          <p:nvPr/>
        </p:nvSpPr>
        <p:spPr>
          <a:xfrm>
            <a:off x="1553400" y="24897960"/>
            <a:ext cx="14274360" cy="551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Descrever todos os procedimentos estritamente necessários para a realização da pesquisa (Exs.: local, amostras, tratamento estatístico e demais aspectos que o autor considerar pertinentes). 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56" name="Google Shape;110;p1"/>
          <p:cNvSpPr/>
          <p:nvPr/>
        </p:nvSpPr>
        <p:spPr>
          <a:xfrm>
            <a:off x="17759520" y="36477000"/>
            <a:ext cx="14699880" cy="132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As referências devem ser listadas apenas os trabalhos mencionados no texto em ordem alfabética de acordo com  NBR 6023/2018 no mesmo padrão de elaboração do resumo expandido.</a:t>
            </a:r>
            <a:endParaRPr b="0" lang="pt-BR" sz="3800" spc="-1" strike="noStrike">
              <a:latin typeface="Arial"/>
            </a:endParaRPr>
          </a:p>
        </p:txBody>
      </p:sp>
      <p:sp>
        <p:nvSpPr>
          <p:cNvPr id="57" name="Google Shape;111;p1"/>
          <p:cNvSpPr/>
          <p:nvPr/>
        </p:nvSpPr>
        <p:spPr>
          <a:xfrm>
            <a:off x="17856000" y="29334960"/>
            <a:ext cx="14747040" cy="169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760" rIns="86760" tIns="43560" bIns="4356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000000"/>
                </a:solidFill>
                <a:latin typeface="Tahoma"/>
                <a:ea typeface="Tahoma"/>
              </a:rPr>
              <a:t>A conclusão deve ser elaborada, em frases curtas, claras e conexas, com base nos objetivos e resultados do Resumo Expandido, conectando os pontos de discussão do tema, apresentando o trajeto e revelando até que ponto a pesquisa chegou. </a:t>
            </a:r>
            <a:endParaRPr b="0" lang="pt-BR" sz="3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58" name="Google Shape;112;p1"/>
          <p:cNvSpPr/>
          <p:nvPr/>
        </p:nvSpPr>
        <p:spPr>
          <a:xfrm>
            <a:off x="1553400" y="18364680"/>
            <a:ext cx="1434204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OBJETIVO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59" name="Google Shape;113;p1"/>
          <p:cNvSpPr/>
          <p:nvPr/>
        </p:nvSpPr>
        <p:spPr>
          <a:xfrm>
            <a:off x="1553400" y="24282720"/>
            <a:ext cx="1434204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METODOLOGIA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60" name="Google Shape;114;p1"/>
          <p:cNvSpPr/>
          <p:nvPr/>
        </p:nvSpPr>
        <p:spPr>
          <a:xfrm>
            <a:off x="17663040" y="10168200"/>
            <a:ext cx="1489320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RESULTADOS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61" name="Google Shape;115;p1"/>
          <p:cNvSpPr/>
          <p:nvPr/>
        </p:nvSpPr>
        <p:spPr>
          <a:xfrm>
            <a:off x="17809200" y="24268680"/>
            <a:ext cx="1474704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3f3f3"/>
                </a:solidFill>
                <a:latin typeface="Tahoma"/>
                <a:ea typeface="Tahoma"/>
              </a:rPr>
              <a:t>CONCLUSÃO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62" name="Google Shape;116;p1"/>
          <p:cNvSpPr/>
          <p:nvPr/>
        </p:nvSpPr>
        <p:spPr>
          <a:xfrm>
            <a:off x="17856000" y="33957360"/>
            <a:ext cx="14699880" cy="1366560"/>
          </a:xfrm>
          <a:prstGeom prst="rect">
            <a:avLst/>
          </a:prstGeom>
          <a:solidFill>
            <a:schemeClr val="accent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2240" rIns="102240" tIns="51120" bIns="5112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800" spc="-1" strike="noStrike">
                <a:solidFill>
                  <a:srgbClr val="ffffff"/>
                </a:solidFill>
                <a:latin typeface="Tahoma"/>
                <a:ea typeface="Tahoma"/>
              </a:rPr>
              <a:t>REFERÊNCIAS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63" name="Google Shape;117;p1"/>
          <p:cNvSpPr/>
          <p:nvPr/>
        </p:nvSpPr>
        <p:spPr>
          <a:xfrm>
            <a:off x="0" y="0"/>
            <a:ext cx="34278480" cy="350640"/>
          </a:xfrm>
          <a:prstGeom prst="rect">
            <a:avLst/>
          </a:prstGeom>
          <a:solidFill>
            <a:schemeClr val="accent6"/>
          </a:solidFill>
          <a:ln w="9525">
            <a:solidFill>
              <a:srgbClr val="2d2db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Google Shape;118;p1"/>
          <p:cNvSpPr/>
          <p:nvPr/>
        </p:nvSpPr>
        <p:spPr>
          <a:xfrm>
            <a:off x="27720" y="41558760"/>
            <a:ext cx="34278480" cy="35064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Google Shape;120;p1"/>
          <p:cNvSpPr/>
          <p:nvPr/>
        </p:nvSpPr>
        <p:spPr>
          <a:xfrm>
            <a:off x="2159640" y="39556440"/>
            <a:ext cx="29616480" cy="155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800" spc="-1" strike="noStrike">
                <a:solidFill>
                  <a:srgbClr val="c00000"/>
                </a:solidFill>
                <a:latin typeface="Arial"/>
                <a:ea typeface="Arial"/>
              </a:rPr>
              <a:t>Fazer menção e agradecimentos a agência de financiamento de pesquisa. Exemplo:  </a:t>
            </a:r>
            <a:r>
              <a:rPr b="0" lang="pt-BR" sz="3800" spc="-1" strike="noStrike">
                <a:solidFill>
                  <a:srgbClr val="c00000"/>
                </a:solidFill>
                <a:highlight>
                  <a:srgbClr val="ffffff"/>
                </a:highlight>
                <a:latin typeface="Arial"/>
                <a:ea typeface="Arial"/>
              </a:rPr>
              <a:t>O presente trabalho foi realizado com o apoio do Conselho Nacional de Desenvolvimento Científico e Tecnológico – CNPq – Brasil</a:t>
            </a:r>
            <a:endParaRPr b="0" lang="pt-BR" sz="3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800" spc="-1" strike="noStrike">
              <a:latin typeface="Arial"/>
            </a:endParaRPr>
          </a:p>
        </p:txBody>
      </p:sp>
      <p:sp>
        <p:nvSpPr>
          <p:cNvPr id="66" name="Google Shape;121;p1"/>
          <p:cNvSpPr/>
          <p:nvPr/>
        </p:nvSpPr>
        <p:spPr>
          <a:xfrm>
            <a:off x="936000" y="34043760"/>
            <a:ext cx="15593760" cy="126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5000" spc="-1" strike="noStrike">
                <a:solidFill>
                  <a:srgbClr val="c00000"/>
                </a:solidFill>
                <a:latin typeface="Arial"/>
                <a:ea typeface="Arial"/>
              </a:rPr>
              <a:t>Tamanho de impressão para o banner 0,90x1,20</a:t>
            </a:r>
            <a:endParaRPr b="0" lang="pt-BR" sz="5000" spc="-1" strike="noStrike">
              <a:latin typeface="Arial"/>
            </a:endParaRPr>
          </a:p>
        </p:txBody>
      </p:sp>
      <p:pic>
        <p:nvPicPr>
          <p:cNvPr id="67" name="" descr=""/>
          <p:cNvPicPr/>
          <p:nvPr/>
        </p:nvPicPr>
        <p:blipFill>
          <a:blip r:embed="rId1"/>
          <a:stretch/>
        </p:blipFill>
        <p:spPr>
          <a:xfrm>
            <a:off x="5534280" y="540000"/>
            <a:ext cx="23221800" cy="774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LibreOffice/7.2.7.2$Windows_X86_64 LibreOffice_project/8d71d29d553c0f7dcbfa38fbfda25ee34cce99a2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Patricia Alves De Mendonça Cavalcante</dc:creator>
  <dc:description/>
  <dc:language>pt-BR</dc:language>
  <cp:lastModifiedBy/>
  <dcterms:modified xsi:type="dcterms:W3CDTF">2024-08-20T16:55:10Z</dcterms:modified>
  <cp:revision>1</cp:revision>
  <dc:subject/>
  <dc:title/>
</cp:coreProperties>
</file>