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102A6A-E8EC-E52D-D9B8-1462BE1FDE0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8ED4638-4DD6-B46A-7701-2CB01072730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9BAECF5-9543-3043-51AD-494E984F63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59B2CA-78E7-4EB3-9D0C-9CE4F25C9F19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69E872A-380C-0B75-E1F8-8277B955C3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BAEDDA-FDEE-7403-37FB-06AD049CC59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CC40C7-42CD-43B5-8AC2-E614526AAE90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32527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601D8-B053-8D5C-0617-B4B6CFB9B31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796B630-5AB7-9101-7A82-670DBC42E39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A1BD32E-85B6-BB5C-E152-F1850499125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05BD3F-4D71-4907-8D30-2F746D556017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FFACE6E-7ABD-D6C8-A22E-EBE6E4BD30E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11F0A9-E5EB-85F2-9E9F-EB3B137DFA6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A88097-83BF-4A94-9171-CC2AECCCA82E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255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D1C196E-E2F1-3C55-F4B0-AE2C42A4B94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58836C4-2733-E5BE-45BC-68B30DFB290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DAC9C8-9B3B-9D92-60DA-7FD1DB35053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739B42-3638-463D-8926-CACD9240B858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345C151-2D06-D1ED-5537-20C19D4E7F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1E4DAB-070A-5EE3-0793-98FDFBA3C1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740F50-3D27-4775-999B-60D9BAF27633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560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51F7B3-A708-4E3B-34E8-45324DB4CF7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4065C4-96EF-D0B1-5275-BD5697CCFFFB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BACD8F-4AED-2161-A325-11627F6B5A5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5A6156-AC2A-4180-ACD5-DF2D1691ABE5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E37FF74-FB4D-4427-2BF0-3E73F284F4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3D3266-AA61-6F24-745C-CE5AF4CE338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0380FD-E779-425C-A6FC-043C53E6B03F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62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E4B7F8-880E-D5F6-EEF5-3263881FE1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B3BF0C-EDD7-388D-F901-653F515992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767676"/>
                </a:solidFill>
              </a:defRPr>
            </a:lvl1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6C8FAC-2AB9-28A2-FB48-68036AFA7E3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0D7C4D-4B3F-4309-9BE7-4E17D19163C9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48C238-8D10-80EA-1C77-B7E2F2A0823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2338B7-27D7-E04D-8638-4F77AFDE405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E8109A-3FF7-42D1-9002-676FEEAEEDA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32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948AF4-B3CB-CC80-8F9B-FABC65208E0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2813A8A-7DBF-0A38-CC7E-5AE784AAFB2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BBD4509-CC0C-5FEC-0FF7-1744783F7DB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FBD40D6-EE65-5765-F969-D132AFE644B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ABCCAD1-A011-47AD-B791-74B95402B989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C4D58D3-4132-7ABB-2F15-00537345981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996589F-645B-6091-C921-72FA72D6032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4A15DF-4732-4162-9EB5-DAF4FBAFEA4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46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6CF97F-7308-70D9-164A-4DEAF15042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C7F8FDC-5BC3-C8BC-1AAA-E91CE60B87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9DDEB9-B5CF-19AF-27D2-60D50F92820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FEF0260-3692-B84B-94B1-A08E6109585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65E7CE2-72D2-7E2B-2A2E-38D9E031F1A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0C180D2-659C-A96D-BE15-A2ACDD76855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608408-4F9B-4A81-9FAE-465477675F13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03E63A9-98E7-3D2C-5E40-0368B5D7480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ECF59F2-96B4-DD7D-9470-BF1B810501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B57983-D602-4B6C-BDB4-5049E4A465D1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8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11426B-AA70-F67B-9E99-2E1635BDC47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7A0ADD-D3BC-3941-567F-8AB90B9DE14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C2E4C0-E060-4534-9D33-B9FD76DBD284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6F82742-3BE3-7D4A-0CAA-15C812D6F0F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958E24A-8F88-ED0C-1711-4C16FF7104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D0905DA-AAF5-4EAF-AA7F-D3D74971794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640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DEB6A48-BB5C-5717-BF79-622FDDDEA7F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14120B-7A41-4D37-ADBA-F4716E99A152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CCC6AB2-C4F2-8C12-B90F-83F226170C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274A4D3-7774-1A2A-F39E-27F26A8C4AE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F5038D-D22E-4D37-8190-6B9028256B1E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726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66510D-016F-5E01-D81C-6F84455E12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21A4D4-C3B6-C334-96C9-76CA419E6D0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1B34A97-5381-8A89-833E-64F2F958993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237C007-14F0-5C0F-DE07-BEA2794CF9A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F53FA1-FD02-4A55-8ADE-90C53F7FD7DC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7492E4E-6114-22E5-F8F5-B034B37EC10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33DD260-A6CB-EBEA-85B4-ABBCF41417A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87A3AF-2942-4B35-866D-8D4E26D1F66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09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5D4BDB-6983-1E31-DD5C-6E2D381294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C4C491A-924D-D162-8258-A8994107A912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59107CB-3AE0-D59A-17D7-C88452BEC47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814AD37-A1E4-D331-584C-7AFCF3B15A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3E0EF4-387E-4188-9865-0A2AD180B7C1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5BFDBBF-55D7-E677-233A-49503D00B63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073EBD4-6604-FFE5-C3C1-A76200F02B3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1FD2CF-1318-4879-8783-E80A93BF4B8A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255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6673751-79D8-C035-AA3D-6331FF7F74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EFBEF4-D01F-7D47-C05E-04BDB050AA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4D62346-8F49-E029-DFBF-D43D20B5B71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5B7DE69-8FB1-4821-B236-E7429F3B07A9}" type="datetime1">
              <a:rPr lang="pt-BR"/>
              <a:pPr lvl="0"/>
              <a:t>04/09/2024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14D04E0-399D-6978-3BC8-ECD0D1B3367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C463F54-5F54-B519-3B17-6D04339A083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72CFAEDA-9214-4CF5-889F-D6F821076278}" type="slidenum"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t-BR" sz="4400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t-BR" sz="2800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400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00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8" descr="Texto&#10;&#10;Descrição gerada automaticamente">
            <a:extLst>
              <a:ext uri="{FF2B5EF4-FFF2-40B4-BE49-F238E27FC236}">
                <a16:creationId xmlns:a16="http://schemas.microsoft.com/office/drawing/2014/main" id="{4544F745-8796-29D3-B7A1-002F4FF6B72C}"/>
              </a:ext>
            </a:extLst>
          </p:cNvPr>
          <p:cNvPicPr>
            <a:picLocks noMove="1" noResize="1"/>
          </p:cNvPicPr>
          <p:nvPr/>
        </p:nvPicPr>
        <p:blipFill>
          <a:blip r:embed="rId2"/>
          <a:srcRect r="57159" b="79107"/>
          <a:stretch>
            <a:fillRect/>
          </a:stretch>
        </p:blipFill>
        <p:spPr>
          <a:xfrm>
            <a:off x="0" y="0"/>
            <a:ext cx="4155627" cy="14328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m 6" descr="Texto&#10;&#10;Descrição gerada automaticamente">
            <a:extLst>
              <a:ext uri="{FF2B5EF4-FFF2-40B4-BE49-F238E27FC236}">
                <a16:creationId xmlns:a16="http://schemas.microsoft.com/office/drawing/2014/main" id="{4930E1B9-3D10-563B-A5E7-463192CB0F3E}"/>
              </a:ext>
            </a:extLst>
          </p:cNvPr>
          <p:cNvPicPr>
            <a:picLocks noMove="1" noResize="1"/>
          </p:cNvPicPr>
          <p:nvPr/>
        </p:nvPicPr>
        <p:blipFill>
          <a:blip r:embed="rId2"/>
          <a:srcRect l="48769" b="63986"/>
          <a:stretch>
            <a:fillRect/>
          </a:stretch>
        </p:blipFill>
        <p:spPr>
          <a:xfrm>
            <a:off x="7222525" y="0"/>
            <a:ext cx="4969480" cy="246982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DC295070-E3CA-2ADC-FC7E-B01CEC46D44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648270"/>
            <a:ext cx="9144000" cy="2387598"/>
          </a:xfrm>
        </p:spPr>
        <p:txBody>
          <a:bodyPr/>
          <a:lstStyle/>
          <a:p>
            <a:endParaRPr lang="pt-BR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B34FBAA1-1358-08B3-830E-C9F252846EB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4251265"/>
            <a:ext cx="9144000" cy="1655758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Guilmer Brito Silva</dc:creator>
  <cp:lastModifiedBy>Guilmer Brito Silva</cp:lastModifiedBy>
  <cp:revision>1</cp:revision>
  <dcterms:created xsi:type="dcterms:W3CDTF">2024-09-04T17:18:14Z</dcterms:created>
  <dcterms:modified xsi:type="dcterms:W3CDTF">2024-09-04T17:29:08Z</dcterms:modified>
</cp:coreProperties>
</file>