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6858000" cx="9906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14" roundtripDataSignature="AMtx7mjcz4YNcbKh3KREHbzj2q4T0eSUT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customschemas.google.com/relationships/presentationmetadata" Target="meta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" name="Google Shape;90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387f5f0fe67_1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g387f5f0fe67_1_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387f5f0fe67_1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g387f5f0fe67_1_1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387f5f0fe67_1_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0" name="Google Shape;120;g387f5f0fe67_1_2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387f5f0fe67_1_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g387f5f0fe67_1_32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387f5f0fe67_1_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" name="Google Shape;140;g387f5f0fe67_1_4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387f5f0fe67_1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0" name="Google Shape;150;g387f5f0fe67_1_5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4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5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5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6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6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7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8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8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9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6" name="Google Shape;36;p9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10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10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10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2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2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2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3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3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3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png"/><Relationship Id="rId4" Type="http://schemas.openxmlformats.org/officeDocument/2006/relationships/image" Target="../media/image1.jpg"/><Relationship Id="rId5" Type="http://schemas.openxmlformats.org/officeDocument/2006/relationships/image" Target="../media/image3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Relationship Id="rId4" Type="http://schemas.openxmlformats.org/officeDocument/2006/relationships/image" Target="../media/image3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g"/><Relationship Id="rId4" Type="http://schemas.openxmlformats.org/officeDocument/2006/relationships/image" Target="../media/image3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jpg"/><Relationship Id="rId4" Type="http://schemas.openxmlformats.org/officeDocument/2006/relationships/image" Target="../media/image3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jpg"/><Relationship Id="rId4" Type="http://schemas.openxmlformats.org/officeDocument/2006/relationships/image" Target="../media/image3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jpg"/><Relationship Id="rId4" Type="http://schemas.openxmlformats.org/officeDocument/2006/relationships/image" Target="../media/image3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jpg"/><Relationship Id="rId4" Type="http://schemas.openxmlformats.org/officeDocument/2006/relationships/image" Target="../media/image3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4081952" y="5921056"/>
            <a:ext cx="1742098" cy="979930"/>
          </a:xfrm>
          <a:custGeom>
            <a:rect b="b" l="l" r="r" t="t"/>
            <a:pathLst>
              <a:path extrusionOk="0" h="979930" w="1742098">
                <a:moveTo>
                  <a:pt x="0" y="0"/>
                </a:moveTo>
                <a:lnTo>
                  <a:pt x="1742098" y="0"/>
                </a:lnTo>
                <a:lnTo>
                  <a:pt x="1742098" y="979930"/>
                </a:lnTo>
                <a:lnTo>
                  <a:pt x="0" y="97993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85" name="Google Shape;85;p1"/>
          <p:cNvSpPr/>
          <p:nvPr/>
        </p:nvSpPr>
        <p:spPr>
          <a:xfrm>
            <a:off x="3715214" y="8"/>
            <a:ext cx="2475575" cy="1767292"/>
          </a:xfrm>
          <a:custGeom>
            <a:rect b="b" l="l" r="r" t="t"/>
            <a:pathLst>
              <a:path extrusionOk="0" h="1767292" w="2475575">
                <a:moveTo>
                  <a:pt x="0" y="0"/>
                </a:moveTo>
                <a:lnTo>
                  <a:pt x="2475575" y="0"/>
                </a:lnTo>
                <a:lnTo>
                  <a:pt x="2475575" y="1767292"/>
                </a:lnTo>
                <a:lnTo>
                  <a:pt x="0" y="176729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-37544" l="0" r="0" t="-37546"/>
            </a:stretch>
          </a:blipFill>
          <a:ln>
            <a:noFill/>
          </a:ln>
        </p:spPr>
      </p:sp>
      <p:sp>
        <p:nvSpPr>
          <p:cNvPr id="86" name="Google Shape;86;p1"/>
          <p:cNvSpPr txBox="1"/>
          <p:nvPr/>
        </p:nvSpPr>
        <p:spPr>
          <a:xfrm>
            <a:off x="567731" y="2851604"/>
            <a:ext cx="87705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1995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600" u="none" cap="none" strike="noStrike">
                <a:solidFill>
                  <a:srgbClr val="274E13"/>
                </a:solidFill>
                <a:latin typeface="Arial"/>
                <a:ea typeface="Arial"/>
                <a:cs typeface="Arial"/>
                <a:sym typeface="Arial"/>
              </a:rPr>
              <a:t>TÍTULO DO TRABALHO</a:t>
            </a:r>
            <a:endParaRPr sz="1600">
              <a:solidFill>
                <a:srgbClr val="274E13"/>
              </a:solidFill>
            </a:endParaRPr>
          </a:p>
        </p:txBody>
      </p:sp>
      <p:sp>
        <p:nvSpPr>
          <p:cNvPr id="87" name="Google Shape;87;p1"/>
          <p:cNvSpPr txBox="1"/>
          <p:nvPr/>
        </p:nvSpPr>
        <p:spPr>
          <a:xfrm>
            <a:off x="444146" y="4487556"/>
            <a:ext cx="9017700" cy="2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800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US" sz="1399" u="none" cap="none" strike="noStrike">
                <a:solidFill>
                  <a:srgbClr val="274E13"/>
                </a:solidFill>
                <a:latin typeface="Arial"/>
                <a:ea typeface="Arial"/>
                <a:cs typeface="Arial"/>
                <a:sym typeface="Arial"/>
              </a:rPr>
              <a:t>Nome d</a:t>
            </a:r>
            <a:r>
              <a:rPr b="1" i="1" lang="en-US" sz="1399">
                <a:solidFill>
                  <a:srgbClr val="274E13"/>
                </a:solidFill>
              </a:rPr>
              <a:t>o autor 1; nome do autor 2; nome do autor 3…</a:t>
            </a:r>
            <a:endParaRPr>
              <a:solidFill>
                <a:srgbClr val="274E13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"/>
          <p:cNvSpPr/>
          <p:nvPr/>
        </p:nvSpPr>
        <p:spPr>
          <a:xfrm>
            <a:off x="-1" y="0"/>
            <a:ext cx="1312602" cy="729195"/>
          </a:xfrm>
          <a:custGeom>
            <a:rect b="b" l="l" r="r" t="t"/>
            <a:pathLst>
              <a:path extrusionOk="0" h="914351" w="1625513">
                <a:moveTo>
                  <a:pt x="0" y="0"/>
                </a:moveTo>
                <a:lnTo>
                  <a:pt x="1625513" y="0"/>
                </a:lnTo>
                <a:lnTo>
                  <a:pt x="1625513" y="914350"/>
                </a:lnTo>
                <a:lnTo>
                  <a:pt x="0" y="91435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93" name="Google Shape;93;p2"/>
          <p:cNvSpPr/>
          <p:nvPr/>
        </p:nvSpPr>
        <p:spPr>
          <a:xfrm>
            <a:off x="8809077" y="0"/>
            <a:ext cx="1096920" cy="1145937"/>
          </a:xfrm>
          <a:custGeom>
            <a:rect b="b" l="l" r="r" t="t"/>
            <a:pathLst>
              <a:path extrusionOk="0" h="2649566" w="2119653">
                <a:moveTo>
                  <a:pt x="0" y="0"/>
                </a:moveTo>
                <a:lnTo>
                  <a:pt x="2119653" y="0"/>
                </a:lnTo>
                <a:lnTo>
                  <a:pt x="2119653" y="2649566"/>
                </a:lnTo>
                <a:lnTo>
                  <a:pt x="0" y="264956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94" name="Google Shape;94;p2"/>
          <p:cNvSpPr/>
          <p:nvPr/>
        </p:nvSpPr>
        <p:spPr>
          <a:xfrm rot="10800000">
            <a:off x="1586538" y="-50"/>
            <a:ext cx="6948600" cy="729300"/>
          </a:xfrm>
          <a:prstGeom prst="snip2SameRect">
            <a:avLst>
              <a:gd fmla="val 16667" name="adj1"/>
              <a:gd fmla="val 0" name="adj2"/>
            </a:avLst>
          </a:prstGeom>
          <a:solidFill>
            <a:srgbClr val="46AF4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2"/>
          <p:cNvSpPr txBox="1"/>
          <p:nvPr/>
        </p:nvSpPr>
        <p:spPr>
          <a:xfrm>
            <a:off x="1823238" y="164500"/>
            <a:ext cx="6475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CONGRESSO NACIONAL DE EDUCAÇÃO E SAÚDE</a:t>
            </a:r>
            <a:endParaRPr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2"/>
          <p:cNvSpPr txBox="1"/>
          <p:nvPr/>
        </p:nvSpPr>
        <p:spPr>
          <a:xfrm>
            <a:off x="-12" y="845825"/>
            <a:ext cx="64752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INTRODUÇÃO</a:t>
            </a:r>
            <a:endParaRPr b="1"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p2"/>
          <p:cNvSpPr txBox="1"/>
          <p:nvPr/>
        </p:nvSpPr>
        <p:spPr>
          <a:xfrm>
            <a:off x="243613" y="1891950"/>
            <a:ext cx="6475200" cy="50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texto, texto texto</a:t>
            </a:r>
            <a:endParaRPr sz="2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387f5f0fe67_1_5"/>
          <p:cNvSpPr/>
          <p:nvPr/>
        </p:nvSpPr>
        <p:spPr>
          <a:xfrm>
            <a:off x="-1" y="0"/>
            <a:ext cx="1312602" cy="729195"/>
          </a:xfrm>
          <a:custGeom>
            <a:rect b="b" l="l" r="r" t="t"/>
            <a:pathLst>
              <a:path extrusionOk="0" h="914351" w="1625513">
                <a:moveTo>
                  <a:pt x="0" y="0"/>
                </a:moveTo>
                <a:lnTo>
                  <a:pt x="1625513" y="0"/>
                </a:lnTo>
                <a:lnTo>
                  <a:pt x="1625513" y="914350"/>
                </a:lnTo>
                <a:lnTo>
                  <a:pt x="0" y="91435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03" name="Google Shape;103;g387f5f0fe67_1_5"/>
          <p:cNvSpPr/>
          <p:nvPr/>
        </p:nvSpPr>
        <p:spPr>
          <a:xfrm>
            <a:off x="8809077" y="0"/>
            <a:ext cx="1096920" cy="1145937"/>
          </a:xfrm>
          <a:custGeom>
            <a:rect b="b" l="l" r="r" t="t"/>
            <a:pathLst>
              <a:path extrusionOk="0" h="2649566" w="2119653">
                <a:moveTo>
                  <a:pt x="0" y="0"/>
                </a:moveTo>
                <a:lnTo>
                  <a:pt x="2119653" y="0"/>
                </a:lnTo>
                <a:lnTo>
                  <a:pt x="2119653" y="2649566"/>
                </a:lnTo>
                <a:lnTo>
                  <a:pt x="0" y="264956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04" name="Google Shape;104;g387f5f0fe67_1_5"/>
          <p:cNvSpPr/>
          <p:nvPr/>
        </p:nvSpPr>
        <p:spPr>
          <a:xfrm rot="10800000">
            <a:off x="1586538" y="-50"/>
            <a:ext cx="6948600" cy="729300"/>
          </a:xfrm>
          <a:prstGeom prst="snip2SameRect">
            <a:avLst>
              <a:gd fmla="val 16667" name="adj1"/>
              <a:gd fmla="val 0" name="adj2"/>
            </a:avLst>
          </a:prstGeom>
          <a:solidFill>
            <a:srgbClr val="46AF4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g387f5f0fe67_1_5"/>
          <p:cNvSpPr txBox="1"/>
          <p:nvPr/>
        </p:nvSpPr>
        <p:spPr>
          <a:xfrm>
            <a:off x="1823238" y="164500"/>
            <a:ext cx="6475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CONGRESSO NACIONAL DE EDUCAÇÃO E SAÚDE</a:t>
            </a:r>
            <a:endParaRPr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g387f5f0fe67_1_5"/>
          <p:cNvSpPr txBox="1"/>
          <p:nvPr/>
        </p:nvSpPr>
        <p:spPr>
          <a:xfrm>
            <a:off x="-12" y="845825"/>
            <a:ext cx="64752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OBJETIVO</a:t>
            </a:r>
            <a:endParaRPr b="1"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g387f5f0fe67_1_5"/>
          <p:cNvSpPr txBox="1"/>
          <p:nvPr/>
        </p:nvSpPr>
        <p:spPr>
          <a:xfrm>
            <a:off x="243613" y="1891950"/>
            <a:ext cx="6475200" cy="50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texto, texto texto</a:t>
            </a:r>
            <a:endParaRPr sz="2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387f5f0fe67_1_14"/>
          <p:cNvSpPr/>
          <p:nvPr/>
        </p:nvSpPr>
        <p:spPr>
          <a:xfrm>
            <a:off x="-1" y="0"/>
            <a:ext cx="1312602" cy="729195"/>
          </a:xfrm>
          <a:custGeom>
            <a:rect b="b" l="l" r="r" t="t"/>
            <a:pathLst>
              <a:path extrusionOk="0" h="914351" w="1625513">
                <a:moveTo>
                  <a:pt x="0" y="0"/>
                </a:moveTo>
                <a:lnTo>
                  <a:pt x="1625513" y="0"/>
                </a:lnTo>
                <a:lnTo>
                  <a:pt x="1625513" y="914350"/>
                </a:lnTo>
                <a:lnTo>
                  <a:pt x="0" y="91435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13" name="Google Shape;113;g387f5f0fe67_1_14"/>
          <p:cNvSpPr/>
          <p:nvPr/>
        </p:nvSpPr>
        <p:spPr>
          <a:xfrm>
            <a:off x="8809077" y="0"/>
            <a:ext cx="1096920" cy="1145937"/>
          </a:xfrm>
          <a:custGeom>
            <a:rect b="b" l="l" r="r" t="t"/>
            <a:pathLst>
              <a:path extrusionOk="0" h="2649566" w="2119653">
                <a:moveTo>
                  <a:pt x="0" y="0"/>
                </a:moveTo>
                <a:lnTo>
                  <a:pt x="2119653" y="0"/>
                </a:lnTo>
                <a:lnTo>
                  <a:pt x="2119653" y="2649566"/>
                </a:lnTo>
                <a:lnTo>
                  <a:pt x="0" y="264956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14" name="Google Shape;114;g387f5f0fe67_1_14"/>
          <p:cNvSpPr/>
          <p:nvPr/>
        </p:nvSpPr>
        <p:spPr>
          <a:xfrm rot="10800000">
            <a:off x="1586538" y="-50"/>
            <a:ext cx="6948600" cy="729300"/>
          </a:xfrm>
          <a:prstGeom prst="snip2SameRect">
            <a:avLst>
              <a:gd fmla="val 16667" name="adj1"/>
              <a:gd fmla="val 0" name="adj2"/>
            </a:avLst>
          </a:prstGeom>
          <a:solidFill>
            <a:srgbClr val="46AF4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g387f5f0fe67_1_14"/>
          <p:cNvSpPr txBox="1"/>
          <p:nvPr/>
        </p:nvSpPr>
        <p:spPr>
          <a:xfrm>
            <a:off x="1823238" y="164500"/>
            <a:ext cx="6475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CONGRESSO NACIONAL DE EDUCAÇÃO E SAÚDE</a:t>
            </a:r>
            <a:endParaRPr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g387f5f0fe67_1_14"/>
          <p:cNvSpPr txBox="1"/>
          <p:nvPr/>
        </p:nvSpPr>
        <p:spPr>
          <a:xfrm>
            <a:off x="-12" y="845825"/>
            <a:ext cx="64752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METODOLOGIA</a:t>
            </a:r>
            <a:endParaRPr b="1"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" name="Google Shape;117;g387f5f0fe67_1_14"/>
          <p:cNvSpPr txBox="1"/>
          <p:nvPr/>
        </p:nvSpPr>
        <p:spPr>
          <a:xfrm>
            <a:off x="243613" y="1891950"/>
            <a:ext cx="6475200" cy="50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texto, texto texto</a:t>
            </a:r>
            <a:endParaRPr sz="2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387f5f0fe67_1_23"/>
          <p:cNvSpPr/>
          <p:nvPr/>
        </p:nvSpPr>
        <p:spPr>
          <a:xfrm>
            <a:off x="-1" y="0"/>
            <a:ext cx="1312602" cy="729195"/>
          </a:xfrm>
          <a:custGeom>
            <a:rect b="b" l="l" r="r" t="t"/>
            <a:pathLst>
              <a:path extrusionOk="0" h="914351" w="1625513">
                <a:moveTo>
                  <a:pt x="0" y="0"/>
                </a:moveTo>
                <a:lnTo>
                  <a:pt x="1625513" y="0"/>
                </a:lnTo>
                <a:lnTo>
                  <a:pt x="1625513" y="914350"/>
                </a:lnTo>
                <a:lnTo>
                  <a:pt x="0" y="91435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23" name="Google Shape;123;g387f5f0fe67_1_23"/>
          <p:cNvSpPr/>
          <p:nvPr/>
        </p:nvSpPr>
        <p:spPr>
          <a:xfrm>
            <a:off x="8809077" y="0"/>
            <a:ext cx="1096920" cy="1145937"/>
          </a:xfrm>
          <a:custGeom>
            <a:rect b="b" l="l" r="r" t="t"/>
            <a:pathLst>
              <a:path extrusionOk="0" h="2649566" w="2119653">
                <a:moveTo>
                  <a:pt x="0" y="0"/>
                </a:moveTo>
                <a:lnTo>
                  <a:pt x="2119653" y="0"/>
                </a:lnTo>
                <a:lnTo>
                  <a:pt x="2119653" y="2649566"/>
                </a:lnTo>
                <a:lnTo>
                  <a:pt x="0" y="264956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24" name="Google Shape;124;g387f5f0fe67_1_23"/>
          <p:cNvSpPr/>
          <p:nvPr/>
        </p:nvSpPr>
        <p:spPr>
          <a:xfrm rot="10800000">
            <a:off x="1586538" y="-50"/>
            <a:ext cx="6948600" cy="729300"/>
          </a:xfrm>
          <a:prstGeom prst="snip2SameRect">
            <a:avLst>
              <a:gd fmla="val 16667" name="adj1"/>
              <a:gd fmla="val 0" name="adj2"/>
            </a:avLst>
          </a:prstGeom>
          <a:solidFill>
            <a:srgbClr val="46AF4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" name="Google Shape;125;g387f5f0fe67_1_23"/>
          <p:cNvSpPr txBox="1"/>
          <p:nvPr/>
        </p:nvSpPr>
        <p:spPr>
          <a:xfrm>
            <a:off x="1823238" y="164500"/>
            <a:ext cx="6475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CONGRESSO NACIONAL DE EDUCAÇÃO E SAÚDE</a:t>
            </a:r>
            <a:endParaRPr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g387f5f0fe67_1_23"/>
          <p:cNvSpPr txBox="1"/>
          <p:nvPr/>
        </p:nvSpPr>
        <p:spPr>
          <a:xfrm>
            <a:off x="-12" y="845825"/>
            <a:ext cx="64752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RESULTADO</a:t>
            </a:r>
            <a:endParaRPr b="1"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Google Shape;127;g387f5f0fe67_1_23"/>
          <p:cNvSpPr txBox="1"/>
          <p:nvPr/>
        </p:nvSpPr>
        <p:spPr>
          <a:xfrm>
            <a:off x="243613" y="1891950"/>
            <a:ext cx="6475200" cy="50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texto, texto texto</a:t>
            </a:r>
            <a:endParaRPr sz="2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387f5f0fe67_1_32"/>
          <p:cNvSpPr/>
          <p:nvPr/>
        </p:nvSpPr>
        <p:spPr>
          <a:xfrm>
            <a:off x="-1" y="0"/>
            <a:ext cx="1312602" cy="729195"/>
          </a:xfrm>
          <a:custGeom>
            <a:rect b="b" l="l" r="r" t="t"/>
            <a:pathLst>
              <a:path extrusionOk="0" h="914351" w="1625513">
                <a:moveTo>
                  <a:pt x="0" y="0"/>
                </a:moveTo>
                <a:lnTo>
                  <a:pt x="1625513" y="0"/>
                </a:lnTo>
                <a:lnTo>
                  <a:pt x="1625513" y="914350"/>
                </a:lnTo>
                <a:lnTo>
                  <a:pt x="0" y="91435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33" name="Google Shape;133;g387f5f0fe67_1_32"/>
          <p:cNvSpPr/>
          <p:nvPr/>
        </p:nvSpPr>
        <p:spPr>
          <a:xfrm>
            <a:off x="8809077" y="0"/>
            <a:ext cx="1096920" cy="1145937"/>
          </a:xfrm>
          <a:custGeom>
            <a:rect b="b" l="l" r="r" t="t"/>
            <a:pathLst>
              <a:path extrusionOk="0" h="2649566" w="2119653">
                <a:moveTo>
                  <a:pt x="0" y="0"/>
                </a:moveTo>
                <a:lnTo>
                  <a:pt x="2119653" y="0"/>
                </a:lnTo>
                <a:lnTo>
                  <a:pt x="2119653" y="2649566"/>
                </a:lnTo>
                <a:lnTo>
                  <a:pt x="0" y="264956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34" name="Google Shape;134;g387f5f0fe67_1_32"/>
          <p:cNvSpPr/>
          <p:nvPr/>
        </p:nvSpPr>
        <p:spPr>
          <a:xfrm rot="10800000">
            <a:off x="1586538" y="-50"/>
            <a:ext cx="6948600" cy="729300"/>
          </a:xfrm>
          <a:prstGeom prst="snip2SameRect">
            <a:avLst>
              <a:gd fmla="val 16667" name="adj1"/>
              <a:gd fmla="val 0" name="adj2"/>
            </a:avLst>
          </a:prstGeom>
          <a:solidFill>
            <a:srgbClr val="46AF4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g387f5f0fe67_1_32"/>
          <p:cNvSpPr txBox="1"/>
          <p:nvPr/>
        </p:nvSpPr>
        <p:spPr>
          <a:xfrm>
            <a:off x="1823238" y="164500"/>
            <a:ext cx="6475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CONGRESSO NACIONAL DE EDUCAÇÃO E SAÚDE</a:t>
            </a:r>
            <a:endParaRPr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Google Shape;136;g387f5f0fe67_1_32"/>
          <p:cNvSpPr txBox="1"/>
          <p:nvPr/>
        </p:nvSpPr>
        <p:spPr>
          <a:xfrm>
            <a:off x="-12" y="845825"/>
            <a:ext cx="64752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DISCUSSÃO</a:t>
            </a:r>
            <a:endParaRPr b="1"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" name="Google Shape;137;g387f5f0fe67_1_32"/>
          <p:cNvSpPr txBox="1"/>
          <p:nvPr/>
        </p:nvSpPr>
        <p:spPr>
          <a:xfrm>
            <a:off x="243613" y="1891950"/>
            <a:ext cx="6475200" cy="50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texto, texto texto</a:t>
            </a:r>
            <a:endParaRPr sz="2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387f5f0fe67_1_41"/>
          <p:cNvSpPr/>
          <p:nvPr/>
        </p:nvSpPr>
        <p:spPr>
          <a:xfrm>
            <a:off x="-1" y="0"/>
            <a:ext cx="1312602" cy="729195"/>
          </a:xfrm>
          <a:custGeom>
            <a:rect b="b" l="l" r="r" t="t"/>
            <a:pathLst>
              <a:path extrusionOk="0" h="914351" w="1625513">
                <a:moveTo>
                  <a:pt x="0" y="0"/>
                </a:moveTo>
                <a:lnTo>
                  <a:pt x="1625513" y="0"/>
                </a:lnTo>
                <a:lnTo>
                  <a:pt x="1625513" y="914350"/>
                </a:lnTo>
                <a:lnTo>
                  <a:pt x="0" y="91435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43" name="Google Shape;143;g387f5f0fe67_1_41"/>
          <p:cNvSpPr/>
          <p:nvPr/>
        </p:nvSpPr>
        <p:spPr>
          <a:xfrm>
            <a:off x="8809077" y="0"/>
            <a:ext cx="1096920" cy="1145937"/>
          </a:xfrm>
          <a:custGeom>
            <a:rect b="b" l="l" r="r" t="t"/>
            <a:pathLst>
              <a:path extrusionOk="0" h="2649566" w="2119653">
                <a:moveTo>
                  <a:pt x="0" y="0"/>
                </a:moveTo>
                <a:lnTo>
                  <a:pt x="2119653" y="0"/>
                </a:lnTo>
                <a:lnTo>
                  <a:pt x="2119653" y="2649566"/>
                </a:lnTo>
                <a:lnTo>
                  <a:pt x="0" y="264956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44" name="Google Shape;144;g387f5f0fe67_1_41"/>
          <p:cNvSpPr/>
          <p:nvPr/>
        </p:nvSpPr>
        <p:spPr>
          <a:xfrm rot="10800000">
            <a:off x="1586538" y="-50"/>
            <a:ext cx="6948600" cy="729300"/>
          </a:xfrm>
          <a:prstGeom prst="snip2SameRect">
            <a:avLst>
              <a:gd fmla="val 16667" name="adj1"/>
              <a:gd fmla="val 0" name="adj2"/>
            </a:avLst>
          </a:prstGeom>
          <a:solidFill>
            <a:srgbClr val="46AF4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5" name="Google Shape;145;g387f5f0fe67_1_41"/>
          <p:cNvSpPr txBox="1"/>
          <p:nvPr/>
        </p:nvSpPr>
        <p:spPr>
          <a:xfrm>
            <a:off x="1823238" y="164500"/>
            <a:ext cx="6475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CONGRESSO NACIONAL DE EDUCAÇÃO E SAÚDE</a:t>
            </a:r>
            <a:endParaRPr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" name="Google Shape;146;g387f5f0fe67_1_41"/>
          <p:cNvSpPr txBox="1"/>
          <p:nvPr/>
        </p:nvSpPr>
        <p:spPr>
          <a:xfrm>
            <a:off x="-12" y="845825"/>
            <a:ext cx="64752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CONSIDERAÇÕES FINAIS</a:t>
            </a:r>
            <a:endParaRPr b="1"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" name="Google Shape;147;g387f5f0fe67_1_41"/>
          <p:cNvSpPr txBox="1"/>
          <p:nvPr/>
        </p:nvSpPr>
        <p:spPr>
          <a:xfrm>
            <a:off x="243613" y="1891950"/>
            <a:ext cx="6475200" cy="50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texto, texto texto</a:t>
            </a:r>
            <a:endParaRPr sz="2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387f5f0fe67_1_50"/>
          <p:cNvSpPr/>
          <p:nvPr/>
        </p:nvSpPr>
        <p:spPr>
          <a:xfrm>
            <a:off x="-1" y="0"/>
            <a:ext cx="1312602" cy="729195"/>
          </a:xfrm>
          <a:custGeom>
            <a:rect b="b" l="l" r="r" t="t"/>
            <a:pathLst>
              <a:path extrusionOk="0" h="914351" w="1625513">
                <a:moveTo>
                  <a:pt x="0" y="0"/>
                </a:moveTo>
                <a:lnTo>
                  <a:pt x="1625513" y="0"/>
                </a:lnTo>
                <a:lnTo>
                  <a:pt x="1625513" y="914350"/>
                </a:lnTo>
                <a:lnTo>
                  <a:pt x="0" y="91435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53" name="Google Shape;153;g387f5f0fe67_1_50"/>
          <p:cNvSpPr/>
          <p:nvPr/>
        </p:nvSpPr>
        <p:spPr>
          <a:xfrm>
            <a:off x="8809077" y="0"/>
            <a:ext cx="1096920" cy="1145937"/>
          </a:xfrm>
          <a:custGeom>
            <a:rect b="b" l="l" r="r" t="t"/>
            <a:pathLst>
              <a:path extrusionOk="0" h="2649566" w="2119653">
                <a:moveTo>
                  <a:pt x="0" y="0"/>
                </a:moveTo>
                <a:lnTo>
                  <a:pt x="2119653" y="0"/>
                </a:lnTo>
                <a:lnTo>
                  <a:pt x="2119653" y="2649566"/>
                </a:lnTo>
                <a:lnTo>
                  <a:pt x="0" y="264956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54" name="Google Shape;154;g387f5f0fe67_1_50"/>
          <p:cNvSpPr/>
          <p:nvPr/>
        </p:nvSpPr>
        <p:spPr>
          <a:xfrm rot="10800000">
            <a:off x="1586538" y="-50"/>
            <a:ext cx="6948600" cy="729300"/>
          </a:xfrm>
          <a:prstGeom prst="snip2SameRect">
            <a:avLst>
              <a:gd fmla="val 16667" name="adj1"/>
              <a:gd fmla="val 0" name="adj2"/>
            </a:avLst>
          </a:prstGeom>
          <a:solidFill>
            <a:srgbClr val="46AF4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" name="Google Shape;155;g387f5f0fe67_1_50"/>
          <p:cNvSpPr txBox="1"/>
          <p:nvPr/>
        </p:nvSpPr>
        <p:spPr>
          <a:xfrm>
            <a:off x="1823238" y="164500"/>
            <a:ext cx="6475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CONGRESSO NACIONAL DE EDUCAÇÃO EM SAÚDE</a:t>
            </a:r>
            <a:endParaRPr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Google Shape;156;g387f5f0fe67_1_50"/>
          <p:cNvSpPr txBox="1"/>
          <p:nvPr/>
        </p:nvSpPr>
        <p:spPr>
          <a:xfrm>
            <a:off x="-12" y="845825"/>
            <a:ext cx="64752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REFEREÊNCIAS</a:t>
            </a:r>
            <a:endParaRPr b="1"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" name="Google Shape;157;g387f5f0fe67_1_50"/>
          <p:cNvSpPr txBox="1"/>
          <p:nvPr/>
        </p:nvSpPr>
        <p:spPr>
          <a:xfrm>
            <a:off x="243613" y="1891950"/>
            <a:ext cx="6475200" cy="50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texto, texto texto</a:t>
            </a:r>
            <a:endParaRPr sz="2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2006-08-16T00:00:00Z</dcterms:created>
</cp:coreProperties>
</file>