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1C1"/>
    <a:srgbClr val="06CBCB"/>
    <a:srgbClr val="064561"/>
    <a:srgbClr val="DEE3E5"/>
    <a:srgbClr val="E5E5E7"/>
    <a:srgbClr val="F7EBEC"/>
    <a:srgbClr val="F8ECED"/>
    <a:srgbClr val="EABAB6"/>
    <a:srgbClr val="F4EAEB"/>
    <a:srgbClr val="FB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792" y="9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41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69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97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3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44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18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63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26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3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97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40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4306-63D2-49A6-AD91-EA481C5E4471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935D-E2D0-4DCB-8F14-9768D05534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35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eilzaporto@ufrj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CuadroTexto">
            <a:extLst>
              <a:ext uri="{FF2B5EF4-FFF2-40B4-BE49-F238E27FC236}">
                <a16:creationId xmlns:a16="http://schemas.microsoft.com/office/drawing/2014/main" id="{714E18B4-ED84-42DA-8696-0A54EE3738BA}"/>
              </a:ext>
            </a:extLst>
          </p:cNvPr>
          <p:cNvSpPr txBox="1"/>
          <p:nvPr/>
        </p:nvSpPr>
        <p:spPr>
          <a:xfrm>
            <a:off x="433135" y="6764983"/>
            <a:ext cx="31508877" cy="2826306"/>
          </a:xfrm>
          <a:prstGeom prst="roundRect">
            <a:avLst/>
          </a:prstGeom>
          <a:noFill/>
          <a:ln w="57150">
            <a:solidFill>
              <a:srgbClr val="3871C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TÍTULO DO </a:t>
            </a:r>
          </a:p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endParaRPr lang="pt-BR" sz="8000" b="1" dirty="0">
              <a:solidFill>
                <a:schemeClr val="accent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6 CuadroTexto">
            <a:extLst>
              <a:ext uri="{FF2B5EF4-FFF2-40B4-BE49-F238E27FC236}">
                <a16:creationId xmlns:a16="http://schemas.microsoft.com/office/drawing/2014/main" id="{E5837B7C-831E-47A1-86DF-5B56A5474BAC}"/>
              </a:ext>
            </a:extLst>
          </p:cNvPr>
          <p:cNvSpPr txBox="1"/>
          <p:nvPr/>
        </p:nvSpPr>
        <p:spPr>
          <a:xfrm>
            <a:off x="-48127" y="9821887"/>
            <a:ext cx="32447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Colocar o nome do autor e coautores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9 CuadroTexto">
            <a:extLst>
              <a:ext uri="{FF2B5EF4-FFF2-40B4-BE49-F238E27FC236}">
                <a16:creationId xmlns:a16="http://schemas.microsoft.com/office/drawing/2014/main" id="{43A8C005-73C6-4508-B0BB-5AF7E675997D}"/>
              </a:ext>
            </a:extLst>
          </p:cNvPr>
          <p:cNvSpPr txBox="1"/>
          <p:nvPr/>
        </p:nvSpPr>
        <p:spPr>
          <a:xfrm>
            <a:off x="-48127" y="10745206"/>
            <a:ext cx="324474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Colocar departamento e instituição do autor;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000" i="1" dirty="0">
                <a:latin typeface="Arial" panose="020B0604020202020204" pitchFamily="34" charset="0"/>
                <a:cs typeface="Arial" panose="020B0604020202020204" pitchFamily="34" charset="0"/>
              </a:rPr>
              <a:t>Colocar departamento e instituição dos coautores;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6D29D25C-4A5A-4CDE-AA38-9540C961D18A}"/>
              </a:ext>
            </a:extLst>
          </p:cNvPr>
          <p:cNvSpPr txBox="1"/>
          <p:nvPr/>
        </p:nvSpPr>
        <p:spPr>
          <a:xfrm>
            <a:off x="7800530" y="5979543"/>
            <a:ext cx="162426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000" b="1" i="1" u="sng" dirty="0" err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</a:t>
            </a:r>
            <a:r>
              <a:rPr lang="pt-BR" sz="4000" b="1" i="1" u="sng" dirty="0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para contato: usuário@domínio.br</a:t>
            </a:r>
            <a:r>
              <a:rPr lang="pt-BR" sz="4000" b="1" i="1" dirty="0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4000" b="1" dirty="0">
              <a:solidFill>
                <a:srgbClr val="0645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D5BD004-4FDC-40C5-B4FA-9F80F3B6D57E}"/>
              </a:ext>
            </a:extLst>
          </p:cNvPr>
          <p:cNvCxnSpPr>
            <a:cxnSpLocks/>
          </p:cNvCxnSpPr>
          <p:nvPr/>
        </p:nvCxnSpPr>
        <p:spPr>
          <a:xfrm>
            <a:off x="5929" y="5835506"/>
            <a:ext cx="32441485" cy="0"/>
          </a:xfrm>
          <a:prstGeom prst="line">
            <a:avLst/>
          </a:prstGeom>
          <a:ln w="57150">
            <a:solidFill>
              <a:srgbClr val="3871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4AA7C27-8122-415D-8D2C-69AD88F45871}"/>
              </a:ext>
            </a:extLst>
          </p:cNvPr>
          <p:cNvSpPr txBox="1"/>
          <p:nvPr/>
        </p:nvSpPr>
        <p:spPr>
          <a:xfrm>
            <a:off x="1063917" y="13585251"/>
            <a:ext cx="13706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letra Arial com tamanho mínimo 44. A organização do trabalho é de livre escolha mantendo as margens estabelecidas para o documento de 120x90. Dê preferencia a ilustrações e esquemas. 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787C1F9-09AB-4FA3-A8CF-251BC3FA1A7B}"/>
              </a:ext>
            </a:extLst>
          </p:cNvPr>
          <p:cNvSpPr txBox="1"/>
          <p:nvPr/>
        </p:nvSpPr>
        <p:spPr>
          <a:xfrm>
            <a:off x="17624109" y="13585251"/>
            <a:ext cx="13706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letra Arial com tamanho mínimo 44. A organização do trabalho é de livre escolha mantendo as margens estabelecidas para o documento de 120x90. Dê preferencia a ilustrações e esquemas. 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87776254-1CF7-43F6-AAC1-F36B5675DFDF}"/>
              </a:ext>
            </a:extLst>
          </p:cNvPr>
          <p:cNvSpPr txBox="1"/>
          <p:nvPr/>
        </p:nvSpPr>
        <p:spPr>
          <a:xfrm>
            <a:off x="17624109" y="31399183"/>
            <a:ext cx="13706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letra Arial com tamanho mínimo 44. A organização do trabalho é de livre escolha mantendo as margens estabelecidas para o documento de 120x90. Dê preferencia a ilustrações e esquemas. 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66C8DFFE-7F40-4794-B311-3C63C367A8CD}"/>
              </a:ext>
            </a:extLst>
          </p:cNvPr>
          <p:cNvSpPr txBox="1"/>
          <p:nvPr/>
        </p:nvSpPr>
        <p:spPr>
          <a:xfrm>
            <a:off x="1063917" y="31399183"/>
            <a:ext cx="137064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Recomenda-se utilizar letra Arial com tamanho mínimo 44. A organização do trabalho é de livre escolha mantendo as margens estabelecidas para o documento de 120x90. Dê preferencia a ilustrações e esquemas. </a:t>
            </a:r>
          </a:p>
        </p:txBody>
      </p:sp>
      <p:sp>
        <p:nvSpPr>
          <p:cNvPr id="3" name="Espaço Reservado para Texto 5">
            <a:extLst>
              <a:ext uri="{FF2B5EF4-FFF2-40B4-BE49-F238E27FC236}">
                <a16:creationId xmlns:a16="http://schemas.microsoft.com/office/drawing/2014/main" id="{21A192DB-02C2-8F69-AC47-424243757228}"/>
              </a:ext>
            </a:extLst>
          </p:cNvPr>
          <p:cNvSpPr txBox="1">
            <a:spLocks/>
          </p:cNvSpPr>
          <p:nvPr/>
        </p:nvSpPr>
        <p:spPr>
          <a:xfrm>
            <a:off x="17624109" y="12415878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RESULTADOS</a:t>
            </a:r>
          </a:p>
        </p:txBody>
      </p:sp>
      <p:sp>
        <p:nvSpPr>
          <p:cNvPr id="4" name="Espaço Reservado para Texto 5">
            <a:extLst>
              <a:ext uri="{FF2B5EF4-FFF2-40B4-BE49-F238E27FC236}">
                <a16:creationId xmlns:a16="http://schemas.microsoft.com/office/drawing/2014/main" id="{C267E663-EF06-4795-316F-8D2C88A8C12F}"/>
              </a:ext>
            </a:extLst>
          </p:cNvPr>
          <p:cNvSpPr txBox="1">
            <a:spLocks/>
          </p:cNvSpPr>
          <p:nvPr/>
        </p:nvSpPr>
        <p:spPr>
          <a:xfrm>
            <a:off x="1063917" y="30240583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METODOLOGIA</a:t>
            </a:r>
          </a:p>
        </p:txBody>
      </p:sp>
      <p:sp>
        <p:nvSpPr>
          <p:cNvPr id="9" name="Espaço Reservado para Texto 5">
            <a:extLst>
              <a:ext uri="{FF2B5EF4-FFF2-40B4-BE49-F238E27FC236}">
                <a16:creationId xmlns:a16="http://schemas.microsoft.com/office/drawing/2014/main" id="{A95D2E9E-2D84-216F-BB3A-E5B99896B0F4}"/>
              </a:ext>
            </a:extLst>
          </p:cNvPr>
          <p:cNvSpPr txBox="1">
            <a:spLocks/>
          </p:cNvSpPr>
          <p:nvPr/>
        </p:nvSpPr>
        <p:spPr>
          <a:xfrm>
            <a:off x="17624109" y="30245786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CONCLUSÃO</a:t>
            </a:r>
          </a:p>
        </p:txBody>
      </p:sp>
      <p:sp>
        <p:nvSpPr>
          <p:cNvPr id="11" name="Espaço Reservado para Texto 5">
            <a:extLst>
              <a:ext uri="{FF2B5EF4-FFF2-40B4-BE49-F238E27FC236}">
                <a16:creationId xmlns:a16="http://schemas.microsoft.com/office/drawing/2014/main" id="{77596DCC-8772-27B7-6C5F-F1826692C0FE}"/>
              </a:ext>
            </a:extLst>
          </p:cNvPr>
          <p:cNvSpPr txBox="1">
            <a:spLocks/>
          </p:cNvSpPr>
          <p:nvPr/>
        </p:nvSpPr>
        <p:spPr>
          <a:xfrm>
            <a:off x="1063917" y="39822623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REFERÊNCIAS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4D9C0FC9-B300-51B5-2208-DFE444E5A0BD}"/>
              </a:ext>
            </a:extLst>
          </p:cNvPr>
          <p:cNvSpPr txBox="1">
            <a:spLocks/>
          </p:cNvSpPr>
          <p:nvPr/>
        </p:nvSpPr>
        <p:spPr>
          <a:xfrm>
            <a:off x="17624109" y="39822622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AGRADECIMENTOS</a:t>
            </a:r>
          </a:p>
        </p:txBody>
      </p:sp>
      <p:sp>
        <p:nvSpPr>
          <p:cNvPr id="14" name="Espaço Reservado para Texto 5">
            <a:extLst>
              <a:ext uri="{FF2B5EF4-FFF2-40B4-BE49-F238E27FC236}">
                <a16:creationId xmlns:a16="http://schemas.microsoft.com/office/drawing/2014/main" id="{C452D481-6765-5F11-EC99-34F86988983E}"/>
              </a:ext>
            </a:extLst>
          </p:cNvPr>
          <p:cNvSpPr txBox="1">
            <a:spLocks/>
          </p:cNvSpPr>
          <p:nvPr/>
        </p:nvSpPr>
        <p:spPr>
          <a:xfrm>
            <a:off x="947322" y="12415877"/>
            <a:ext cx="13706416" cy="1014563"/>
          </a:xfrm>
          <a:prstGeom prst="roundRect">
            <a:avLst/>
          </a:prstGeom>
          <a:gradFill flip="none" rotWithShape="1">
            <a:gsLst>
              <a:gs pos="0">
                <a:srgbClr val="3871C1">
                  <a:shade val="30000"/>
                  <a:satMod val="115000"/>
                </a:srgbClr>
              </a:gs>
              <a:gs pos="50000">
                <a:srgbClr val="3871C1">
                  <a:shade val="67500"/>
                  <a:satMod val="115000"/>
                </a:srgbClr>
              </a:gs>
              <a:gs pos="100000">
                <a:srgbClr val="3871C1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indent="0" algn="ctr" defTabSz="2429927">
              <a:lnSpc>
                <a:spcPct val="90000"/>
              </a:lnSpc>
              <a:spcBef>
                <a:spcPts val="2657"/>
              </a:spcBef>
              <a:buFont typeface="Arial" panose="020B0604020202020204" pitchFamily="34" charset="0"/>
              <a:buNone/>
              <a:defRPr sz="5500" b="1">
                <a:solidFill>
                  <a:srgbClr val="0645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2244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6378"/>
            </a:lvl2pPr>
            <a:lvl3pPr marL="303740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5315"/>
            </a:lvl3pPr>
            <a:lvl4pPr marL="425237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4pPr>
            <a:lvl5pPr marL="546733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5pPr>
            <a:lvl6pPr marL="668229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6pPr>
            <a:lvl7pPr marL="7897261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7pPr>
            <a:lvl8pPr marL="9112225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8pPr>
            <a:lvl9pPr marL="10327188" indent="-607482" defTabSz="2429927">
              <a:lnSpc>
                <a:spcPct val="90000"/>
              </a:lnSpc>
              <a:spcBef>
                <a:spcPts val="1329"/>
              </a:spcBef>
              <a:buFont typeface="Arial" panose="020B0604020202020204" pitchFamily="34" charset="0"/>
              <a:buChar char="•"/>
              <a:defRPr sz="4783"/>
            </a:lvl9pPr>
          </a:lstStyle>
          <a:p>
            <a:r>
              <a:rPr lang="pt-BR" dirty="0">
                <a:solidFill>
                  <a:srgbClr val="06CBCB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INTRODUÇÃO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5C161DF2-469E-1D00-8A44-C3B84EC72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412242"/>
            <a:ext cx="32447414" cy="617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9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175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</dc:creator>
  <cp:lastModifiedBy>Marcella Santos</cp:lastModifiedBy>
  <cp:revision>18</cp:revision>
  <dcterms:created xsi:type="dcterms:W3CDTF">2020-07-26T20:27:45Z</dcterms:created>
  <dcterms:modified xsi:type="dcterms:W3CDTF">2023-06-14T23:37:20Z</dcterms:modified>
</cp:coreProperties>
</file>