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44E2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4977-87C6-48FD-988A-5266C93EE2B2}" type="datetimeFigureOut">
              <a:rPr lang="pt-BR" smtClean="0"/>
              <a:t>21/08/2024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E817-5FD0-45C1-BC7E-DE18C88403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7331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4977-87C6-48FD-988A-5266C93EE2B2}" type="datetimeFigureOut">
              <a:rPr lang="pt-BR" smtClean="0"/>
              <a:t>21/08/2024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E817-5FD0-45C1-BC7E-DE18C88403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042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4977-87C6-48FD-988A-5266C93EE2B2}" type="datetimeFigureOut">
              <a:rPr lang="pt-BR" smtClean="0"/>
              <a:t>21/08/2024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E817-5FD0-45C1-BC7E-DE18C88403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416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4977-87C6-48FD-988A-5266C93EE2B2}" type="datetimeFigureOut">
              <a:rPr lang="pt-BR" smtClean="0"/>
              <a:t>21/08/2024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E817-5FD0-45C1-BC7E-DE18C88403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1781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4977-87C6-48FD-988A-5266C93EE2B2}" type="datetimeFigureOut">
              <a:rPr lang="pt-BR" smtClean="0"/>
              <a:t>21/08/2024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E817-5FD0-45C1-BC7E-DE18C88403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6612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4977-87C6-48FD-988A-5266C93EE2B2}" type="datetimeFigureOut">
              <a:rPr lang="pt-BR" smtClean="0"/>
              <a:t>21/08/2024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E817-5FD0-45C1-BC7E-DE18C88403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0547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4977-87C6-48FD-988A-5266C93EE2B2}" type="datetimeFigureOut">
              <a:rPr lang="pt-BR" smtClean="0"/>
              <a:t>21/08/2024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E817-5FD0-45C1-BC7E-DE18C88403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2157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4977-87C6-48FD-988A-5266C93EE2B2}" type="datetimeFigureOut">
              <a:rPr lang="pt-BR" smtClean="0"/>
              <a:t>21/08/2024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E817-5FD0-45C1-BC7E-DE18C88403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8160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4977-87C6-48FD-988A-5266C93EE2B2}" type="datetimeFigureOut">
              <a:rPr lang="pt-BR" smtClean="0"/>
              <a:t>21/08/2024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E817-5FD0-45C1-BC7E-DE18C88403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68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4977-87C6-48FD-988A-5266C93EE2B2}" type="datetimeFigureOut">
              <a:rPr lang="pt-BR" smtClean="0"/>
              <a:t>21/08/2024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E817-5FD0-45C1-BC7E-DE18C88403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350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4977-87C6-48FD-988A-5266C93EE2B2}" type="datetimeFigureOut">
              <a:rPr lang="pt-BR" smtClean="0"/>
              <a:t>21/08/2024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E817-5FD0-45C1-BC7E-DE18C88403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5489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24977-87C6-48FD-988A-5266C93EE2B2}" type="datetimeFigureOut">
              <a:rPr lang="pt-BR" smtClean="0"/>
              <a:t>21/08/2024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4E817-5FD0-45C1-BC7E-DE18C88403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5764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6B16D2E1-7F95-F539-3E2D-07AF8BC27EA4}"/>
              </a:ext>
            </a:extLst>
          </p:cNvPr>
          <p:cNvSpPr txBox="1"/>
          <p:nvPr/>
        </p:nvSpPr>
        <p:spPr>
          <a:xfrm>
            <a:off x="2343704" y="1736670"/>
            <a:ext cx="7510509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4800" b="1" dirty="0">
                <a:ea typeface="Anton"/>
                <a:cs typeface="Anton"/>
                <a:sym typeface="Anton"/>
              </a:rPr>
              <a:t>TÍTULO </a:t>
            </a:r>
          </a:p>
          <a:p>
            <a:pPr algn="ctr"/>
            <a:r>
              <a:rPr lang="en-US" sz="2400" b="1" dirty="0">
                <a:ea typeface="Anton"/>
                <a:cs typeface="Anton"/>
                <a:sym typeface="Anton"/>
              </a:rPr>
              <a:t>(</a:t>
            </a:r>
            <a:r>
              <a:rPr lang="en-US" sz="2400" b="1" dirty="0" err="1">
                <a:ea typeface="Anton"/>
                <a:cs typeface="Anton"/>
                <a:sym typeface="Anton"/>
              </a:rPr>
              <a:t>exatamente</a:t>
            </a:r>
            <a:r>
              <a:rPr lang="en-US" sz="2400" b="1" dirty="0">
                <a:ea typeface="Anton"/>
                <a:cs typeface="Anton"/>
                <a:sym typeface="Anton"/>
              </a:rPr>
              <a:t> </a:t>
            </a:r>
            <a:r>
              <a:rPr lang="en-US" sz="2400" b="1" dirty="0" err="1">
                <a:ea typeface="Anton"/>
                <a:cs typeface="Anton"/>
                <a:sym typeface="Anton"/>
              </a:rPr>
              <a:t>igual</a:t>
            </a:r>
            <a:r>
              <a:rPr lang="en-US" sz="2400" b="1" dirty="0">
                <a:ea typeface="Anton"/>
                <a:cs typeface="Anton"/>
                <a:sym typeface="Anton"/>
              </a:rPr>
              <a:t> </a:t>
            </a:r>
            <a:r>
              <a:rPr lang="en-US" sz="2400" b="1" dirty="0" err="1">
                <a:ea typeface="Anton"/>
                <a:cs typeface="Anton"/>
                <a:sym typeface="Anton"/>
              </a:rPr>
              <a:t>ao</a:t>
            </a:r>
            <a:r>
              <a:rPr lang="en-US" sz="2400" b="1" dirty="0">
                <a:ea typeface="Anton"/>
                <a:cs typeface="Anton"/>
                <a:sym typeface="Anton"/>
              </a:rPr>
              <a:t> </a:t>
            </a:r>
            <a:r>
              <a:rPr lang="en-US" sz="2400" b="1" dirty="0" err="1">
                <a:ea typeface="Anton"/>
                <a:cs typeface="Anton"/>
                <a:sym typeface="Anton"/>
              </a:rPr>
              <a:t>trabalho</a:t>
            </a:r>
            <a:r>
              <a:rPr lang="en-US" sz="2400" b="1" dirty="0">
                <a:ea typeface="Anton"/>
                <a:cs typeface="Anton"/>
                <a:sym typeface="Anton"/>
              </a:rPr>
              <a:t> </a:t>
            </a:r>
            <a:r>
              <a:rPr lang="en-US" sz="2400" b="1" dirty="0" err="1">
                <a:ea typeface="Anton"/>
                <a:cs typeface="Anton"/>
                <a:sym typeface="Anton"/>
              </a:rPr>
              <a:t>submetido</a:t>
            </a:r>
            <a:r>
              <a:rPr lang="en-US" sz="2400" b="1" dirty="0">
                <a:ea typeface="Anton"/>
                <a:cs typeface="Anton"/>
                <a:sym typeface="Anton"/>
              </a:rPr>
              <a:t>, </a:t>
            </a:r>
            <a:r>
              <a:rPr lang="en-US" sz="2400" b="1" dirty="0" err="1">
                <a:ea typeface="Anton"/>
                <a:cs typeface="Anton"/>
                <a:sym typeface="Anton"/>
              </a:rPr>
              <a:t>em</a:t>
            </a:r>
            <a:r>
              <a:rPr lang="en-US" sz="2400" b="1" dirty="0">
                <a:ea typeface="Anton"/>
                <a:cs typeface="Anton"/>
                <a:sym typeface="Anton"/>
              </a:rPr>
              <a:t> </a:t>
            </a:r>
            <a:r>
              <a:rPr lang="en-US" sz="2400" b="1" dirty="0" err="1">
                <a:ea typeface="Anton"/>
                <a:cs typeface="Anton"/>
                <a:sym typeface="Anton"/>
              </a:rPr>
              <a:t>letras</a:t>
            </a:r>
            <a:r>
              <a:rPr lang="en-US" sz="2400" b="1" dirty="0">
                <a:ea typeface="Anton"/>
                <a:cs typeface="Anton"/>
                <a:sym typeface="Anton"/>
              </a:rPr>
              <a:t> </a:t>
            </a:r>
            <a:r>
              <a:rPr lang="en-US" sz="2400" b="1" dirty="0" err="1">
                <a:ea typeface="Anton"/>
                <a:cs typeface="Anton"/>
                <a:sym typeface="Anton"/>
              </a:rPr>
              <a:t>maiúsculas</a:t>
            </a:r>
            <a:r>
              <a:rPr lang="en-US" sz="2400" b="1" dirty="0">
                <a:ea typeface="Anton"/>
                <a:cs typeface="Anton"/>
                <a:sym typeface="Anton"/>
              </a:rPr>
              <a:t> e </a:t>
            </a:r>
            <a:r>
              <a:rPr lang="en-US" sz="2400" b="1" dirty="0" err="1">
                <a:ea typeface="Anton"/>
                <a:cs typeface="Anton"/>
                <a:sym typeface="Anton"/>
              </a:rPr>
              <a:t>em</a:t>
            </a:r>
            <a:r>
              <a:rPr lang="en-US" sz="2400" b="1" dirty="0">
                <a:ea typeface="Anton"/>
                <a:cs typeface="Anton"/>
                <a:sym typeface="Anton"/>
              </a:rPr>
              <a:t> </a:t>
            </a:r>
            <a:r>
              <a:rPr lang="en-US" sz="2400" b="1" dirty="0" err="1">
                <a:ea typeface="Anton"/>
                <a:cs typeface="Anton"/>
                <a:sym typeface="Anton"/>
              </a:rPr>
              <a:t>negrito</a:t>
            </a:r>
            <a:r>
              <a:rPr lang="en-US" sz="2400" b="1" dirty="0">
                <a:ea typeface="Anton"/>
                <a:cs typeface="Anton"/>
                <a:sym typeface="Anton"/>
              </a:rPr>
              <a:t>)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60CD762-B180-8CEA-B0BD-11BE482B41B5}"/>
              </a:ext>
            </a:extLst>
          </p:cNvPr>
          <p:cNvSpPr txBox="1"/>
          <p:nvPr/>
        </p:nvSpPr>
        <p:spPr>
          <a:xfrm>
            <a:off x="144262" y="4200903"/>
            <a:ext cx="61655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Nomes completos de cada autor. Abaixo de cada um dos nomes deve constar a instituição do autor, cidade e estado; Apenas para o autor apresentador, deverá ser acrescentado o e-mail de contato</a:t>
            </a:r>
          </a:p>
        </p:txBody>
      </p:sp>
    </p:spTree>
    <p:extLst>
      <p:ext uri="{BB962C8B-B14F-4D97-AF65-F5344CB8AC3E}">
        <p14:creationId xmlns:p14="http://schemas.microsoft.com/office/powerpoint/2010/main" val="142550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4">
            <a:extLst>
              <a:ext uri="{FF2B5EF4-FFF2-40B4-BE49-F238E27FC236}">
                <a16:creationId xmlns:a16="http://schemas.microsoft.com/office/drawing/2014/main" id="{5792E187-0477-A4C2-8173-E5EA5397AA8E}"/>
              </a:ext>
            </a:extLst>
          </p:cNvPr>
          <p:cNvSpPr txBox="1"/>
          <p:nvPr/>
        </p:nvSpPr>
        <p:spPr>
          <a:xfrm>
            <a:off x="4534055" y="271003"/>
            <a:ext cx="3123891" cy="3242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3200" b="1" dirty="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337528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14">
            <a:extLst>
              <a:ext uri="{FF2B5EF4-FFF2-40B4-BE49-F238E27FC236}">
                <a16:creationId xmlns:a16="http://schemas.microsoft.com/office/drawing/2014/main" id="{C968B3DB-094A-1E30-EB74-C0DA54038BCD}"/>
              </a:ext>
            </a:extLst>
          </p:cNvPr>
          <p:cNvSpPr txBox="1"/>
          <p:nvPr/>
        </p:nvSpPr>
        <p:spPr>
          <a:xfrm>
            <a:off x="4534055" y="271003"/>
            <a:ext cx="3123891" cy="3242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3200" b="1" dirty="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OBJETIVOS</a:t>
            </a:r>
          </a:p>
        </p:txBody>
      </p:sp>
    </p:spTree>
    <p:extLst>
      <p:ext uri="{BB962C8B-B14F-4D97-AF65-F5344CB8AC3E}">
        <p14:creationId xmlns:p14="http://schemas.microsoft.com/office/powerpoint/2010/main" val="4181389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4">
            <a:extLst>
              <a:ext uri="{FF2B5EF4-FFF2-40B4-BE49-F238E27FC236}">
                <a16:creationId xmlns:a16="http://schemas.microsoft.com/office/drawing/2014/main" id="{2A0FE367-67FC-6E49-D822-F3D0008AA4A1}"/>
              </a:ext>
            </a:extLst>
          </p:cNvPr>
          <p:cNvSpPr txBox="1"/>
          <p:nvPr/>
        </p:nvSpPr>
        <p:spPr>
          <a:xfrm>
            <a:off x="4534055" y="271003"/>
            <a:ext cx="3123891" cy="3242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3200" b="1" dirty="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MÉTODOS</a:t>
            </a:r>
          </a:p>
        </p:txBody>
      </p:sp>
    </p:spTree>
    <p:extLst>
      <p:ext uri="{BB962C8B-B14F-4D97-AF65-F5344CB8AC3E}">
        <p14:creationId xmlns:p14="http://schemas.microsoft.com/office/powerpoint/2010/main" val="1345231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4">
            <a:extLst>
              <a:ext uri="{FF2B5EF4-FFF2-40B4-BE49-F238E27FC236}">
                <a16:creationId xmlns:a16="http://schemas.microsoft.com/office/drawing/2014/main" id="{2A0FE367-67FC-6E49-D822-F3D0008AA4A1}"/>
              </a:ext>
            </a:extLst>
          </p:cNvPr>
          <p:cNvSpPr txBox="1"/>
          <p:nvPr/>
        </p:nvSpPr>
        <p:spPr>
          <a:xfrm>
            <a:off x="3433223" y="368658"/>
            <a:ext cx="6385479" cy="3242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3200" b="1" dirty="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RESULTADOS E DISCUSSÃO</a:t>
            </a:r>
          </a:p>
        </p:txBody>
      </p:sp>
    </p:spTree>
    <p:extLst>
      <p:ext uri="{BB962C8B-B14F-4D97-AF65-F5344CB8AC3E}">
        <p14:creationId xmlns:p14="http://schemas.microsoft.com/office/powerpoint/2010/main" val="2770850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4">
            <a:extLst>
              <a:ext uri="{FF2B5EF4-FFF2-40B4-BE49-F238E27FC236}">
                <a16:creationId xmlns:a16="http://schemas.microsoft.com/office/drawing/2014/main" id="{2A0FE367-67FC-6E49-D822-F3D0008AA4A1}"/>
              </a:ext>
            </a:extLst>
          </p:cNvPr>
          <p:cNvSpPr txBox="1"/>
          <p:nvPr/>
        </p:nvSpPr>
        <p:spPr>
          <a:xfrm>
            <a:off x="3042606" y="430802"/>
            <a:ext cx="8758777" cy="3242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3200" b="1" dirty="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CONCLUSÃO </a:t>
            </a:r>
            <a:r>
              <a:rPr lang="en-US" sz="3200" b="1" dirty="0" err="1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ou</a:t>
            </a:r>
            <a:r>
              <a:rPr lang="en-US" sz="3200" b="1" dirty="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 CONSIDERAÇÕES FINAIS</a:t>
            </a:r>
          </a:p>
        </p:txBody>
      </p:sp>
    </p:spTree>
    <p:extLst>
      <p:ext uri="{BB962C8B-B14F-4D97-AF65-F5344CB8AC3E}">
        <p14:creationId xmlns:p14="http://schemas.microsoft.com/office/powerpoint/2010/main" val="3577454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4">
            <a:extLst>
              <a:ext uri="{FF2B5EF4-FFF2-40B4-BE49-F238E27FC236}">
                <a16:creationId xmlns:a16="http://schemas.microsoft.com/office/drawing/2014/main" id="{2A0FE367-67FC-6E49-D822-F3D0008AA4A1}"/>
              </a:ext>
            </a:extLst>
          </p:cNvPr>
          <p:cNvSpPr txBox="1"/>
          <p:nvPr/>
        </p:nvSpPr>
        <p:spPr>
          <a:xfrm>
            <a:off x="4554244" y="430802"/>
            <a:ext cx="3083511" cy="3242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3200" b="1" dirty="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REFERÊNCIAS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C856EB4-8747-72CE-38A7-A88A1A414C8D}"/>
              </a:ext>
            </a:extLst>
          </p:cNvPr>
          <p:cNvSpPr txBox="1"/>
          <p:nvPr/>
        </p:nvSpPr>
        <p:spPr>
          <a:xfrm>
            <a:off x="1750195" y="2905780"/>
            <a:ext cx="869160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dirty="0"/>
              <a:t>Poderá ser utilizado um </a:t>
            </a:r>
            <a:r>
              <a:rPr lang="pt-BR" sz="2800" dirty="0" err="1"/>
              <a:t>QRcode</a:t>
            </a:r>
            <a:r>
              <a:rPr lang="pt-BR" sz="2800" dirty="0"/>
              <a:t> para indicar as referências</a:t>
            </a:r>
          </a:p>
        </p:txBody>
      </p:sp>
    </p:spTree>
    <p:extLst>
      <p:ext uri="{BB962C8B-B14F-4D97-AF65-F5344CB8AC3E}">
        <p14:creationId xmlns:p14="http://schemas.microsoft.com/office/powerpoint/2010/main" val="23800970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71</Words>
  <Application>Microsoft Office PowerPoint</Application>
  <PresentationFormat>Widescreen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Anton</vt:lpstr>
      <vt:lpstr>Arial</vt:lpstr>
      <vt:lpstr>Arimo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Geylane</dc:creator>
  <cp:lastModifiedBy>Ítala Lima</cp:lastModifiedBy>
  <cp:revision>6</cp:revision>
  <dcterms:created xsi:type="dcterms:W3CDTF">2024-05-17T14:47:13Z</dcterms:created>
  <dcterms:modified xsi:type="dcterms:W3CDTF">2024-08-21T20:06:14Z</dcterms:modified>
</cp:coreProperties>
</file>