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iAlEmQ02zjBrrwZFii84UVQeB3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5" name="Google Shape;13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BFB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/>
        </p:nvSpPr>
        <p:spPr>
          <a:xfrm>
            <a:off x="4511040" y="3722370"/>
            <a:ext cx="9265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99"/>
              <a:buFont typeface="Arial"/>
              <a:buNone/>
            </a:pPr>
            <a:r>
              <a:rPr b="1" i="0" lang="en-US" sz="4999" u="none" cap="none" strike="noStrik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TÍTULO DO TRABALHO</a:t>
            </a:r>
            <a:endParaRPr b="1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5501640" y="4987706"/>
            <a:ext cx="7284720" cy="790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99"/>
              <a:buFont typeface="Arial"/>
              <a:buNone/>
            </a:pPr>
            <a:r>
              <a:rPr b="0" i="0" lang="en-US" sz="2499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Nome completo; 2. Nome completo; 3. Nome completo; 4. Nome completo.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b="0" l="0" r="0" t="82511"/>
          <a:stretch/>
        </p:blipFill>
        <p:spPr>
          <a:xfrm>
            <a:off x="0" y="8487949"/>
            <a:ext cx="18288000" cy="1799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/>
        </p:nvSpPr>
        <p:spPr>
          <a:xfrm>
            <a:off x="4511040" y="933450"/>
            <a:ext cx="9265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99"/>
              <a:buFont typeface="Arial"/>
              <a:buNone/>
            </a:pPr>
            <a:r>
              <a:rPr b="1" i="0" lang="en-US" sz="4999" u="none" cap="none" strike="noStrik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INTRODUÇÃO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 txBox="1"/>
          <p:nvPr/>
        </p:nvSpPr>
        <p:spPr>
          <a:xfrm>
            <a:off x="1345044" y="3409950"/>
            <a:ext cx="15597911" cy="3409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b="0" i="0" lang="en-US" sz="2799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3"/>
          <p:cNvPicPr preferRelativeResize="0"/>
          <p:nvPr/>
        </p:nvPicPr>
        <p:blipFill rotWithShape="1">
          <a:blip r:embed="rId3">
            <a:alphaModFix/>
          </a:blip>
          <a:srcRect b="0" l="0" r="0" t="82511"/>
          <a:stretch/>
        </p:blipFill>
        <p:spPr>
          <a:xfrm>
            <a:off x="0" y="8487949"/>
            <a:ext cx="18288000" cy="1799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/>
        </p:nvSpPr>
        <p:spPr>
          <a:xfrm>
            <a:off x="4511040" y="933450"/>
            <a:ext cx="9265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99"/>
              <a:buFont typeface="Arial"/>
              <a:buNone/>
            </a:pPr>
            <a:r>
              <a:rPr b="1" i="0" lang="en-US" sz="4999" u="none" cap="none" strike="noStrik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OBJETIVO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4"/>
          <p:cNvSpPr txBox="1"/>
          <p:nvPr/>
        </p:nvSpPr>
        <p:spPr>
          <a:xfrm>
            <a:off x="1345044" y="3409950"/>
            <a:ext cx="15597911" cy="3409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b="0" i="0" lang="en-US" sz="2799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4"/>
          <p:cNvPicPr preferRelativeResize="0"/>
          <p:nvPr/>
        </p:nvPicPr>
        <p:blipFill rotWithShape="1">
          <a:blip r:embed="rId3">
            <a:alphaModFix/>
          </a:blip>
          <a:srcRect b="0" l="0" r="0" t="82511"/>
          <a:stretch/>
        </p:blipFill>
        <p:spPr>
          <a:xfrm>
            <a:off x="0" y="8487949"/>
            <a:ext cx="18288000" cy="1799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/>
        </p:nvSpPr>
        <p:spPr>
          <a:xfrm>
            <a:off x="4511040" y="933450"/>
            <a:ext cx="9265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99"/>
              <a:buFont typeface="Arial"/>
              <a:buNone/>
            </a:pPr>
            <a:r>
              <a:rPr b="1" i="0" lang="en-US" sz="4999" u="none" cap="none" strike="noStrik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METODOLOGIA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5"/>
          <p:cNvSpPr txBox="1"/>
          <p:nvPr/>
        </p:nvSpPr>
        <p:spPr>
          <a:xfrm>
            <a:off x="1345044" y="3409950"/>
            <a:ext cx="15597911" cy="3409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b="0" i="0" lang="en-US" sz="2799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5"/>
          <p:cNvPicPr preferRelativeResize="0"/>
          <p:nvPr/>
        </p:nvPicPr>
        <p:blipFill rotWithShape="1">
          <a:blip r:embed="rId3">
            <a:alphaModFix/>
          </a:blip>
          <a:srcRect b="0" l="0" r="0" t="82511"/>
          <a:stretch/>
        </p:blipFill>
        <p:spPr>
          <a:xfrm>
            <a:off x="0" y="8487949"/>
            <a:ext cx="18288000" cy="1799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/>
        </p:nvSpPr>
        <p:spPr>
          <a:xfrm>
            <a:off x="4511040" y="933450"/>
            <a:ext cx="9265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99"/>
              <a:buFont typeface="Arial"/>
              <a:buNone/>
            </a:pPr>
            <a:r>
              <a:rPr b="1" i="0" lang="en-US" sz="4999" u="none" cap="none" strike="noStrik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RESULTADOS E DISCUSSÃO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6"/>
          <p:cNvSpPr txBox="1"/>
          <p:nvPr/>
        </p:nvSpPr>
        <p:spPr>
          <a:xfrm>
            <a:off x="1345044" y="3409950"/>
            <a:ext cx="15597911" cy="3409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b="0" i="0" lang="en-US" sz="2799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25 - 28, máximo de duas página. Times New Roman, 25 - 28, máximo de duas página. Times New Roman, 25 - 28, máximo de duas página. Times New Roman, 25 - 28, máximo de duas página. Times New Roman, 25 - 28, máximo de duas página. Times New Roman, 25 - 28, máximo de duas página. Times New Roman, 25 - 28, máximo de duas página. Times New Roman, 25 - 28, máximo de duas página. Times New Roman, 25 - 28, máximo de duas página. Times New Roman, 25 - 28, máximo de duas página. Times New Roman, 25 - 28, máximo de duas página. Times New Roman, 25 - 28, máximo de duas página. Times New Roman, 25 - 28, máximo de duas página. Times New Roman, 25 - 28, máximo de duas página. Times New Roman, 25 - 28, máximo de duas página.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p6"/>
          <p:cNvPicPr preferRelativeResize="0"/>
          <p:nvPr/>
        </p:nvPicPr>
        <p:blipFill rotWithShape="1">
          <a:blip r:embed="rId3">
            <a:alphaModFix/>
          </a:blip>
          <a:srcRect b="0" l="0" r="0" t="82511"/>
          <a:stretch/>
        </p:blipFill>
        <p:spPr>
          <a:xfrm>
            <a:off x="0" y="8487949"/>
            <a:ext cx="18288000" cy="1799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/>
          <p:nvPr/>
        </p:nvSpPr>
        <p:spPr>
          <a:xfrm>
            <a:off x="4511040" y="933450"/>
            <a:ext cx="9265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99"/>
              <a:buFont typeface="Arial"/>
              <a:buNone/>
            </a:pPr>
            <a:r>
              <a:rPr b="1" i="0" lang="en-US" sz="4999" u="none" cap="none" strike="noStrik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CONCLUSÃO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7"/>
          <p:cNvSpPr txBox="1"/>
          <p:nvPr/>
        </p:nvSpPr>
        <p:spPr>
          <a:xfrm>
            <a:off x="1345044" y="3409950"/>
            <a:ext cx="15597911" cy="3409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b="0" i="0" lang="en-US" sz="2799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p7"/>
          <p:cNvPicPr preferRelativeResize="0"/>
          <p:nvPr/>
        </p:nvPicPr>
        <p:blipFill rotWithShape="1">
          <a:blip r:embed="rId3">
            <a:alphaModFix/>
          </a:blip>
          <a:srcRect b="0" l="0" r="0" t="82511"/>
          <a:stretch/>
        </p:blipFill>
        <p:spPr>
          <a:xfrm>
            <a:off x="0" y="8487949"/>
            <a:ext cx="18288000" cy="1799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/>
          <p:nvPr/>
        </p:nvSpPr>
        <p:spPr>
          <a:xfrm>
            <a:off x="4511040" y="933450"/>
            <a:ext cx="9265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99"/>
              <a:buFont typeface="Arial"/>
              <a:buNone/>
            </a:pPr>
            <a:r>
              <a:rPr b="1" i="0" lang="en-US" sz="4999" u="none" cap="none" strike="noStrik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REFERÊNCIAS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8"/>
          <p:cNvSpPr txBox="1"/>
          <p:nvPr/>
        </p:nvSpPr>
        <p:spPr>
          <a:xfrm>
            <a:off x="1345044" y="3409950"/>
            <a:ext cx="15597911" cy="3409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b="0" i="0" lang="en-US" sz="2799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Times New Roman, 25 - 28, máximo de uma página.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" name="Google Shape;132;p8"/>
          <p:cNvPicPr preferRelativeResize="0"/>
          <p:nvPr/>
        </p:nvPicPr>
        <p:blipFill rotWithShape="1">
          <a:blip r:embed="rId3">
            <a:alphaModFix/>
          </a:blip>
          <a:srcRect b="0" l="0" r="0" t="82511"/>
          <a:stretch/>
        </p:blipFill>
        <p:spPr>
          <a:xfrm>
            <a:off x="0" y="8487949"/>
            <a:ext cx="18288000" cy="1799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/>
          <p:nvPr/>
        </p:nvSpPr>
        <p:spPr>
          <a:xfrm>
            <a:off x="4511040" y="4295775"/>
            <a:ext cx="9265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99"/>
              <a:buFont typeface="Arial"/>
              <a:buNone/>
            </a:pPr>
            <a:r>
              <a:rPr b="1" i="0" lang="en-US" sz="4999" u="none" cap="none" strike="noStrik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OBRIGADO PELA ATENÇÃO!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8" name="Google Shape;138;p9"/>
          <p:cNvCxnSpPr/>
          <p:nvPr/>
        </p:nvCxnSpPr>
        <p:spPr>
          <a:xfrm>
            <a:off x="4511040" y="5162550"/>
            <a:ext cx="926592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39" name="Google Shape;139;p9"/>
          <p:cNvPicPr preferRelativeResize="0"/>
          <p:nvPr/>
        </p:nvPicPr>
        <p:blipFill rotWithShape="1">
          <a:blip r:embed="rId3">
            <a:alphaModFix/>
          </a:blip>
          <a:srcRect b="0" l="0" r="0" t="82511"/>
          <a:stretch/>
        </p:blipFill>
        <p:spPr>
          <a:xfrm>
            <a:off x="0" y="8487949"/>
            <a:ext cx="18288000" cy="1799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