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AlEmQ02zjBrrwZFii84UVQeB3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BFB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4511040" y="372237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TÍTULO DO TRABALHO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"/>
          <p:cNvSpPr txBox="1"/>
          <p:nvPr/>
        </p:nvSpPr>
        <p:spPr>
          <a:xfrm>
            <a:off x="5501640" y="4987706"/>
            <a:ext cx="7284720" cy="790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99"/>
              <a:buFont typeface="Arial"/>
              <a:buNone/>
            </a:pPr>
            <a:r>
              <a:rPr b="0" i="0" lang="en-US" sz="24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Nome completo; 2. Nome completo; 3. Nome completo; 4. Nome completo.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INTRODUÇÃO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3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OBJETIVO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METODOLOGIA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5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RESULTADOS E DISCUSSÃO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6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6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CONCLUSÃO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7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REFERÊNCIAS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8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p8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/>
          <p:nvPr/>
        </p:nvSpPr>
        <p:spPr>
          <a:xfrm>
            <a:off x="4511040" y="4295775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4999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OBRIGADO PELA ATENÇÃO!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" name="Google Shape;138;p9"/>
          <p:cNvCxnSpPr/>
          <p:nvPr/>
        </p:nvCxnSpPr>
        <p:spPr>
          <a:xfrm>
            <a:off x="4511040" y="5162550"/>
            <a:ext cx="926592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39" name="Google Shape;139;p9"/>
          <p:cNvPicPr preferRelativeResize="0"/>
          <p:nvPr/>
        </p:nvPicPr>
        <p:blipFill rotWithShape="1">
          <a:blip r:embed="rId3">
            <a:alphaModFix/>
          </a:blip>
          <a:srcRect b="0" l="0" r="0" t="82511"/>
          <a:stretch/>
        </p:blipFill>
        <p:spPr>
          <a:xfrm>
            <a:off x="0" y="8487949"/>
            <a:ext cx="18288000" cy="17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