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sldIdLst>
    <p:sldId id="257" r:id="rId2"/>
  </p:sldIdLst>
  <p:sldSz cx="32040513" cy="46799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0087"/>
    <a:srgbClr val="FFB9DC"/>
    <a:srgbClr val="FF94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F1F6AF-1978-4858-929B-94545466B4D3}" v="1" dt="2024-05-01T17:24:39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" d="100"/>
          <a:sy n="10" d="100"/>
        </p:scale>
        <p:origin x="239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Sergio" userId="80352d3ebb58a2fa" providerId="LiveId" clId="{82F1F6AF-1978-4858-929B-94545466B4D3}"/>
    <pc:docChg chg="custSel modSld">
      <pc:chgData name="Paulo Sergio" userId="80352d3ebb58a2fa" providerId="LiveId" clId="{82F1F6AF-1978-4858-929B-94545466B4D3}" dt="2024-05-01T17:32:45.567" v="8" actId="1076"/>
      <pc:docMkLst>
        <pc:docMk/>
      </pc:docMkLst>
      <pc:sldChg chg="delSp modSp mod">
        <pc:chgData name="Paulo Sergio" userId="80352d3ebb58a2fa" providerId="LiveId" clId="{82F1F6AF-1978-4858-929B-94545466B4D3}" dt="2024-05-01T17:32:45.567" v="8" actId="1076"/>
        <pc:sldMkLst>
          <pc:docMk/>
          <pc:sldMk cId="3770233141" sldId="257"/>
        </pc:sldMkLst>
        <pc:spChg chg="del">
          <ac:chgData name="Paulo Sergio" userId="80352d3ebb58a2fa" providerId="LiveId" clId="{82F1F6AF-1978-4858-929B-94545466B4D3}" dt="2024-05-01T17:32:25.445" v="5" actId="478"/>
          <ac:spMkLst>
            <pc:docMk/>
            <pc:sldMk cId="3770233141" sldId="257"/>
            <ac:spMk id="2" creationId="{B77820E8-D31F-4DE4-A67F-3BC2508D9170}"/>
          </ac:spMkLst>
        </pc:spChg>
        <pc:spChg chg="mod">
          <ac:chgData name="Paulo Sergio" userId="80352d3ebb58a2fa" providerId="LiveId" clId="{82F1F6AF-1978-4858-929B-94545466B4D3}" dt="2024-05-01T17:32:45.567" v="8" actId="1076"/>
          <ac:spMkLst>
            <pc:docMk/>
            <pc:sldMk cId="3770233141" sldId="257"/>
            <ac:spMk id="3" creationId="{977B61E7-9C37-43AF-A1BA-708C9EAB27EB}"/>
          </ac:spMkLst>
        </pc:spChg>
        <pc:spChg chg="mod">
          <ac:chgData name="Paulo Sergio" userId="80352d3ebb58a2fa" providerId="LiveId" clId="{82F1F6AF-1978-4858-929B-94545466B4D3}" dt="2024-05-01T17:32:45.567" v="8" actId="1076"/>
          <ac:spMkLst>
            <pc:docMk/>
            <pc:sldMk cId="3770233141" sldId="257"/>
            <ac:spMk id="4" creationId="{67872EC8-D0BB-4B24-B9DC-E74288D009C3}"/>
          </ac:spMkLst>
        </pc:spChg>
        <pc:spChg chg="mod">
          <ac:chgData name="Paulo Sergio" userId="80352d3ebb58a2fa" providerId="LiveId" clId="{82F1F6AF-1978-4858-929B-94545466B4D3}" dt="2024-05-01T17:24:55.373" v="3" actId="13926"/>
          <ac:spMkLst>
            <pc:docMk/>
            <pc:sldMk cId="3770233141" sldId="257"/>
            <ac:spMk id="6" creationId="{7880689E-090D-404A-A379-5FA01E5C5E44}"/>
          </ac:spMkLst>
        </pc:spChg>
        <pc:spChg chg="mod">
          <ac:chgData name="Paulo Sergio" userId="80352d3ebb58a2fa" providerId="LiveId" clId="{82F1F6AF-1978-4858-929B-94545466B4D3}" dt="2024-05-01T17:32:38.398" v="7" actId="1076"/>
          <ac:spMkLst>
            <pc:docMk/>
            <pc:sldMk cId="3770233141" sldId="257"/>
            <ac:spMk id="20" creationId="{A3E671DF-75DC-4891-AB9A-465E57DAC39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3039" y="7659088"/>
            <a:ext cx="27234436" cy="16293159"/>
          </a:xfrm>
        </p:spPr>
        <p:txBody>
          <a:bodyPr anchor="b"/>
          <a:lstStyle>
            <a:lvl1pPr algn="ctr">
              <a:defRPr sz="2102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5064" y="24580574"/>
            <a:ext cx="24030385" cy="11299043"/>
          </a:xfrm>
        </p:spPr>
        <p:txBody>
          <a:bodyPr/>
          <a:lstStyle>
            <a:lvl1pPr marL="0" indent="0" algn="ctr">
              <a:buNone/>
              <a:defRPr sz="8410"/>
            </a:lvl1pPr>
            <a:lvl2pPr marL="1602029" indent="0" algn="ctr">
              <a:buNone/>
              <a:defRPr sz="7008"/>
            </a:lvl2pPr>
            <a:lvl3pPr marL="3204058" indent="0" algn="ctr">
              <a:buNone/>
              <a:defRPr sz="6307"/>
            </a:lvl3pPr>
            <a:lvl4pPr marL="4806086" indent="0" algn="ctr">
              <a:buNone/>
              <a:defRPr sz="5606"/>
            </a:lvl4pPr>
            <a:lvl5pPr marL="6408115" indent="0" algn="ctr">
              <a:buNone/>
              <a:defRPr sz="5606"/>
            </a:lvl5pPr>
            <a:lvl6pPr marL="8010144" indent="0" algn="ctr">
              <a:buNone/>
              <a:defRPr sz="5606"/>
            </a:lvl6pPr>
            <a:lvl7pPr marL="9612173" indent="0" algn="ctr">
              <a:buNone/>
              <a:defRPr sz="5606"/>
            </a:lvl7pPr>
            <a:lvl8pPr marL="11214202" indent="0" algn="ctr">
              <a:buNone/>
              <a:defRPr sz="5606"/>
            </a:lvl8pPr>
            <a:lvl9pPr marL="12816230" indent="0" algn="ctr">
              <a:buNone/>
              <a:defRPr sz="5606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06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81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28994" y="2491640"/>
            <a:ext cx="6908736" cy="3966041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2787" y="2491640"/>
            <a:ext cx="20325700" cy="3966041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3894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797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6099" y="11667389"/>
            <a:ext cx="27634942" cy="19467289"/>
          </a:xfrm>
        </p:spPr>
        <p:txBody>
          <a:bodyPr anchor="b"/>
          <a:lstStyle>
            <a:lvl1pPr>
              <a:defRPr sz="2102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099" y="31318846"/>
            <a:ext cx="27634942" cy="10237387"/>
          </a:xfrm>
        </p:spPr>
        <p:txBody>
          <a:bodyPr/>
          <a:lstStyle>
            <a:lvl1pPr marL="0" indent="0">
              <a:buNone/>
              <a:defRPr sz="8410">
                <a:solidFill>
                  <a:schemeClr val="tx1"/>
                </a:solidFill>
              </a:defRPr>
            </a:lvl1pPr>
            <a:lvl2pPr marL="1602029" indent="0">
              <a:buNone/>
              <a:defRPr sz="7008">
                <a:solidFill>
                  <a:schemeClr val="tx1">
                    <a:tint val="75000"/>
                  </a:schemeClr>
                </a:solidFill>
              </a:defRPr>
            </a:lvl2pPr>
            <a:lvl3pPr marL="3204058" indent="0">
              <a:buNone/>
              <a:defRPr sz="6307">
                <a:solidFill>
                  <a:schemeClr val="tx1">
                    <a:tint val="75000"/>
                  </a:schemeClr>
                </a:solidFill>
              </a:defRPr>
            </a:lvl3pPr>
            <a:lvl4pPr marL="4806086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4pPr>
            <a:lvl5pPr marL="6408115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5pPr>
            <a:lvl6pPr marL="8010144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6pPr>
            <a:lvl7pPr marL="9612173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7pPr>
            <a:lvl8pPr marL="11214202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8pPr>
            <a:lvl9pPr marL="12816230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622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2785" y="12458200"/>
            <a:ext cx="13617218" cy="29693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20510" y="12458200"/>
            <a:ext cx="13617218" cy="29693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828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959" y="2491650"/>
            <a:ext cx="27634942" cy="904574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6962" y="11472381"/>
            <a:ext cx="13554637" cy="5622437"/>
          </a:xfrm>
        </p:spPr>
        <p:txBody>
          <a:bodyPr anchor="b"/>
          <a:lstStyle>
            <a:lvl1pPr marL="0" indent="0">
              <a:buNone/>
              <a:defRPr sz="8410" b="1"/>
            </a:lvl1pPr>
            <a:lvl2pPr marL="1602029" indent="0">
              <a:buNone/>
              <a:defRPr sz="7008" b="1"/>
            </a:lvl2pPr>
            <a:lvl3pPr marL="3204058" indent="0">
              <a:buNone/>
              <a:defRPr sz="6307" b="1"/>
            </a:lvl3pPr>
            <a:lvl4pPr marL="4806086" indent="0">
              <a:buNone/>
              <a:defRPr sz="5606" b="1"/>
            </a:lvl4pPr>
            <a:lvl5pPr marL="6408115" indent="0">
              <a:buNone/>
              <a:defRPr sz="5606" b="1"/>
            </a:lvl5pPr>
            <a:lvl6pPr marL="8010144" indent="0">
              <a:buNone/>
              <a:defRPr sz="5606" b="1"/>
            </a:lvl6pPr>
            <a:lvl7pPr marL="9612173" indent="0">
              <a:buNone/>
              <a:defRPr sz="5606" b="1"/>
            </a:lvl7pPr>
            <a:lvl8pPr marL="11214202" indent="0">
              <a:buNone/>
              <a:defRPr sz="5606" b="1"/>
            </a:lvl8pPr>
            <a:lvl9pPr marL="12816230" indent="0">
              <a:buNone/>
              <a:defRPr sz="560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6962" y="17094818"/>
            <a:ext cx="13554637" cy="251439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20512" y="11472381"/>
            <a:ext cx="13621391" cy="5622437"/>
          </a:xfrm>
        </p:spPr>
        <p:txBody>
          <a:bodyPr anchor="b"/>
          <a:lstStyle>
            <a:lvl1pPr marL="0" indent="0">
              <a:buNone/>
              <a:defRPr sz="8410" b="1"/>
            </a:lvl1pPr>
            <a:lvl2pPr marL="1602029" indent="0">
              <a:buNone/>
              <a:defRPr sz="7008" b="1"/>
            </a:lvl2pPr>
            <a:lvl3pPr marL="3204058" indent="0">
              <a:buNone/>
              <a:defRPr sz="6307" b="1"/>
            </a:lvl3pPr>
            <a:lvl4pPr marL="4806086" indent="0">
              <a:buNone/>
              <a:defRPr sz="5606" b="1"/>
            </a:lvl4pPr>
            <a:lvl5pPr marL="6408115" indent="0">
              <a:buNone/>
              <a:defRPr sz="5606" b="1"/>
            </a:lvl5pPr>
            <a:lvl6pPr marL="8010144" indent="0">
              <a:buNone/>
              <a:defRPr sz="5606" b="1"/>
            </a:lvl6pPr>
            <a:lvl7pPr marL="9612173" indent="0">
              <a:buNone/>
              <a:defRPr sz="5606" b="1"/>
            </a:lvl7pPr>
            <a:lvl8pPr marL="11214202" indent="0">
              <a:buNone/>
              <a:defRPr sz="5606" b="1"/>
            </a:lvl8pPr>
            <a:lvl9pPr marL="12816230" indent="0">
              <a:buNone/>
              <a:defRPr sz="560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20512" y="17094818"/>
            <a:ext cx="13621391" cy="251439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017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411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485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959" y="3119967"/>
            <a:ext cx="10333899" cy="10919883"/>
          </a:xfrm>
        </p:spPr>
        <p:txBody>
          <a:bodyPr anchor="b"/>
          <a:lstStyle>
            <a:lvl1pPr>
              <a:defRPr sz="1121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21391" y="6738272"/>
            <a:ext cx="16220510" cy="33257978"/>
          </a:xfrm>
        </p:spPr>
        <p:txBody>
          <a:bodyPr/>
          <a:lstStyle>
            <a:lvl1pPr>
              <a:defRPr sz="11213"/>
            </a:lvl1pPr>
            <a:lvl2pPr>
              <a:defRPr sz="9811"/>
            </a:lvl2pPr>
            <a:lvl3pPr>
              <a:defRPr sz="8410"/>
            </a:lvl3pPr>
            <a:lvl4pPr>
              <a:defRPr sz="7008"/>
            </a:lvl4pPr>
            <a:lvl5pPr>
              <a:defRPr sz="7008"/>
            </a:lvl5pPr>
            <a:lvl6pPr>
              <a:defRPr sz="7008"/>
            </a:lvl6pPr>
            <a:lvl7pPr>
              <a:defRPr sz="7008"/>
            </a:lvl7pPr>
            <a:lvl8pPr>
              <a:defRPr sz="7008"/>
            </a:lvl8pPr>
            <a:lvl9pPr>
              <a:defRPr sz="7008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6959" y="14039850"/>
            <a:ext cx="10333899" cy="26010559"/>
          </a:xfrm>
        </p:spPr>
        <p:txBody>
          <a:bodyPr/>
          <a:lstStyle>
            <a:lvl1pPr marL="0" indent="0">
              <a:buNone/>
              <a:defRPr sz="5606"/>
            </a:lvl1pPr>
            <a:lvl2pPr marL="1602029" indent="0">
              <a:buNone/>
              <a:defRPr sz="4906"/>
            </a:lvl2pPr>
            <a:lvl3pPr marL="3204058" indent="0">
              <a:buNone/>
              <a:defRPr sz="4205"/>
            </a:lvl3pPr>
            <a:lvl4pPr marL="4806086" indent="0">
              <a:buNone/>
              <a:defRPr sz="3504"/>
            </a:lvl4pPr>
            <a:lvl5pPr marL="6408115" indent="0">
              <a:buNone/>
              <a:defRPr sz="3504"/>
            </a:lvl5pPr>
            <a:lvl6pPr marL="8010144" indent="0">
              <a:buNone/>
              <a:defRPr sz="3504"/>
            </a:lvl6pPr>
            <a:lvl7pPr marL="9612173" indent="0">
              <a:buNone/>
              <a:defRPr sz="3504"/>
            </a:lvl7pPr>
            <a:lvl8pPr marL="11214202" indent="0">
              <a:buNone/>
              <a:defRPr sz="3504"/>
            </a:lvl8pPr>
            <a:lvl9pPr marL="12816230" indent="0">
              <a:buNone/>
              <a:defRPr sz="350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463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959" y="3119967"/>
            <a:ext cx="10333899" cy="10919883"/>
          </a:xfrm>
        </p:spPr>
        <p:txBody>
          <a:bodyPr anchor="b"/>
          <a:lstStyle>
            <a:lvl1pPr>
              <a:defRPr sz="1121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21391" y="6738272"/>
            <a:ext cx="16220510" cy="33257978"/>
          </a:xfrm>
        </p:spPr>
        <p:txBody>
          <a:bodyPr anchor="t"/>
          <a:lstStyle>
            <a:lvl1pPr marL="0" indent="0">
              <a:buNone/>
              <a:defRPr sz="11213"/>
            </a:lvl1pPr>
            <a:lvl2pPr marL="1602029" indent="0">
              <a:buNone/>
              <a:defRPr sz="9811"/>
            </a:lvl2pPr>
            <a:lvl3pPr marL="3204058" indent="0">
              <a:buNone/>
              <a:defRPr sz="8410"/>
            </a:lvl3pPr>
            <a:lvl4pPr marL="4806086" indent="0">
              <a:buNone/>
              <a:defRPr sz="7008"/>
            </a:lvl4pPr>
            <a:lvl5pPr marL="6408115" indent="0">
              <a:buNone/>
              <a:defRPr sz="7008"/>
            </a:lvl5pPr>
            <a:lvl6pPr marL="8010144" indent="0">
              <a:buNone/>
              <a:defRPr sz="7008"/>
            </a:lvl6pPr>
            <a:lvl7pPr marL="9612173" indent="0">
              <a:buNone/>
              <a:defRPr sz="7008"/>
            </a:lvl7pPr>
            <a:lvl8pPr marL="11214202" indent="0">
              <a:buNone/>
              <a:defRPr sz="7008"/>
            </a:lvl8pPr>
            <a:lvl9pPr marL="12816230" indent="0">
              <a:buNone/>
              <a:defRPr sz="700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6959" y="14039850"/>
            <a:ext cx="10333899" cy="26010559"/>
          </a:xfrm>
        </p:spPr>
        <p:txBody>
          <a:bodyPr/>
          <a:lstStyle>
            <a:lvl1pPr marL="0" indent="0">
              <a:buNone/>
              <a:defRPr sz="5606"/>
            </a:lvl1pPr>
            <a:lvl2pPr marL="1602029" indent="0">
              <a:buNone/>
              <a:defRPr sz="4906"/>
            </a:lvl2pPr>
            <a:lvl3pPr marL="3204058" indent="0">
              <a:buNone/>
              <a:defRPr sz="4205"/>
            </a:lvl3pPr>
            <a:lvl4pPr marL="4806086" indent="0">
              <a:buNone/>
              <a:defRPr sz="3504"/>
            </a:lvl4pPr>
            <a:lvl5pPr marL="6408115" indent="0">
              <a:buNone/>
              <a:defRPr sz="3504"/>
            </a:lvl5pPr>
            <a:lvl6pPr marL="8010144" indent="0">
              <a:buNone/>
              <a:defRPr sz="3504"/>
            </a:lvl6pPr>
            <a:lvl7pPr marL="9612173" indent="0">
              <a:buNone/>
              <a:defRPr sz="3504"/>
            </a:lvl7pPr>
            <a:lvl8pPr marL="11214202" indent="0">
              <a:buNone/>
              <a:defRPr sz="3504"/>
            </a:lvl8pPr>
            <a:lvl9pPr marL="12816230" indent="0">
              <a:buNone/>
              <a:defRPr sz="350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532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2786" y="2491650"/>
            <a:ext cx="27634942" cy="9045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2786" y="12458200"/>
            <a:ext cx="27634942" cy="29693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2785" y="43376214"/>
            <a:ext cx="7209115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A7ABD-54A6-4195-B33E-0FD1A65774E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13420" y="43376214"/>
            <a:ext cx="10813673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28613" y="43376214"/>
            <a:ext cx="7209115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98001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3204058" rtl="0" eaLnBrk="1" latinLnBrk="0" hangingPunct="1">
        <a:lnSpc>
          <a:spcPct val="90000"/>
        </a:lnSpc>
        <a:spcBef>
          <a:spcPct val="0"/>
        </a:spcBef>
        <a:buNone/>
        <a:defRPr sz="1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1014" indent="-801014" algn="l" defTabSz="3204058" rtl="0" eaLnBrk="1" latinLnBrk="0" hangingPunct="1">
        <a:lnSpc>
          <a:spcPct val="90000"/>
        </a:lnSpc>
        <a:spcBef>
          <a:spcPts val="3504"/>
        </a:spcBef>
        <a:buFont typeface="Arial" panose="020B0604020202020204" pitchFamily="34" charset="0"/>
        <a:buChar char="•"/>
        <a:defRPr sz="9811" kern="1200">
          <a:solidFill>
            <a:schemeClr val="tx1"/>
          </a:solidFill>
          <a:latin typeface="+mn-lt"/>
          <a:ea typeface="+mn-ea"/>
          <a:cs typeface="+mn-cs"/>
        </a:defRPr>
      </a:lvl1pPr>
      <a:lvl2pPr marL="2403043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8410" kern="1200">
          <a:solidFill>
            <a:schemeClr val="tx1"/>
          </a:solidFill>
          <a:latin typeface="+mn-lt"/>
          <a:ea typeface="+mn-ea"/>
          <a:cs typeface="+mn-cs"/>
        </a:defRPr>
      </a:lvl2pPr>
      <a:lvl3pPr marL="4005072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7008" kern="1200">
          <a:solidFill>
            <a:schemeClr val="tx1"/>
          </a:solidFill>
          <a:latin typeface="+mn-lt"/>
          <a:ea typeface="+mn-ea"/>
          <a:cs typeface="+mn-cs"/>
        </a:defRPr>
      </a:lvl3pPr>
      <a:lvl4pPr marL="5607101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4pPr>
      <a:lvl5pPr marL="7209130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5pPr>
      <a:lvl6pPr marL="8811158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6pPr>
      <a:lvl7pPr marL="10413187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7pPr>
      <a:lvl8pPr marL="12015216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8pPr>
      <a:lvl9pPr marL="13617245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1pPr>
      <a:lvl2pPr marL="1602029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2pPr>
      <a:lvl3pPr marL="3204058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3pPr>
      <a:lvl4pPr marL="4806086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4pPr>
      <a:lvl5pPr marL="6408115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5pPr>
      <a:lvl6pPr marL="8010144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6pPr>
      <a:lvl7pPr marL="9612173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7pPr>
      <a:lvl8pPr marL="11214202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8pPr>
      <a:lvl9pPr marL="12816230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ngressodamulher@hot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77B61E7-9C37-43AF-A1BA-708C9EAB27EB}"/>
              </a:ext>
            </a:extLst>
          </p:cNvPr>
          <p:cNvSpPr txBox="1"/>
          <p:nvPr/>
        </p:nvSpPr>
        <p:spPr>
          <a:xfrm>
            <a:off x="1385013" y="7781878"/>
            <a:ext cx="302393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660066"/>
              </a:buClr>
              <a:buSzPts val="6600"/>
            </a:pPr>
            <a:r>
              <a:rPr lang="pt-BR" sz="6600" b="1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TÍTULO, CENTRALIZADO, ARIAL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7872EC8-D0BB-4B24-B9DC-E74288D009C3}"/>
              </a:ext>
            </a:extLst>
          </p:cNvPr>
          <p:cNvSpPr/>
          <p:nvPr/>
        </p:nvSpPr>
        <p:spPr>
          <a:xfrm>
            <a:off x="2653993" y="8915787"/>
            <a:ext cx="269416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Autor¹; Co-autor²; Co-autor³; Orientador</a:t>
            </a:r>
            <a:r>
              <a:rPr lang="pt-BR" sz="4800" baseline="30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</a:t>
            </a:r>
          </a:p>
          <a:p>
            <a:pPr algn="ctr"/>
            <a:endParaRPr lang="pt-BR" sz="4800" dirty="0">
              <a:solidFill>
                <a:srgbClr val="7E0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baseline="30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</a:t>
            </a:r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Graduando em Medicina pelo Centro Universitário UNIFACID, Teresina, Piauí, Brasil; </a:t>
            </a:r>
            <a:r>
              <a:rPr lang="pt-BR" sz="4800" baseline="30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Graduando em Enfermagem pela Universidade Estadual do Piauí – UFPI, Teresina, Piauí, Brasil; </a:t>
            </a:r>
            <a:r>
              <a:rPr lang="pt-BR" sz="4800" baseline="30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Enfermeiro. Mestre em Ciências da Saúde pela Universidade Federal do Piauí – UFPI, Teresina, Piauí, Brasil. </a:t>
            </a:r>
          </a:p>
        </p:txBody>
      </p:sp>
      <p:sp>
        <p:nvSpPr>
          <p:cNvPr id="5" name="Retângulo de cantos arredondados 5">
            <a:extLst>
              <a:ext uri="{FF2B5EF4-FFF2-40B4-BE49-F238E27FC236}">
                <a16:creationId xmlns:a16="http://schemas.microsoft.com/office/drawing/2014/main" id="{C8CCED12-76C7-45ED-B227-17E0C55D97F6}"/>
              </a:ext>
            </a:extLst>
          </p:cNvPr>
          <p:cNvSpPr/>
          <p:nvPr/>
        </p:nvSpPr>
        <p:spPr>
          <a:xfrm>
            <a:off x="1091352" y="15695629"/>
            <a:ext cx="14617624" cy="948135"/>
          </a:xfrm>
          <a:prstGeom prst="roundRect">
            <a:avLst>
              <a:gd name="adj" fmla="val 36971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880689E-090D-404A-A379-5FA01E5C5E44}"/>
              </a:ext>
            </a:extLst>
          </p:cNvPr>
          <p:cNvSpPr/>
          <p:nvPr/>
        </p:nvSpPr>
        <p:spPr>
          <a:xfrm>
            <a:off x="1246992" y="16669677"/>
            <a:ext cx="14773264" cy="93256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endParaRPr lang="pt-BR" sz="5000" dirty="0">
              <a:solidFill>
                <a:srgbClr val="7E0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endParaRPr lang="pt-BR" sz="5000" dirty="0">
              <a:solidFill>
                <a:srgbClr val="7E0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Atenção: Este arquivo deve ser enviado em formado PDF, para o E-mail </a:t>
            </a:r>
            <a:r>
              <a:rPr lang="pt-PT" sz="5000" u="sng" dirty="0">
                <a:solidFill>
                  <a:srgbClr val="0000FF"/>
                </a:solidFill>
                <a:effectLst/>
                <a:latin typeface="Arial MT"/>
                <a:ea typeface="Arial MT"/>
                <a:cs typeface="Arial MT"/>
                <a:hlinkClick r:id="rId2"/>
              </a:rPr>
              <a:t>congressodamulher@hotmail.com</a:t>
            </a:r>
            <a:r>
              <a:rPr lang="pt-PT" sz="5000" u="sng" dirty="0">
                <a:solidFill>
                  <a:srgbClr val="0000FF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7" name="Retângulo de cantos arredondados 7">
            <a:extLst>
              <a:ext uri="{FF2B5EF4-FFF2-40B4-BE49-F238E27FC236}">
                <a16:creationId xmlns:a16="http://schemas.microsoft.com/office/drawing/2014/main" id="{24773C44-ADD6-4F73-99E3-C59609FCAFFE}"/>
              </a:ext>
            </a:extLst>
          </p:cNvPr>
          <p:cNvSpPr/>
          <p:nvPr/>
        </p:nvSpPr>
        <p:spPr>
          <a:xfrm>
            <a:off x="935712" y="26969355"/>
            <a:ext cx="14617624" cy="948135"/>
          </a:xfrm>
          <a:prstGeom prst="roundRect">
            <a:avLst>
              <a:gd name="adj" fmla="val 36971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endParaRPr lang="pt-BR" sz="5400" dirty="0">
              <a:solidFill>
                <a:srgbClr val="7E0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8CCAD56-8CAF-4E67-B602-A23F868EBA60}"/>
              </a:ext>
            </a:extLst>
          </p:cNvPr>
          <p:cNvSpPr/>
          <p:nvPr/>
        </p:nvSpPr>
        <p:spPr>
          <a:xfrm>
            <a:off x="935712" y="28718416"/>
            <a:ext cx="14773264" cy="240065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</a:t>
            </a:r>
          </a:p>
        </p:txBody>
      </p:sp>
      <p:sp>
        <p:nvSpPr>
          <p:cNvPr id="9" name="Retângulo de cantos arredondados 9">
            <a:extLst>
              <a:ext uri="{FF2B5EF4-FFF2-40B4-BE49-F238E27FC236}">
                <a16:creationId xmlns:a16="http://schemas.microsoft.com/office/drawing/2014/main" id="{0890258A-21FE-4B7D-80CD-DEBFF2D1CF56}"/>
              </a:ext>
            </a:extLst>
          </p:cNvPr>
          <p:cNvSpPr/>
          <p:nvPr/>
        </p:nvSpPr>
        <p:spPr>
          <a:xfrm>
            <a:off x="1091352" y="32720924"/>
            <a:ext cx="14617624" cy="948135"/>
          </a:xfrm>
          <a:prstGeom prst="roundRect">
            <a:avLst>
              <a:gd name="adj" fmla="val 36971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endParaRPr lang="pt-BR" sz="5400" dirty="0">
              <a:solidFill>
                <a:srgbClr val="7E0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98386149-3F4E-4E79-AB58-404BCD491B76}"/>
              </a:ext>
            </a:extLst>
          </p:cNvPr>
          <p:cNvSpPr/>
          <p:nvPr/>
        </p:nvSpPr>
        <p:spPr>
          <a:xfrm>
            <a:off x="1091352" y="35216120"/>
            <a:ext cx="14773264" cy="93256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1" name="Retângulo de cantos arredondados 11">
            <a:extLst>
              <a:ext uri="{FF2B5EF4-FFF2-40B4-BE49-F238E27FC236}">
                <a16:creationId xmlns:a16="http://schemas.microsoft.com/office/drawing/2014/main" id="{8E0DFB3B-F5C8-459E-B009-59BF04C79C2E}"/>
              </a:ext>
            </a:extLst>
          </p:cNvPr>
          <p:cNvSpPr/>
          <p:nvPr/>
        </p:nvSpPr>
        <p:spPr>
          <a:xfrm>
            <a:off x="17111609" y="15721542"/>
            <a:ext cx="14617624" cy="948135"/>
          </a:xfrm>
          <a:prstGeom prst="roundRect">
            <a:avLst>
              <a:gd name="adj" fmla="val 36971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  <a:endParaRPr lang="pt-BR" sz="5400" dirty="0">
              <a:solidFill>
                <a:srgbClr val="7E0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80977DD-0667-4DF8-9F22-2BD1175E16BE}"/>
              </a:ext>
            </a:extLst>
          </p:cNvPr>
          <p:cNvSpPr/>
          <p:nvPr/>
        </p:nvSpPr>
        <p:spPr>
          <a:xfrm>
            <a:off x="17111609" y="17508624"/>
            <a:ext cx="14773264" cy="1317283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3" name="Retângulo de cantos arredondados 13">
            <a:extLst>
              <a:ext uri="{FF2B5EF4-FFF2-40B4-BE49-F238E27FC236}">
                <a16:creationId xmlns:a16="http://schemas.microsoft.com/office/drawing/2014/main" id="{143177FF-B807-4E7D-B5F1-931C82F93CA1}"/>
              </a:ext>
            </a:extLst>
          </p:cNvPr>
          <p:cNvSpPr/>
          <p:nvPr/>
        </p:nvSpPr>
        <p:spPr>
          <a:xfrm>
            <a:off x="17189429" y="31545173"/>
            <a:ext cx="14617624" cy="948135"/>
          </a:xfrm>
          <a:prstGeom prst="roundRect">
            <a:avLst>
              <a:gd name="adj" fmla="val 36971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 </a:t>
            </a:r>
            <a:endParaRPr lang="pt-BR" sz="5400" dirty="0">
              <a:solidFill>
                <a:srgbClr val="7E0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A0D7F614-7194-4DB9-B8CF-D36FF8D9444C}"/>
              </a:ext>
            </a:extLst>
          </p:cNvPr>
          <p:cNvSpPr/>
          <p:nvPr/>
        </p:nvSpPr>
        <p:spPr>
          <a:xfrm>
            <a:off x="17111609" y="33520378"/>
            <a:ext cx="14773264" cy="470898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5" name="Retângulo de cantos arredondados 15">
            <a:extLst>
              <a:ext uri="{FF2B5EF4-FFF2-40B4-BE49-F238E27FC236}">
                <a16:creationId xmlns:a16="http://schemas.microsoft.com/office/drawing/2014/main" id="{26EE28D2-2027-4EB8-AFF4-CD6BBB9A709D}"/>
              </a:ext>
            </a:extLst>
          </p:cNvPr>
          <p:cNvSpPr/>
          <p:nvPr/>
        </p:nvSpPr>
        <p:spPr>
          <a:xfrm>
            <a:off x="17267249" y="39178959"/>
            <a:ext cx="14617624" cy="948135"/>
          </a:xfrm>
          <a:prstGeom prst="roundRect">
            <a:avLst>
              <a:gd name="adj" fmla="val 36971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5400" dirty="0">
              <a:solidFill>
                <a:srgbClr val="7E0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D4296552-4EC9-4505-826B-DEC69C05EE3A}"/>
              </a:ext>
            </a:extLst>
          </p:cNvPr>
          <p:cNvSpPr/>
          <p:nvPr/>
        </p:nvSpPr>
        <p:spPr>
          <a:xfrm>
            <a:off x="17267249" y="41002320"/>
            <a:ext cx="14773264" cy="35394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32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32, justificado, ABNT</a:t>
            </a:r>
          </a:p>
          <a:p>
            <a:pPr algn="just"/>
            <a:r>
              <a:rPr lang="pt-BR" sz="32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A3E671DF-75DC-4891-AB9A-465E57DAC395}"/>
              </a:ext>
            </a:extLst>
          </p:cNvPr>
          <p:cNvSpPr txBox="1"/>
          <p:nvPr/>
        </p:nvSpPr>
        <p:spPr>
          <a:xfrm>
            <a:off x="7032718" y="2629337"/>
            <a:ext cx="2329805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0" dirty="0">
                <a:solidFill>
                  <a:srgbClr val="7E0087"/>
                </a:solidFill>
                <a:latin typeface="Arial Black" panose="020B0A04020102020204" pitchFamily="34" charset="0"/>
              </a:rPr>
              <a:t>III CONGRESSO BRASILEIRO EM SAÚDE DA MULHER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4684FBFE-DA49-4EB4-BF41-B924C966D8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8984"/>
            <a:ext cx="7032718" cy="527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23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alizada 15">
      <a:dk1>
        <a:srgbClr val="FFB9DC"/>
      </a:dk1>
      <a:lt1>
        <a:srgbClr val="FFB9DC"/>
      </a:lt1>
      <a:dk2>
        <a:srgbClr val="7030A0"/>
      </a:dk2>
      <a:lt2>
        <a:srgbClr val="7030A0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139</Words>
  <Application>Microsoft Office PowerPoint</Application>
  <PresentationFormat>Personalizar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MT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samuel Santos</dc:creator>
  <cp:lastModifiedBy>Paulo Sergio</cp:lastModifiedBy>
  <cp:revision>6</cp:revision>
  <dcterms:created xsi:type="dcterms:W3CDTF">2022-02-16T01:05:17Z</dcterms:created>
  <dcterms:modified xsi:type="dcterms:W3CDTF">2024-05-01T17:32:46Z</dcterms:modified>
</cp:coreProperties>
</file>