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85000" cy="43205400"/>
  <p:notesSz cx="6858000" cy="9144000"/>
  <p:embeddedFontLst>
    <p:embeddedFont>
      <p:font typeface="Arial" panose="020B0604020202020204" pitchFamily="34" charset="0"/>
      <p:regular r:id="rId4"/>
    </p:embeddedFont>
    <p:embeddedFont>
      <p:font typeface="Arial Bold" panose="020B0604020202020204" charset="0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Intro Rust" panose="020B0604020202020204" charset="0"/>
      <p:regular r:id="rId10"/>
    </p:embeddedFont>
    <p:embeddedFont>
      <p:font typeface="League Spartan" panose="020B0604020202020204" charset="0"/>
      <p:regular r:id="rId11"/>
    </p:embeddedFont>
    <p:embeddedFont>
      <p:font typeface="Open Sans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93294" autoAdjust="0"/>
  </p:normalViewPr>
  <p:slideViewPr>
    <p:cSldViewPr>
      <p:cViewPr>
        <p:scale>
          <a:sx n="33" d="100"/>
          <a:sy n="33" d="100"/>
        </p:scale>
        <p:origin x="148" y="3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lo silva" userId="eddea80c5f4b423a" providerId="LiveId" clId="{FFA58114-CEEE-489E-A5C4-0AB2A047086B}"/>
    <pc:docChg chg="modSld">
      <pc:chgData name="danilo silva" userId="eddea80c5f4b423a" providerId="LiveId" clId="{FFA58114-CEEE-489E-A5C4-0AB2A047086B}" dt="2023-11-20T14:01:46.320" v="8" actId="1076"/>
      <pc:docMkLst>
        <pc:docMk/>
      </pc:docMkLst>
      <pc:sldChg chg="modSp mod">
        <pc:chgData name="danilo silva" userId="eddea80c5f4b423a" providerId="LiveId" clId="{FFA58114-CEEE-489E-A5C4-0AB2A047086B}" dt="2023-11-20T14:01:46.320" v="8" actId="1076"/>
        <pc:sldMkLst>
          <pc:docMk/>
          <pc:sldMk cId="0" sldId="256"/>
        </pc:sldMkLst>
        <pc:spChg chg="mod modCrop">
          <ac:chgData name="danilo silva" userId="eddea80c5f4b423a" providerId="LiveId" clId="{FFA58114-CEEE-489E-A5C4-0AB2A047086B}" dt="2023-11-20T14:01:38.282" v="7" actId="732"/>
          <ac:spMkLst>
            <pc:docMk/>
            <pc:sldMk cId="0" sldId="256"/>
            <ac:spMk id="36" creationId="{00000000-0000-0000-0000-000000000000}"/>
          </ac:spMkLst>
        </pc:spChg>
        <pc:grpChg chg="mod">
          <ac:chgData name="danilo silva" userId="eddea80c5f4b423a" providerId="LiveId" clId="{FFA58114-CEEE-489E-A5C4-0AB2A047086B}" dt="2023-11-20T14:01:46.320" v="8" actId="1076"/>
          <ac:grpSpMkLst>
            <pc:docMk/>
            <pc:sldMk cId="0" sldId="256"/>
            <ac:grpSpMk id="10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09975" y="512763"/>
            <a:ext cx="19240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8526" y="10795300"/>
            <a:ext cx="14773275" cy="1928812"/>
            <a:chOff x="0" y="0"/>
            <a:chExt cx="19697700" cy="2571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697700" cy="2571750"/>
            </a:xfrm>
            <a:custGeom>
              <a:avLst/>
              <a:gdLst/>
              <a:ahLst/>
              <a:cxnLst/>
              <a:rect l="l" t="t" r="r" b="b"/>
              <a:pathLst>
                <a:path w="19697700" h="2571750">
                  <a:moveTo>
                    <a:pt x="0" y="0"/>
                  </a:moveTo>
                  <a:lnTo>
                    <a:pt x="19697700" y="0"/>
                  </a:lnTo>
                  <a:lnTo>
                    <a:pt x="19697700" y="2571750"/>
                  </a:lnTo>
                  <a:lnTo>
                    <a:pt x="0" y="2571750"/>
                  </a:lnTo>
                  <a:close/>
                </a:path>
              </a:pathLst>
            </a:custGeom>
            <a:solidFill>
              <a:srgbClr val="4B996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1524" y="-1524"/>
              <a:ext cx="19700748" cy="2574798"/>
            </a:xfrm>
            <a:custGeom>
              <a:avLst/>
              <a:gdLst/>
              <a:ahLst/>
              <a:cxnLst/>
              <a:rect l="l" t="t" r="r" b="b"/>
              <a:pathLst>
                <a:path w="19700748" h="2574798">
                  <a:moveTo>
                    <a:pt x="1524" y="0"/>
                  </a:moveTo>
                  <a:lnTo>
                    <a:pt x="19699224" y="0"/>
                  </a:lnTo>
                  <a:cubicBezTo>
                    <a:pt x="19700114" y="0"/>
                    <a:pt x="19700748" y="762"/>
                    <a:pt x="19700748" y="1524"/>
                  </a:cubicBezTo>
                  <a:lnTo>
                    <a:pt x="19700748" y="2573274"/>
                  </a:lnTo>
                  <a:cubicBezTo>
                    <a:pt x="19700748" y="2574163"/>
                    <a:pt x="19699987" y="2574798"/>
                    <a:pt x="19699224" y="2574798"/>
                  </a:cubicBezTo>
                  <a:lnTo>
                    <a:pt x="1524" y="2574798"/>
                  </a:lnTo>
                  <a:cubicBezTo>
                    <a:pt x="635" y="2574798"/>
                    <a:pt x="0" y="2574036"/>
                    <a:pt x="0" y="257327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2573274"/>
                  </a:lnTo>
                  <a:lnTo>
                    <a:pt x="1524" y="2573274"/>
                  </a:lnTo>
                  <a:lnTo>
                    <a:pt x="1524" y="2571750"/>
                  </a:lnTo>
                  <a:lnTo>
                    <a:pt x="19699224" y="2571750"/>
                  </a:lnTo>
                  <a:lnTo>
                    <a:pt x="19699224" y="2573274"/>
                  </a:lnTo>
                  <a:lnTo>
                    <a:pt x="19697700" y="2573274"/>
                  </a:lnTo>
                  <a:lnTo>
                    <a:pt x="19697700" y="1524"/>
                  </a:lnTo>
                  <a:lnTo>
                    <a:pt x="19699224" y="1524"/>
                  </a:lnTo>
                  <a:lnTo>
                    <a:pt x="19699224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4D4B3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61925"/>
              <a:ext cx="19697700" cy="2733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00"/>
                </a:lnSpc>
              </a:pPr>
              <a:r>
                <a:rPr lang="en-US" sz="8000">
                  <a:solidFill>
                    <a:srgbClr val="000000"/>
                  </a:solidFill>
                  <a:latin typeface="Arial Bold"/>
                </a:rPr>
                <a:t>INTRODUÇÃO (ARIAL 80)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49700" y="10795300"/>
            <a:ext cx="14773275" cy="1928812"/>
            <a:chOff x="0" y="0"/>
            <a:chExt cx="19697700" cy="25717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97700" cy="2571750"/>
            </a:xfrm>
            <a:custGeom>
              <a:avLst/>
              <a:gdLst/>
              <a:ahLst/>
              <a:cxnLst/>
              <a:rect l="l" t="t" r="r" b="b"/>
              <a:pathLst>
                <a:path w="19697700" h="2571750">
                  <a:moveTo>
                    <a:pt x="0" y="0"/>
                  </a:moveTo>
                  <a:lnTo>
                    <a:pt x="19697700" y="0"/>
                  </a:lnTo>
                  <a:lnTo>
                    <a:pt x="19697700" y="2571750"/>
                  </a:lnTo>
                  <a:lnTo>
                    <a:pt x="0" y="2571750"/>
                  </a:lnTo>
                  <a:close/>
                </a:path>
              </a:pathLst>
            </a:custGeom>
            <a:solidFill>
              <a:srgbClr val="4B9960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1524" y="-1524"/>
              <a:ext cx="19700748" cy="2574798"/>
            </a:xfrm>
            <a:custGeom>
              <a:avLst/>
              <a:gdLst/>
              <a:ahLst/>
              <a:cxnLst/>
              <a:rect l="l" t="t" r="r" b="b"/>
              <a:pathLst>
                <a:path w="19700748" h="2574798">
                  <a:moveTo>
                    <a:pt x="1524" y="0"/>
                  </a:moveTo>
                  <a:lnTo>
                    <a:pt x="19699224" y="0"/>
                  </a:lnTo>
                  <a:cubicBezTo>
                    <a:pt x="19700114" y="0"/>
                    <a:pt x="19700748" y="762"/>
                    <a:pt x="19700748" y="1524"/>
                  </a:cubicBezTo>
                  <a:lnTo>
                    <a:pt x="19700748" y="2573274"/>
                  </a:lnTo>
                  <a:cubicBezTo>
                    <a:pt x="19700748" y="2574163"/>
                    <a:pt x="19699987" y="2574798"/>
                    <a:pt x="19699224" y="2574798"/>
                  </a:cubicBezTo>
                  <a:lnTo>
                    <a:pt x="1524" y="2574798"/>
                  </a:lnTo>
                  <a:cubicBezTo>
                    <a:pt x="635" y="2574798"/>
                    <a:pt x="0" y="2574036"/>
                    <a:pt x="0" y="257327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2573274"/>
                  </a:lnTo>
                  <a:lnTo>
                    <a:pt x="1524" y="2573274"/>
                  </a:lnTo>
                  <a:lnTo>
                    <a:pt x="1524" y="2571750"/>
                  </a:lnTo>
                  <a:lnTo>
                    <a:pt x="19699224" y="2571750"/>
                  </a:lnTo>
                  <a:lnTo>
                    <a:pt x="19699224" y="2573274"/>
                  </a:lnTo>
                  <a:lnTo>
                    <a:pt x="19697700" y="2573274"/>
                  </a:lnTo>
                  <a:lnTo>
                    <a:pt x="19697700" y="1524"/>
                  </a:lnTo>
                  <a:lnTo>
                    <a:pt x="19699224" y="1524"/>
                  </a:lnTo>
                  <a:lnTo>
                    <a:pt x="19699224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7D784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61925"/>
              <a:ext cx="19697700" cy="2733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00"/>
                </a:lnSpc>
              </a:pPr>
              <a:r>
                <a:rPr lang="en-US" sz="8000" dirty="0">
                  <a:solidFill>
                    <a:srgbClr val="000000"/>
                  </a:solidFill>
                  <a:latin typeface="Arial Bold"/>
                </a:rPr>
                <a:t>RESULTADOS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" y="-17023"/>
            <a:ext cx="32394525" cy="7789133"/>
            <a:chOff x="0" y="0"/>
            <a:chExt cx="2709333" cy="62870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709333" cy="628706"/>
            </a:xfrm>
            <a:custGeom>
              <a:avLst/>
              <a:gdLst/>
              <a:ahLst/>
              <a:cxnLst/>
              <a:rect l="l" t="t" r="r" b="b"/>
              <a:pathLst>
                <a:path w="2709333" h="628706">
                  <a:moveTo>
                    <a:pt x="0" y="0"/>
                  </a:moveTo>
                  <a:lnTo>
                    <a:pt x="2709333" y="0"/>
                  </a:lnTo>
                  <a:lnTo>
                    <a:pt x="2709333" y="628706"/>
                  </a:lnTo>
                  <a:lnTo>
                    <a:pt x="0" y="628706"/>
                  </a:lnTo>
                  <a:close/>
                </a:path>
              </a:pathLst>
            </a:custGeom>
            <a:solidFill>
              <a:srgbClr val="0C3225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61925"/>
              <a:ext cx="2709333" cy="790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9524" y="7517207"/>
            <a:ext cx="32404049" cy="358775"/>
            <a:chOff x="0" y="0"/>
            <a:chExt cx="43205399" cy="4783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3205400" cy="478409"/>
            </a:xfrm>
            <a:custGeom>
              <a:avLst/>
              <a:gdLst/>
              <a:ahLst/>
              <a:cxnLst/>
              <a:rect l="l" t="t" r="r" b="b"/>
              <a:pathLst>
                <a:path w="43205400" h="478409">
                  <a:moveTo>
                    <a:pt x="0" y="0"/>
                  </a:moveTo>
                  <a:lnTo>
                    <a:pt x="43205400" y="0"/>
                  </a:lnTo>
                  <a:lnTo>
                    <a:pt x="43205400" y="478409"/>
                  </a:lnTo>
                  <a:lnTo>
                    <a:pt x="0" y="478409"/>
                  </a:lnTo>
                  <a:close/>
                </a:path>
              </a:pathLst>
            </a:custGeom>
            <a:solidFill>
              <a:srgbClr val="4B9960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970417" y="30003480"/>
            <a:ext cx="14773275" cy="1879459"/>
            <a:chOff x="0" y="0"/>
            <a:chExt cx="19697700" cy="2505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697700" cy="2505946"/>
            </a:xfrm>
            <a:custGeom>
              <a:avLst/>
              <a:gdLst/>
              <a:ahLst/>
              <a:cxnLst/>
              <a:rect l="l" t="t" r="r" b="b"/>
              <a:pathLst>
                <a:path w="19697700" h="2505946">
                  <a:moveTo>
                    <a:pt x="0" y="0"/>
                  </a:moveTo>
                  <a:lnTo>
                    <a:pt x="19697700" y="0"/>
                  </a:lnTo>
                  <a:lnTo>
                    <a:pt x="19697700" y="2505946"/>
                  </a:lnTo>
                  <a:lnTo>
                    <a:pt x="0" y="2505946"/>
                  </a:lnTo>
                  <a:close/>
                </a:path>
              </a:pathLst>
            </a:custGeom>
            <a:solidFill>
              <a:srgbClr val="4B9960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-1524" y="-1524"/>
              <a:ext cx="19700748" cy="2508994"/>
            </a:xfrm>
            <a:custGeom>
              <a:avLst/>
              <a:gdLst/>
              <a:ahLst/>
              <a:cxnLst/>
              <a:rect l="l" t="t" r="r" b="b"/>
              <a:pathLst>
                <a:path w="19700748" h="2508994">
                  <a:moveTo>
                    <a:pt x="1524" y="0"/>
                  </a:moveTo>
                  <a:lnTo>
                    <a:pt x="19699224" y="0"/>
                  </a:lnTo>
                  <a:cubicBezTo>
                    <a:pt x="19700114" y="0"/>
                    <a:pt x="19700748" y="762"/>
                    <a:pt x="19700748" y="1524"/>
                  </a:cubicBezTo>
                  <a:lnTo>
                    <a:pt x="19700748" y="2507470"/>
                  </a:lnTo>
                  <a:cubicBezTo>
                    <a:pt x="19700748" y="2508359"/>
                    <a:pt x="19699987" y="2508994"/>
                    <a:pt x="19699224" y="2508994"/>
                  </a:cubicBezTo>
                  <a:lnTo>
                    <a:pt x="1524" y="2508994"/>
                  </a:lnTo>
                  <a:cubicBezTo>
                    <a:pt x="635" y="2508994"/>
                    <a:pt x="0" y="2508232"/>
                    <a:pt x="0" y="2507470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09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2507470"/>
                  </a:lnTo>
                  <a:lnTo>
                    <a:pt x="1524" y="2507470"/>
                  </a:lnTo>
                  <a:lnTo>
                    <a:pt x="1524" y="2505985"/>
                  </a:lnTo>
                  <a:lnTo>
                    <a:pt x="19699224" y="2505985"/>
                  </a:lnTo>
                  <a:lnTo>
                    <a:pt x="19699224" y="2507470"/>
                  </a:lnTo>
                  <a:lnTo>
                    <a:pt x="19697700" y="2507470"/>
                  </a:lnTo>
                  <a:lnTo>
                    <a:pt x="19697700" y="1524"/>
                  </a:lnTo>
                  <a:lnTo>
                    <a:pt x="19699224" y="1524"/>
                  </a:lnTo>
                  <a:lnTo>
                    <a:pt x="19699224" y="3009"/>
                  </a:lnTo>
                  <a:lnTo>
                    <a:pt x="1524" y="3009"/>
                  </a:lnTo>
                  <a:close/>
                </a:path>
              </a:pathLst>
            </a:custGeom>
            <a:solidFill>
              <a:srgbClr val="4D4B35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61925"/>
              <a:ext cx="19697700" cy="26678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00"/>
                </a:lnSpc>
              </a:pPr>
              <a:r>
                <a:rPr lang="en-US" sz="8000">
                  <a:solidFill>
                    <a:srgbClr val="000000"/>
                  </a:solidFill>
                  <a:latin typeface="Arial Bold"/>
                </a:rPr>
                <a:t>MÉTODOS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05343" y="20190146"/>
            <a:ext cx="14773275" cy="1928812"/>
            <a:chOff x="0" y="0"/>
            <a:chExt cx="19697700" cy="257174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9697700" cy="2571750"/>
            </a:xfrm>
            <a:custGeom>
              <a:avLst/>
              <a:gdLst/>
              <a:ahLst/>
              <a:cxnLst/>
              <a:rect l="l" t="t" r="r" b="b"/>
              <a:pathLst>
                <a:path w="19697700" h="2571750">
                  <a:moveTo>
                    <a:pt x="0" y="0"/>
                  </a:moveTo>
                  <a:lnTo>
                    <a:pt x="19697700" y="0"/>
                  </a:lnTo>
                  <a:lnTo>
                    <a:pt x="19697700" y="2571750"/>
                  </a:lnTo>
                  <a:lnTo>
                    <a:pt x="0" y="2571750"/>
                  </a:lnTo>
                  <a:close/>
                </a:path>
              </a:pathLst>
            </a:custGeom>
            <a:solidFill>
              <a:srgbClr val="4B9960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-1524" y="-1524"/>
              <a:ext cx="19700748" cy="2574798"/>
            </a:xfrm>
            <a:custGeom>
              <a:avLst/>
              <a:gdLst/>
              <a:ahLst/>
              <a:cxnLst/>
              <a:rect l="l" t="t" r="r" b="b"/>
              <a:pathLst>
                <a:path w="19700748" h="2574798">
                  <a:moveTo>
                    <a:pt x="1524" y="0"/>
                  </a:moveTo>
                  <a:lnTo>
                    <a:pt x="19699224" y="0"/>
                  </a:lnTo>
                  <a:cubicBezTo>
                    <a:pt x="19700114" y="0"/>
                    <a:pt x="19700748" y="762"/>
                    <a:pt x="19700748" y="1524"/>
                  </a:cubicBezTo>
                  <a:lnTo>
                    <a:pt x="19700748" y="2573274"/>
                  </a:lnTo>
                  <a:cubicBezTo>
                    <a:pt x="19700748" y="2574163"/>
                    <a:pt x="19699987" y="2574798"/>
                    <a:pt x="19699224" y="2574798"/>
                  </a:cubicBezTo>
                  <a:lnTo>
                    <a:pt x="1524" y="2574798"/>
                  </a:lnTo>
                  <a:cubicBezTo>
                    <a:pt x="635" y="2574798"/>
                    <a:pt x="0" y="2574036"/>
                    <a:pt x="0" y="257327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2573274"/>
                  </a:lnTo>
                  <a:lnTo>
                    <a:pt x="1524" y="2573274"/>
                  </a:lnTo>
                  <a:lnTo>
                    <a:pt x="1524" y="2571750"/>
                  </a:lnTo>
                  <a:lnTo>
                    <a:pt x="19699224" y="2571750"/>
                  </a:lnTo>
                  <a:lnTo>
                    <a:pt x="19699224" y="2573274"/>
                  </a:lnTo>
                  <a:lnTo>
                    <a:pt x="19697700" y="2573274"/>
                  </a:lnTo>
                  <a:lnTo>
                    <a:pt x="19697700" y="1524"/>
                  </a:lnTo>
                  <a:lnTo>
                    <a:pt x="19699224" y="1524"/>
                  </a:lnTo>
                  <a:lnTo>
                    <a:pt x="19699224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4D4B35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161925"/>
              <a:ext cx="19697700" cy="2733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00"/>
                </a:lnSpc>
              </a:pPr>
              <a:r>
                <a:rPr lang="en-US" sz="8000">
                  <a:solidFill>
                    <a:srgbClr val="000000"/>
                  </a:solidFill>
                  <a:latin typeface="Arial Bold"/>
                </a:rPr>
                <a:t>OBJETIVO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6892105" y="20190146"/>
            <a:ext cx="14773275" cy="1928812"/>
            <a:chOff x="0" y="0"/>
            <a:chExt cx="19697700" cy="257174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9697700" cy="2571750"/>
            </a:xfrm>
            <a:custGeom>
              <a:avLst/>
              <a:gdLst/>
              <a:ahLst/>
              <a:cxnLst/>
              <a:rect l="l" t="t" r="r" b="b"/>
              <a:pathLst>
                <a:path w="19697700" h="2571750">
                  <a:moveTo>
                    <a:pt x="0" y="0"/>
                  </a:moveTo>
                  <a:lnTo>
                    <a:pt x="19697700" y="0"/>
                  </a:lnTo>
                  <a:lnTo>
                    <a:pt x="19697700" y="2571750"/>
                  </a:lnTo>
                  <a:lnTo>
                    <a:pt x="0" y="2571750"/>
                  </a:lnTo>
                  <a:close/>
                </a:path>
              </a:pathLst>
            </a:custGeom>
            <a:solidFill>
              <a:srgbClr val="4B9960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-1524" y="-1524"/>
              <a:ext cx="19700748" cy="2574798"/>
            </a:xfrm>
            <a:custGeom>
              <a:avLst/>
              <a:gdLst/>
              <a:ahLst/>
              <a:cxnLst/>
              <a:rect l="l" t="t" r="r" b="b"/>
              <a:pathLst>
                <a:path w="19700748" h="2574798">
                  <a:moveTo>
                    <a:pt x="1524" y="0"/>
                  </a:moveTo>
                  <a:lnTo>
                    <a:pt x="19699224" y="0"/>
                  </a:lnTo>
                  <a:cubicBezTo>
                    <a:pt x="19700114" y="0"/>
                    <a:pt x="19700748" y="762"/>
                    <a:pt x="19700748" y="1524"/>
                  </a:cubicBezTo>
                  <a:lnTo>
                    <a:pt x="19700748" y="2573274"/>
                  </a:lnTo>
                  <a:cubicBezTo>
                    <a:pt x="19700748" y="2574163"/>
                    <a:pt x="19699987" y="2574798"/>
                    <a:pt x="19699224" y="2574798"/>
                  </a:cubicBezTo>
                  <a:lnTo>
                    <a:pt x="1524" y="2574798"/>
                  </a:lnTo>
                  <a:cubicBezTo>
                    <a:pt x="635" y="2574798"/>
                    <a:pt x="0" y="2574036"/>
                    <a:pt x="0" y="257327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2573274"/>
                  </a:lnTo>
                  <a:lnTo>
                    <a:pt x="1524" y="2573274"/>
                  </a:lnTo>
                  <a:lnTo>
                    <a:pt x="1524" y="2571750"/>
                  </a:lnTo>
                  <a:lnTo>
                    <a:pt x="19699224" y="2571750"/>
                  </a:lnTo>
                  <a:lnTo>
                    <a:pt x="19699224" y="2573274"/>
                  </a:lnTo>
                  <a:lnTo>
                    <a:pt x="19697700" y="2573274"/>
                  </a:lnTo>
                  <a:lnTo>
                    <a:pt x="19697700" y="1524"/>
                  </a:lnTo>
                  <a:lnTo>
                    <a:pt x="19699224" y="1524"/>
                  </a:lnTo>
                  <a:lnTo>
                    <a:pt x="19699224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4D4B35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161925"/>
              <a:ext cx="19697700" cy="2733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00"/>
                </a:lnSpc>
              </a:pPr>
              <a:r>
                <a:rPr lang="en-US" sz="8000">
                  <a:solidFill>
                    <a:srgbClr val="000000"/>
                  </a:solidFill>
                  <a:latin typeface="Arial Bold"/>
                </a:rPr>
                <a:t>CONCLUSÃO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6892105" y="30003480"/>
            <a:ext cx="14773275" cy="1928812"/>
            <a:chOff x="0" y="0"/>
            <a:chExt cx="19697700" cy="257174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9697700" cy="2571750"/>
            </a:xfrm>
            <a:custGeom>
              <a:avLst/>
              <a:gdLst/>
              <a:ahLst/>
              <a:cxnLst/>
              <a:rect l="l" t="t" r="r" b="b"/>
              <a:pathLst>
                <a:path w="19697700" h="2571750">
                  <a:moveTo>
                    <a:pt x="0" y="0"/>
                  </a:moveTo>
                  <a:lnTo>
                    <a:pt x="19697700" y="0"/>
                  </a:lnTo>
                  <a:lnTo>
                    <a:pt x="19697700" y="2571750"/>
                  </a:lnTo>
                  <a:lnTo>
                    <a:pt x="0" y="2571750"/>
                  </a:lnTo>
                  <a:close/>
                </a:path>
              </a:pathLst>
            </a:custGeom>
            <a:solidFill>
              <a:srgbClr val="4B9960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1524" y="-1524"/>
              <a:ext cx="19700748" cy="2574798"/>
            </a:xfrm>
            <a:custGeom>
              <a:avLst/>
              <a:gdLst/>
              <a:ahLst/>
              <a:cxnLst/>
              <a:rect l="l" t="t" r="r" b="b"/>
              <a:pathLst>
                <a:path w="19700748" h="2574798">
                  <a:moveTo>
                    <a:pt x="1524" y="0"/>
                  </a:moveTo>
                  <a:lnTo>
                    <a:pt x="19699224" y="0"/>
                  </a:lnTo>
                  <a:cubicBezTo>
                    <a:pt x="19700114" y="0"/>
                    <a:pt x="19700748" y="762"/>
                    <a:pt x="19700748" y="1524"/>
                  </a:cubicBezTo>
                  <a:lnTo>
                    <a:pt x="19700748" y="2573274"/>
                  </a:lnTo>
                  <a:cubicBezTo>
                    <a:pt x="19700748" y="2574163"/>
                    <a:pt x="19699987" y="2574798"/>
                    <a:pt x="19699224" y="2574798"/>
                  </a:cubicBezTo>
                  <a:lnTo>
                    <a:pt x="1524" y="2574798"/>
                  </a:lnTo>
                  <a:cubicBezTo>
                    <a:pt x="635" y="2574798"/>
                    <a:pt x="0" y="2574036"/>
                    <a:pt x="0" y="2573274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2573274"/>
                  </a:lnTo>
                  <a:lnTo>
                    <a:pt x="1524" y="2573274"/>
                  </a:lnTo>
                  <a:lnTo>
                    <a:pt x="1524" y="2571750"/>
                  </a:lnTo>
                  <a:lnTo>
                    <a:pt x="19699224" y="2571750"/>
                  </a:lnTo>
                  <a:lnTo>
                    <a:pt x="19699224" y="2573274"/>
                  </a:lnTo>
                  <a:lnTo>
                    <a:pt x="19697700" y="2573274"/>
                  </a:lnTo>
                  <a:lnTo>
                    <a:pt x="19697700" y="1524"/>
                  </a:lnTo>
                  <a:lnTo>
                    <a:pt x="19699224" y="1524"/>
                  </a:lnTo>
                  <a:lnTo>
                    <a:pt x="19699224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4D4B35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161925"/>
              <a:ext cx="19697700" cy="2733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00"/>
                </a:lnSpc>
              </a:pPr>
              <a:r>
                <a:rPr lang="en-US" sz="8000">
                  <a:solidFill>
                    <a:srgbClr val="000000"/>
                  </a:solidFill>
                  <a:latin typeface="Arial Bold"/>
                </a:rPr>
                <a:t>REFERÊNCIAS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4141138" y="8094688"/>
            <a:ext cx="24155111" cy="139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Arial Bold"/>
              </a:rPr>
              <a:t>TÍTULO (FONTE ARIAL, TAMANHO 80)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98850" y="9403463"/>
            <a:ext cx="31839686" cy="763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 dirty="0">
                <a:solidFill>
                  <a:srgbClr val="000000"/>
                </a:solidFill>
                <a:latin typeface="Arial Bold"/>
              </a:rPr>
              <a:t>(</a:t>
            </a:r>
            <a:r>
              <a:rPr lang="en-US" sz="4400" u="sng" dirty="0" err="1">
                <a:solidFill>
                  <a:srgbClr val="000000"/>
                </a:solidFill>
                <a:latin typeface="Arial Bold"/>
              </a:rPr>
              <a:t>Apresentador</a:t>
            </a:r>
            <a:r>
              <a:rPr lang="en-US" sz="4400" dirty="0">
                <a:solidFill>
                  <a:srgbClr val="000000"/>
                </a:solidFill>
                <a:latin typeface="Arial Bold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Arial Bold"/>
              </a:rPr>
              <a:t>demais</a:t>
            </a:r>
            <a:r>
              <a:rPr lang="en-US" sz="4400" dirty="0">
                <a:solidFill>
                  <a:srgbClr val="000000"/>
                </a:solidFill>
                <a:latin typeface="Arial Bol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 Bold"/>
              </a:rPr>
              <a:t>autores</a:t>
            </a:r>
            <a:r>
              <a:rPr lang="en-US" sz="4400" dirty="0">
                <a:solidFill>
                  <a:srgbClr val="000000"/>
                </a:solidFill>
                <a:latin typeface="Arial Bold"/>
              </a:rPr>
              <a:t> e </a:t>
            </a:r>
            <a:r>
              <a:rPr lang="en-US" sz="4400" dirty="0" err="1">
                <a:solidFill>
                  <a:srgbClr val="000000"/>
                </a:solidFill>
                <a:latin typeface="Arial Bold"/>
              </a:rPr>
              <a:t>Orientador</a:t>
            </a:r>
            <a:r>
              <a:rPr lang="en-US" sz="4400" dirty="0">
                <a:solidFill>
                  <a:srgbClr val="000000"/>
                </a:solidFill>
                <a:latin typeface="Arial Bold"/>
              </a:rPr>
              <a:t>. Arial, 44) (</a:t>
            </a:r>
            <a:r>
              <a:rPr lang="en-US" sz="4400" dirty="0" err="1">
                <a:solidFill>
                  <a:srgbClr val="000000"/>
                </a:solidFill>
                <a:latin typeface="Arial Bold"/>
              </a:rPr>
              <a:t>Instituição</a:t>
            </a:r>
            <a:r>
              <a:rPr lang="en-US" sz="4400" dirty="0">
                <a:solidFill>
                  <a:srgbClr val="000000"/>
                </a:solidFill>
                <a:latin typeface="Arial Bold"/>
              </a:rPr>
              <a:t>. Arial, 44)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9003084" y="3613023"/>
            <a:ext cx="19283773" cy="2170647"/>
            <a:chOff x="0" y="0"/>
            <a:chExt cx="7819097" cy="880144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819097" cy="880144"/>
            </a:xfrm>
            <a:custGeom>
              <a:avLst/>
              <a:gdLst/>
              <a:ahLst/>
              <a:cxnLst/>
              <a:rect l="l" t="t" r="r" b="b"/>
              <a:pathLst>
                <a:path w="7819097" h="880144">
                  <a:moveTo>
                    <a:pt x="10840" y="0"/>
                  </a:moveTo>
                  <a:lnTo>
                    <a:pt x="7808258" y="0"/>
                  </a:lnTo>
                  <a:cubicBezTo>
                    <a:pt x="7811133" y="0"/>
                    <a:pt x="7813890" y="1142"/>
                    <a:pt x="7815922" y="3175"/>
                  </a:cubicBezTo>
                  <a:cubicBezTo>
                    <a:pt x="7817955" y="5208"/>
                    <a:pt x="7819097" y="7965"/>
                    <a:pt x="7819097" y="10840"/>
                  </a:cubicBezTo>
                  <a:lnTo>
                    <a:pt x="7819097" y="869304"/>
                  </a:lnTo>
                  <a:cubicBezTo>
                    <a:pt x="7819097" y="875291"/>
                    <a:pt x="7814244" y="880144"/>
                    <a:pt x="7808258" y="880144"/>
                  </a:cubicBezTo>
                  <a:lnTo>
                    <a:pt x="10840" y="880144"/>
                  </a:lnTo>
                  <a:cubicBezTo>
                    <a:pt x="4853" y="880144"/>
                    <a:pt x="0" y="875291"/>
                    <a:pt x="0" y="869304"/>
                  </a:cubicBezTo>
                  <a:lnTo>
                    <a:pt x="0" y="10840"/>
                  </a:lnTo>
                  <a:cubicBezTo>
                    <a:pt x="0" y="7965"/>
                    <a:pt x="1142" y="5208"/>
                    <a:pt x="3175" y="3175"/>
                  </a:cubicBezTo>
                  <a:cubicBezTo>
                    <a:pt x="5208" y="1142"/>
                    <a:pt x="7965" y="0"/>
                    <a:pt x="1084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F8A43">
                    <a:alpha val="100000"/>
                  </a:srgbClr>
                </a:gs>
                <a:gs pos="100000">
                  <a:srgbClr val="124D39">
                    <a:alpha val="100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-104775"/>
              <a:ext cx="7819097" cy="984919"/>
            </a:xfrm>
            <a:prstGeom prst="rect">
              <a:avLst/>
            </a:prstGeom>
          </p:spPr>
          <p:txBody>
            <a:bodyPr lIns="50829" tIns="50829" rIns="50829" bIns="50829" rtlCol="0" anchor="ctr"/>
            <a:lstStyle/>
            <a:p>
              <a:pPr algn="ctr">
                <a:lnSpc>
                  <a:spcPts val="7419"/>
                </a:lnSpc>
                <a:spcBef>
                  <a:spcPct val="0"/>
                </a:spcBef>
              </a:pPr>
              <a:r>
                <a:rPr lang="en-US" sz="5299">
                  <a:solidFill>
                    <a:srgbClr val="F1FFEB"/>
                  </a:solidFill>
                  <a:latin typeface="League Spartan"/>
                </a:rPr>
                <a:t>I MEETING PARAIBANO DE ESTÉTICA CLÍNICA AVANÇADA E COSMETOLOGIA</a:t>
              </a:r>
            </a:p>
          </p:txBody>
        </p:sp>
      </p:grpSp>
      <p:sp>
        <p:nvSpPr>
          <p:cNvPr id="36" name="Freeform 36"/>
          <p:cNvSpPr/>
          <p:nvPr/>
        </p:nvSpPr>
        <p:spPr>
          <a:xfrm rot="861252">
            <a:off x="26836283" y="85226"/>
            <a:ext cx="3502389" cy="7657052"/>
          </a:xfrm>
          <a:custGeom>
            <a:avLst/>
            <a:gdLst/>
            <a:ahLst/>
            <a:cxnLst/>
            <a:rect l="l" t="t" r="r" b="b"/>
            <a:pathLst>
              <a:path w="3546776" h="9526974">
                <a:moveTo>
                  <a:pt x="0" y="0"/>
                </a:moveTo>
                <a:lnTo>
                  <a:pt x="3546776" y="0"/>
                </a:lnTo>
                <a:lnTo>
                  <a:pt x="3546776" y="9526974"/>
                </a:lnTo>
                <a:lnTo>
                  <a:pt x="0" y="95269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7895" r="-1267" b="-56579"/>
            </a:stretch>
          </a:blipFill>
          <a:ln cap="sq">
            <a:noFill/>
            <a:prstDash val="solid"/>
            <a:miter/>
          </a:ln>
        </p:spPr>
      </p:sp>
      <p:grpSp>
        <p:nvGrpSpPr>
          <p:cNvPr id="37" name="Group 37"/>
          <p:cNvGrpSpPr/>
          <p:nvPr/>
        </p:nvGrpSpPr>
        <p:grpSpPr>
          <a:xfrm>
            <a:off x="970417" y="772444"/>
            <a:ext cx="6523609" cy="5972318"/>
            <a:chOff x="0" y="0"/>
            <a:chExt cx="8698145" cy="7963091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698145" cy="7963091"/>
            </a:xfrm>
            <a:custGeom>
              <a:avLst/>
              <a:gdLst/>
              <a:ahLst/>
              <a:cxnLst/>
              <a:rect l="l" t="t" r="r" b="b"/>
              <a:pathLst>
                <a:path w="8698145" h="7963091">
                  <a:moveTo>
                    <a:pt x="0" y="0"/>
                  </a:moveTo>
                  <a:lnTo>
                    <a:pt x="8698145" y="0"/>
                  </a:lnTo>
                  <a:lnTo>
                    <a:pt x="8698145" y="7963091"/>
                  </a:lnTo>
                  <a:lnTo>
                    <a:pt x="0" y="7963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39" name="Group 39"/>
            <p:cNvGrpSpPr/>
            <p:nvPr/>
          </p:nvGrpSpPr>
          <p:grpSpPr>
            <a:xfrm>
              <a:off x="5499375" y="4783284"/>
              <a:ext cx="939960" cy="939960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C3225"/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63500" y="15875"/>
                <a:ext cx="685800" cy="733425"/>
              </a:xfrm>
              <a:prstGeom prst="rect">
                <a:avLst/>
              </a:prstGeom>
            </p:spPr>
            <p:txBody>
              <a:bodyPr lIns="23556" tIns="23556" rIns="23556" bIns="23556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2120431" y="4536311"/>
              <a:ext cx="1085195" cy="1085195"/>
              <a:chOff x="0" y="0"/>
              <a:chExt cx="812800" cy="812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143A2D"/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63500" y="15875"/>
                <a:ext cx="685800" cy="733425"/>
              </a:xfrm>
              <a:prstGeom prst="rect">
                <a:avLst/>
              </a:prstGeom>
            </p:spPr>
            <p:txBody>
              <a:bodyPr lIns="23588" tIns="23588" rIns="23588" bIns="23588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5062380" y="2239846"/>
              <a:ext cx="1125650" cy="1125650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143A2D"/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63500" y="15875"/>
                <a:ext cx="685800" cy="733425"/>
              </a:xfrm>
              <a:prstGeom prst="rect">
                <a:avLst/>
              </a:prstGeom>
            </p:spPr>
            <p:txBody>
              <a:bodyPr lIns="23588" tIns="23588" rIns="23588" bIns="23588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5169179" y="2346645"/>
              <a:ext cx="912053" cy="912053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C3225"/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63500" y="15875"/>
                <a:ext cx="685800" cy="733425"/>
              </a:xfrm>
              <a:prstGeom prst="rect">
                <a:avLst/>
              </a:prstGeom>
            </p:spPr>
            <p:txBody>
              <a:bodyPr lIns="23588" tIns="23588" rIns="23588" bIns="23588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2285783" y="2239846"/>
              <a:ext cx="1018852" cy="1018852"/>
              <a:chOff x="0" y="0"/>
              <a:chExt cx="812800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143A2D"/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63500" y="15875"/>
                <a:ext cx="685800" cy="733425"/>
              </a:xfrm>
              <a:prstGeom prst="rect">
                <a:avLst/>
              </a:prstGeom>
            </p:spPr>
            <p:txBody>
              <a:bodyPr lIns="23588" tIns="23588" rIns="23588" bIns="23588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54" name="Freeform 54"/>
            <p:cNvSpPr/>
            <p:nvPr/>
          </p:nvSpPr>
          <p:spPr>
            <a:xfrm rot="-1430804">
              <a:off x="5308509" y="2480952"/>
              <a:ext cx="633392" cy="638179"/>
            </a:xfrm>
            <a:custGeom>
              <a:avLst/>
              <a:gdLst/>
              <a:ahLst/>
              <a:cxnLst/>
              <a:rect l="l" t="t" r="r" b="b"/>
              <a:pathLst>
                <a:path w="633392" h="638179">
                  <a:moveTo>
                    <a:pt x="0" y="0"/>
                  </a:moveTo>
                  <a:lnTo>
                    <a:pt x="633392" y="0"/>
                  </a:lnTo>
                  <a:lnTo>
                    <a:pt x="633392" y="638178"/>
                  </a:lnTo>
                  <a:lnTo>
                    <a:pt x="0" y="6381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55"/>
            <p:cNvSpPr/>
            <p:nvPr/>
          </p:nvSpPr>
          <p:spPr>
            <a:xfrm>
              <a:off x="3110151" y="2757619"/>
              <a:ext cx="2276112" cy="2554820"/>
            </a:xfrm>
            <a:custGeom>
              <a:avLst/>
              <a:gdLst/>
              <a:ahLst/>
              <a:cxnLst/>
              <a:rect l="l" t="t" r="r" b="b"/>
              <a:pathLst>
                <a:path w="2276112" h="2554820">
                  <a:moveTo>
                    <a:pt x="0" y="0"/>
                  </a:moveTo>
                  <a:lnTo>
                    <a:pt x="2276113" y="0"/>
                  </a:lnTo>
                  <a:lnTo>
                    <a:pt x="2276113" y="2554820"/>
                  </a:lnTo>
                  <a:lnTo>
                    <a:pt x="0" y="25548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56" name="Group 56"/>
            <p:cNvGrpSpPr/>
            <p:nvPr/>
          </p:nvGrpSpPr>
          <p:grpSpPr>
            <a:xfrm>
              <a:off x="2240479" y="4656359"/>
              <a:ext cx="845098" cy="845098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C3225"/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63500" y="15875"/>
                <a:ext cx="685800" cy="733425"/>
              </a:xfrm>
              <a:prstGeom prst="rect">
                <a:avLst/>
              </a:prstGeom>
            </p:spPr>
            <p:txBody>
              <a:bodyPr lIns="23588" tIns="23588" rIns="23588" bIns="23588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59" name="Freeform 59"/>
            <p:cNvSpPr/>
            <p:nvPr/>
          </p:nvSpPr>
          <p:spPr>
            <a:xfrm>
              <a:off x="2400364" y="4883611"/>
              <a:ext cx="525329" cy="489989"/>
            </a:xfrm>
            <a:custGeom>
              <a:avLst/>
              <a:gdLst/>
              <a:ahLst/>
              <a:cxnLst/>
              <a:rect l="l" t="t" r="r" b="b"/>
              <a:pathLst>
                <a:path w="525329" h="489989">
                  <a:moveTo>
                    <a:pt x="0" y="0"/>
                  </a:moveTo>
                  <a:lnTo>
                    <a:pt x="525329" y="0"/>
                  </a:lnTo>
                  <a:lnTo>
                    <a:pt x="525329" y="489988"/>
                  </a:lnTo>
                  <a:lnTo>
                    <a:pt x="0" y="4899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0" name="Group 60"/>
            <p:cNvGrpSpPr/>
            <p:nvPr/>
          </p:nvGrpSpPr>
          <p:grpSpPr>
            <a:xfrm>
              <a:off x="5599701" y="4883611"/>
              <a:ext cx="739307" cy="739307"/>
              <a:chOff x="0" y="0"/>
              <a:chExt cx="812800" cy="81280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C3225"/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63500" y="15875"/>
                <a:ext cx="685800" cy="733425"/>
              </a:xfrm>
              <a:prstGeom prst="rect">
                <a:avLst/>
              </a:prstGeom>
            </p:spPr>
            <p:txBody>
              <a:bodyPr lIns="23588" tIns="23588" rIns="23588" bIns="23588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grpSp>
          <p:nvGrpSpPr>
            <p:cNvPr id="63" name="Group 63"/>
            <p:cNvGrpSpPr/>
            <p:nvPr/>
          </p:nvGrpSpPr>
          <p:grpSpPr>
            <a:xfrm>
              <a:off x="2402410" y="2346645"/>
              <a:ext cx="785597" cy="785597"/>
              <a:chOff x="0" y="0"/>
              <a:chExt cx="812800" cy="812800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C3225"/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63500" y="15875"/>
                <a:ext cx="685800" cy="733425"/>
              </a:xfrm>
              <a:prstGeom prst="rect">
                <a:avLst/>
              </a:prstGeom>
            </p:spPr>
            <p:txBody>
              <a:bodyPr lIns="23588" tIns="23588" rIns="23588" bIns="23588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66" name="Freeform 66"/>
            <p:cNvSpPr/>
            <p:nvPr/>
          </p:nvSpPr>
          <p:spPr>
            <a:xfrm>
              <a:off x="2565904" y="2469505"/>
              <a:ext cx="478398" cy="478398"/>
            </a:xfrm>
            <a:custGeom>
              <a:avLst/>
              <a:gdLst/>
              <a:ahLst/>
              <a:cxnLst/>
              <a:rect l="l" t="t" r="r" b="b"/>
              <a:pathLst>
                <a:path w="478398" h="478398">
                  <a:moveTo>
                    <a:pt x="0" y="0"/>
                  </a:moveTo>
                  <a:lnTo>
                    <a:pt x="478399" y="0"/>
                  </a:lnTo>
                  <a:lnTo>
                    <a:pt x="478399" y="478398"/>
                  </a:lnTo>
                  <a:lnTo>
                    <a:pt x="0" y="4783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7" name="Freeform 67"/>
            <p:cNvSpPr/>
            <p:nvPr/>
          </p:nvSpPr>
          <p:spPr>
            <a:xfrm>
              <a:off x="5714334" y="4981966"/>
              <a:ext cx="510042" cy="542597"/>
            </a:xfrm>
            <a:custGeom>
              <a:avLst/>
              <a:gdLst/>
              <a:ahLst/>
              <a:cxnLst/>
              <a:rect l="l" t="t" r="r" b="b"/>
              <a:pathLst>
                <a:path w="510042" h="542597">
                  <a:moveTo>
                    <a:pt x="0" y="0"/>
                  </a:moveTo>
                  <a:lnTo>
                    <a:pt x="510042" y="0"/>
                  </a:lnTo>
                  <a:lnTo>
                    <a:pt x="510042" y="542597"/>
                  </a:lnTo>
                  <a:lnTo>
                    <a:pt x="0" y="542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8" name="TextBox 68"/>
          <p:cNvSpPr txBox="1"/>
          <p:nvPr/>
        </p:nvSpPr>
        <p:spPr>
          <a:xfrm>
            <a:off x="1159737" y="22499958"/>
            <a:ext cx="1461265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59"/>
              </a:lnSpc>
            </a:pPr>
            <a:r>
              <a:rPr lang="en-US" sz="4800">
                <a:solidFill>
                  <a:srgbClr val="000000"/>
                </a:solidFill>
                <a:latin typeface="Arial"/>
              </a:rPr>
              <a:t>Texto (Arial, tamanho 48)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7388051" y="22499958"/>
            <a:ext cx="1455550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59"/>
              </a:lnSpc>
            </a:pPr>
            <a:r>
              <a:rPr lang="en-US" sz="4800">
                <a:solidFill>
                  <a:srgbClr val="000000"/>
                </a:solidFill>
                <a:latin typeface="Arial"/>
              </a:rPr>
              <a:t>Texto (Arial, tamanho 48)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159736" y="13034597"/>
            <a:ext cx="14649163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59"/>
              </a:lnSpc>
            </a:pPr>
            <a:r>
              <a:rPr lang="en-US" sz="4800">
                <a:solidFill>
                  <a:srgbClr val="000000"/>
                </a:solidFill>
                <a:latin typeface="Arial"/>
              </a:rPr>
              <a:t>Texto (Arial, tamanho 48)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159736" y="32197264"/>
            <a:ext cx="14612651" cy="390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59"/>
              </a:lnSpc>
            </a:pPr>
            <a:r>
              <a:rPr lang="en-US" sz="4800">
                <a:solidFill>
                  <a:srgbClr val="000000"/>
                </a:solidFill>
                <a:latin typeface="Arial"/>
              </a:rPr>
              <a:t>Texto (Arial, tamanho 48)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7388051" y="32694292"/>
            <a:ext cx="14533275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dirty="0" err="1">
                <a:solidFill>
                  <a:srgbClr val="000000"/>
                </a:solidFill>
                <a:latin typeface="Arial"/>
              </a:rPr>
              <a:t>Texto</a:t>
            </a:r>
            <a:r>
              <a:rPr lang="en-US" sz="2799" dirty="0">
                <a:solidFill>
                  <a:srgbClr val="000000"/>
                </a:solidFill>
                <a:latin typeface="Arial"/>
              </a:rPr>
              <a:t> (Arial, </a:t>
            </a:r>
            <a:r>
              <a:rPr lang="en-US" sz="2799">
                <a:solidFill>
                  <a:srgbClr val="000000"/>
                </a:solidFill>
                <a:latin typeface="Arial"/>
              </a:rPr>
              <a:t>tamanho</a:t>
            </a:r>
            <a:r>
              <a:rPr lang="en-US" sz="2799" dirty="0">
                <a:solidFill>
                  <a:srgbClr val="000000"/>
                </a:solidFill>
                <a:latin typeface="Arial"/>
              </a:rPr>
              <a:t> 28)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7257876" y="13053463"/>
            <a:ext cx="14625350" cy="834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59"/>
              </a:lnSpc>
            </a:pPr>
            <a:r>
              <a:rPr lang="en-US" sz="4800">
                <a:solidFill>
                  <a:srgbClr val="000000"/>
                </a:solidFill>
                <a:latin typeface="Arial"/>
              </a:rPr>
              <a:t>Texto (Arial, tamanho 48)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7683345" y="1294654"/>
            <a:ext cx="21923250" cy="1201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91"/>
              </a:lnSpc>
            </a:pPr>
            <a:r>
              <a:rPr lang="en-US" sz="7065">
                <a:solidFill>
                  <a:srgbClr val="6FD84A"/>
                </a:solidFill>
                <a:latin typeface="Intro Rust"/>
              </a:rPr>
              <a:t>iv COngresso Paraibano de BIOmedicina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8644970" y="2488646"/>
            <a:ext cx="328232" cy="1044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4"/>
              </a:lnSpc>
            </a:pPr>
            <a:r>
              <a:rPr lang="en-US" sz="6145">
                <a:solidFill>
                  <a:srgbClr val="D9D9D9"/>
                </a:solidFill>
                <a:latin typeface="Open Sans Bold"/>
              </a:rPr>
              <a:t>&amp;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9884974" y="6158520"/>
            <a:ext cx="17191760" cy="63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lang="en-US" sz="3750">
                <a:solidFill>
                  <a:srgbClr val="F1FFEB"/>
                </a:solidFill>
                <a:latin typeface="League Spartan"/>
              </a:rPr>
              <a:t>Inovação, Perspectivas e Avanços na Formação Biomédica</a:t>
            </a:r>
          </a:p>
        </p:txBody>
      </p:sp>
      <p:grpSp>
        <p:nvGrpSpPr>
          <p:cNvPr id="77" name="Group 77"/>
          <p:cNvGrpSpPr/>
          <p:nvPr/>
        </p:nvGrpSpPr>
        <p:grpSpPr>
          <a:xfrm>
            <a:off x="-9524" y="42568986"/>
            <a:ext cx="32404049" cy="636414"/>
            <a:chOff x="0" y="0"/>
            <a:chExt cx="43205399" cy="848553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43205400" cy="848595"/>
            </a:xfrm>
            <a:custGeom>
              <a:avLst/>
              <a:gdLst/>
              <a:ahLst/>
              <a:cxnLst/>
              <a:rect l="l" t="t" r="r" b="b"/>
              <a:pathLst>
                <a:path w="43205400" h="848595">
                  <a:moveTo>
                    <a:pt x="0" y="0"/>
                  </a:moveTo>
                  <a:lnTo>
                    <a:pt x="43205400" y="0"/>
                  </a:lnTo>
                  <a:lnTo>
                    <a:pt x="43205400" y="848595"/>
                  </a:lnTo>
                  <a:lnTo>
                    <a:pt x="0" y="848595"/>
                  </a:lnTo>
                  <a:close/>
                </a:path>
              </a:pathLst>
            </a:custGeom>
            <a:solidFill>
              <a:srgbClr val="4B9960"/>
            </a:solid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104</Words>
  <Application>Microsoft Office PowerPoint</Application>
  <PresentationFormat>Personalizar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Arial Bold</vt:lpstr>
      <vt:lpstr>Calibri</vt:lpstr>
      <vt:lpstr>Open Sans Bold</vt:lpstr>
      <vt:lpstr>Arial</vt:lpstr>
      <vt:lpstr>League Spartan</vt:lpstr>
      <vt:lpstr>Intro Rust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Banner- IV CPB I MEET ESTÉTICA UNIFIP (1) 1.pptx</dc:title>
  <cp:lastModifiedBy>danilo silva</cp:lastModifiedBy>
  <cp:revision>2</cp:revision>
  <dcterms:created xsi:type="dcterms:W3CDTF">2006-08-16T00:00:00Z</dcterms:created>
  <dcterms:modified xsi:type="dcterms:W3CDTF">2023-11-20T14:01:55Z</dcterms:modified>
  <dc:identifier>DAFzgxJJzKE</dc:identifier>
</cp:coreProperties>
</file>