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0"/>
  </p:notesMasterIdLst>
  <p:sldIdLst>
    <p:sldId id="256" r:id="rId2"/>
    <p:sldId id="343" r:id="rId3"/>
    <p:sldId id="344" r:id="rId4"/>
    <p:sldId id="345" r:id="rId5"/>
    <p:sldId id="346" r:id="rId6"/>
    <p:sldId id="347" r:id="rId7"/>
    <p:sldId id="348" r:id="rId8"/>
    <p:sldId id="34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040"/>
    <a:srgbClr val="976B99"/>
    <a:srgbClr val="97F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929"/>
    <p:restoredTop sz="94709"/>
  </p:normalViewPr>
  <p:slideViewPr>
    <p:cSldViewPr snapToGrid="0" snapToObjects="1">
      <p:cViewPr varScale="1">
        <p:scale>
          <a:sx n="48" d="100"/>
          <a:sy n="48" d="100"/>
        </p:scale>
        <p:origin x="208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40D35-78C9-D44A-BC8F-80A447572DE4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A6590-943C-E141-870F-6BDCA941C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7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D96F40-38E1-4344-86EC-4E3D944B9018}" type="datetime1">
              <a:rPr lang="pt-BR" smtClean="0"/>
              <a:t>30/05/2023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PROF. JOÃO CONRADO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3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368B-B3E9-644F-B20E-2078AAE6CDC0}" type="datetime1">
              <a:rPr lang="pt-BR" smtClean="0"/>
              <a:t>30/05/2023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JOÃO CONRADO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37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706BE0-8FE5-3742-A23F-FE10D40FE904}" type="datetime1">
              <a:rPr lang="pt-BR" smtClean="0"/>
              <a:t>30/05/2023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PROF. JOÃO CONRADO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16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0C68-74B3-9E43-ACA8-508BCBAB1AC9}" type="datetime1">
              <a:rPr lang="pt-BR" smtClean="0"/>
              <a:t>30/05/2023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JOÃO CONRADO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90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FDE7341-1698-9C4E-8F27-AC30F9AACDA9}" type="datetime1">
              <a:rPr lang="pt-BR" smtClean="0"/>
              <a:t>30/05/2023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PROF. JOÃO CONRADO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9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4BF7-F9C5-544F-9C8C-F015E18092F0}" type="datetime1">
              <a:rPr lang="pt-BR" smtClean="0"/>
              <a:t>30/05/2023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JOÃO CONRADO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9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9453-9DB3-1147-862B-CBA12FFCC1BA}" type="datetime1">
              <a:rPr lang="pt-BR" smtClean="0"/>
              <a:t>30/05/2023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JOÃO CONRADO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07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6DC1-D420-0F40-929B-0D8640E8DDB0}" type="datetime1">
              <a:rPr lang="pt-BR" smtClean="0"/>
              <a:t>30/05/2023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JOÃO CONRADO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9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C5FD-4160-DF44-874F-97287FA9666F}" type="datetime1">
              <a:rPr lang="pt-BR" smtClean="0"/>
              <a:t>30/05/2023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JOÃO CONRADO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7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3FF0B2-B8D0-C94D-9304-2D0E5BABD8D1}" type="datetime1">
              <a:rPr lang="pt-BR" smtClean="0"/>
              <a:t>30/05/2023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PROF. JOÃO CONRADO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34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C3D60-B301-9842-B0E7-CF978048F6C2}" type="datetime1">
              <a:rPr lang="pt-BR" smtClean="0"/>
              <a:t>30/05/2023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JOÃO CONRADO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38248E1-3EA2-2747-83CA-5FC9CEDD5C50}" type="datetime1">
              <a:rPr lang="pt-BR" smtClean="0"/>
              <a:t>30/05/2023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PROF. JOÃO CONRADO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Imagem 7" descr="Logotipo&#10;&#10;Descrição gerada automaticamente">
            <a:extLst>
              <a:ext uri="{FF2B5EF4-FFF2-40B4-BE49-F238E27FC236}">
                <a16:creationId xmlns:a16="http://schemas.microsoft.com/office/drawing/2014/main" id="{A1CEF6B7-DA98-2C5F-0914-AB1C2FD5BFB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6021" y="31733"/>
            <a:ext cx="1051665" cy="57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4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B695AA2-4B70-477F-AF90-536B720A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20478561-3339-16AA-C6CE-DC09335355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2549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E418E0A-114D-0E48-94FF-8B10AC8EC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416" y="132851"/>
            <a:ext cx="9599384" cy="1664254"/>
          </a:xfrm>
          <a:solidFill>
            <a:srgbClr val="3B404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6C3B11-7ECE-C142-9E07-951794CB03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416" y="1929946"/>
            <a:ext cx="9599384" cy="590321"/>
          </a:xfrm>
          <a:solidFill>
            <a:srgbClr val="3B404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pt-B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AUTORES:</a:t>
            </a:r>
          </a:p>
        </p:txBody>
      </p:sp>
    </p:spTree>
    <p:extLst>
      <p:ext uri="{BB962C8B-B14F-4D97-AF65-F5344CB8AC3E}">
        <p14:creationId xmlns:p14="http://schemas.microsoft.com/office/powerpoint/2010/main" val="1768317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DEEA8-CF7D-604D-9C8D-9370FF645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C610A3-E2E4-1044-A9FE-3907F79A0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2685418"/>
          </a:xfrm>
        </p:spPr>
        <p:txBody>
          <a:bodyPr>
            <a:normAutofit lnSpcReduction="10000"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Contexto</a:t>
            </a:r>
          </a:p>
          <a:p>
            <a:pPr lvl="1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</a:p>
          <a:p>
            <a:pPr lvl="1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Econômico</a:t>
            </a:r>
          </a:p>
          <a:p>
            <a:pPr lvl="1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Ambiental</a:t>
            </a:r>
          </a:p>
          <a:p>
            <a:pPr lvl="1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Político</a:t>
            </a:r>
          </a:p>
          <a:p>
            <a:pPr lvl="1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DF9C776-0B65-2046-FE66-5F8AF1499276}"/>
              </a:ext>
            </a:extLst>
          </p:cNvPr>
          <p:cNvSpPr/>
          <p:nvPr/>
        </p:nvSpPr>
        <p:spPr>
          <a:xfrm>
            <a:off x="718457" y="5142045"/>
            <a:ext cx="10892351" cy="14383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PROBLEMA DE PESQUISA</a:t>
            </a:r>
          </a:p>
        </p:txBody>
      </p:sp>
    </p:spTree>
    <p:extLst>
      <p:ext uri="{BB962C8B-B14F-4D97-AF65-F5344CB8AC3E}">
        <p14:creationId xmlns:p14="http://schemas.microsoft.com/office/powerpoint/2010/main" val="38582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EE54DE-B674-44BC-875D-361937E20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OBJETIVOS E 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F9DBB8-6DE3-73A3-C5E5-CC56C73E5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309861"/>
          </a:xfrm>
        </p:spPr>
        <p:txBody>
          <a:bodyPr>
            <a:normAutofit lnSpcReduction="10000"/>
          </a:bodyPr>
          <a:lstStyle/>
          <a:p>
            <a:r>
              <a:rPr lang="pt-BR" sz="2400" dirty="0"/>
              <a:t>Objetivo Geral:</a:t>
            </a:r>
          </a:p>
          <a:p>
            <a:r>
              <a:rPr lang="pt-BR" sz="2400" dirty="0"/>
              <a:t>Objetivos específicos:</a:t>
            </a:r>
          </a:p>
          <a:p>
            <a:pPr lvl="1"/>
            <a:r>
              <a:rPr lang="pt-BR" sz="2200" dirty="0"/>
              <a:t>Especifico 1:</a:t>
            </a:r>
          </a:p>
          <a:p>
            <a:pPr lvl="1"/>
            <a:r>
              <a:rPr lang="pt-BR" sz="2200" dirty="0"/>
              <a:t>Específico 2:</a:t>
            </a:r>
          </a:p>
          <a:p>
            <a:pPr lvl="1"/>
            <a:r>
              <a:rPr lang="pt-BR" sz="2200" dirty="0"/>
              <a:t>Específico 3: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B79F27A-BFE6-F478-D682-EDBD84976A6F}"/>
              </a:ext>
            </a:extLst>
          </p:cNvPr>
          <p:cNvSpPr txBox="1">
            <a:spLocks/>
          </p:cNvSpPr>
          <p:nvPr/>
        </p:nvSpPr>
        <p:spPr>
          <a:xfrm>
            <a:off x="581192" y="4537252"/>
            <a:ext cx="11029615" cy="2309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/>
              <a:t>Metodologia:</a:t>
            </a:r>
          </a:p>
          <a:p>
            <a:pPr lvl="1"/>
            <a:r>
              <a:rPr lang="pt-BR" sz="2000" dirty="0"/>
              <a:t>Breve descrição da metodologia e meios empregados para obtenção e tratamento dos dados</a:t>
            </a:r>
          </a:p>
        </p:txBody>
      </p:sp>
    </p:spTree>
    <p:extLst>
      <p:ext uri="{BB962C8B-B14F-4D97-AF65-F5344CB8AC3E}">
        <p14:creationId xmlns:p14="http://schemas.microsoft.com/office/powerpoint/2010/main" val="33034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73DB0-41F6-5070-461B-FFD69859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REVISÃO DE LITERATURA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A963C3-F099-6282-77CE-958F2CAC4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Breve revisão das referências utilizadas</a:t>
            </a:r>
          </a:p>
          <a:p>
            <a:pPr lvl="1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Principais conceitos</a:t>
            </a:r>
          </a:p>
          <a:p>
            <a:pPr lvl="1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Estado da arte</a:t>
            </a:r>
          </a:p>
          <a:p>
            <a:pPr lvl="1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Hipóteses (se houver)</a:t>
            </a:r>
          </a:p>
        </p:txBody>
      </p:sp>
    </p:spTree>
    <p:extLst>
      <p:ext uri="{BB962C8B-B14F-4D97-AF65-F5344CB8AC3E}">
        <p14:creationId xmlns:p14="http://schemas.microsoft.com/office/powerpoint/2010/main" val="1240286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73DB0-41F6-5070-461B-FFD69859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RESULTADOS E DISCUSSÕES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A963C3-F099-6282-77CE-958F2CAC4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Apresentação dos principais resultados</a:t>
            </a:r>
          </a:p>
          <a:p>
            <a:pPr lvl="1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Textos</a:t>
            </a:r>
          </a:p>
          <a:p>
            <a:pPr lvl="1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Gráficos</a:t>
            </a:r>
          </a:p>
          <a:p>
            <a:pPr lvl="1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Tabelas/quadros</a:t>
            </a:r>
          </a:p>
          <a:p>
            <a:pPr lvl="1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Figuras/imagens/fotos</a:t>
            </a:r>
          </a:p>
          <a:p>
            <a:pPr lvl="1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Relatórios estatísticos</a:t>
            </a:r>
          </a:p>
        </p:txBody>
      </p:sp>
    </p:spTree>
    <p:extLst>
      <p:ext uri="{BB962C8B-B14F-4D97-AF65-F5344CB8AC3E}">
        <p14:creationId xmlns:p14="http://schemas.microsoft.com/office/powerpoint/2010/main" val="350499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73DB0-41F6-5070-461B-FFD69859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A963C3-F099-6282-77CE-958F2CAC4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Conclusões</a:t>
            </a:r>
          </a:p>
          <a:p>
            <a:pPr lvl="1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Principais contribuições para a academia, sociedade e meio empresarial</a:t>
            </a:r>
          </a:p>
          <a:p>
            <a:pPr lvl="1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Limitações metodológicas</a:t>
            </a:r>
          </a:p>
          <a:p>
            <a:pPr lvl="1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Recomendações</a:t>
            </a:r>
          </a:p>
        </p:txBody>
      </p:sp>
    </p:spTree>
    <p:extLst>
      <p:ext uri="{BB962C8B-B14F-4D97-AF65-F5344CB8AC3E}">
        <p14:creationId xmlns:p14="http://schemas.microsoft.com/office/powerpoint/2010/main" val="1293089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73DB0-41F6-5070-461B-FFD69859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AGRADECIMENTOS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A963C3-F099-6282-77CE-958F2CAC4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Conclusões</a:t>
            </a:r>
          </a:p>
          <a:p>
            <a:pPr lvl="1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Financiadores</a:t>
            </a:r>
          </a:p>
          <a:p>
            <a:pPr lvl="1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Colaboradores</a:t>
            </a:r>
          </a:p>
          <a:p>
            <a:pPr lvl="1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Outros</a:t>
            </a:r>
          </a:p>
        </p:txBody>
      </p:sp>
    </p:spTree>
    <p:extLst>
      <p:ext uri="{BB962C8B-B14F-4D97-AF65-F5344CB8AC3E}">
        <p14:creationId xmlns:p14="http://schemas.microsoft.com/office/powerpoint/2010/main" val="916085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73DB0-41F6-5070-461B-FFD69859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BIBLIOGRAFIA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A963C3-F099-6282-77CE-958F2CAC4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Principais autores citados no trabalho</a:t>
            </a:r>
          </a:p>
        </p:txBody>
      </p:sp>
    </p:spTree>
    <p:extLst>
      <p:ext uri="{BB962C8B-B14F-4D97-AF65-F5344CB8AC3E}">
        <p14:creationId xmlns:p14="http://schemas.microsoft.com/office/powerpoint/2010/main" val="102282492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{BAD64057-3364-EF4B-A78D-20B25923ABCC}tf10001123</Template>
  <TotalTime>122</TotalTime>
  <Words>113</Words>
  <Application>Microsoft Macintosh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Calibri</vt:lpstr>
      <vt:lpstr>Gill Sans MT</vt:lpstr>
      <vt:lpstr>Wingdings 2</vt:lpstr>
      <vt:lpstr>Dividendo</vt:lpstr>
      <vt:lpstr>TÍTULO DO TRABALHO</vt:lpstr>
      <vt:lpstr>INTRODUÇÃO</vt:lpstr>
      <vt:lpstr>OBJETIVOS E METODOLOGIA</vt:lpstr>
      <vt:lpstr>REVISÃO DE LITERATURA</vt:lpstr>
      <vt:lpstr>RESULTADOS E DISCUSSÕES</vt:lpstr>
      <vt:lpstr>CONSIDERAÇÕES FINAIS</vt:lpstr>
      <vt:lpstr>AGRADECIMENTOS</vt:lpstr>
      <vt:lpstr>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AUDITORIA OPERACIONAL</dc:title>
  <dc:creator>João Carvalho</dc:creator>
  <cp:lastModifiedBy>João Carvalho</cp:lastModifiedBy>
  <cp:revision>15</cp:revision>
  <dcterms:created xsi:type="dcterms:W3CDTF">2019-08-26T11:48:49Z</dcterms:created>
  <dcterms:modified xsi:type="dcterms:W3CDTF">2023-05-30T17:24:39Z</dcterms:modified>
</cp:coreProperties>
</file>