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B5"/>
    <a:srgbClr val="0056A3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/>
    <p:restoredTop sz="95369"/>
  </p:normalViewPr>
  <p:slideViewPr>
    <p:cSldViewPr>
      <p:cViewPr>
        <p:scale>
          <a:sx n="30" d="100"/>
          <a:sy n="30" d="100"/>
        </p:scale>
        <p:origin x="498" y="30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73870C4A-578D-486D-B8B8-6FD166BC69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F406DE11-486A-411F-9732-AD9F7B0E79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1B07CA-4E9D-4D7E-83AC-C21C7FF660B8}" type="datetimeFigureOut">
              <a:rPr lang="es-ES_tradnl"/>
              <a:pPr>
                <a:defRPr/>
              </a:pPr>
              <a:t>15/05/2023</a:t>
            </a:fld>
            <a:endParaRPr lang="es-ES_tradnl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58B3B0EB-9ADF-4787-A870-669617A861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ADD63012-15D7-4512-9638-A2876C672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_tradnl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A964F345-5420-4D52-AA0A-1E384AF67E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BF9D7C35-6BFB-4449-9084-60781F268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450A9C-2B4D-4C94-91F8-241254BB2D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>
            <a:extLst>
              <a:ext uri="{FF2B5EF4-FFF2-40B4-BE49-F238E27FC236}">
                <a16:creationId xmlns:a16="http://schemas.microsoft.com/office/drawing/2014/main" id="{065A9506-C04F-4DE6-AF7D-339C05F945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>
            <a:extLst>
              <a:ext uri="{FF2B5EF4-FFF2-40B4-BE49-F238E27FC236}">
                <a16:creationId xmlns:a16="http://schemas.microsoft.com/office/drawing/2014/main" id="{554D467D-63E9-4D33-9845-E23CA3AE48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gl-ES" altLang="ca-ES"/>
          </a:p>
        </p:txBody>
      </p:sp>
      <p:sp>
        <p:nvSpPr>
          <p:cNvPr id="4100" name="3 Marcador de número de diapositiva">
            <a:extLst>
              <a:ext uri="{FF2B5EF4-FFF2-40B4-BE49-F238E27FC236}">
                <a16:creationId xmlns:a16="http://schemas.microsoft.com/office/drawing/2014/main" id="{C8B4655A-FF10-4990-A5D2-D47A4FBF3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DD5004-5C57-4353-BBF0-4FFF62CADFBE}" type="slidenum">
              <a:rPr lang="es-ES" altLang="ca-ES" smtClean="0"/>
              <a:pPr>
                <a:spcBef>
                  <a:spcPct val="0"/>
                </a:spcBef>
              </a:pPr>
              <a:t>1</a:t>
            </a:fld>
            <a:endParaRPr lang="es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B6E8E-E53B-3F70-FAE2-23C1C74A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643930-A50F-9F2C-4E7D-E71F93BFC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D0F720-8FE1-9375-3984-58A734CE1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D33BEA-09AF-BBCA-5619-AB368024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360B6C-763D-58C2-2D6B-9A021106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2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73FA6-4746-BBE2-890D-AEF46058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D1A2C0-1F25-2D36-3EB9-56428E213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7F9253-07B9-D419-677A-35D5F699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5F58BE-69C8-3DAC-C898-E802D72C4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554F85-564D-20E7-0C7E-B2811F05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79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ABA561-98A7-EDCD-D801-9E751B507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E84B17-9456-D0F0-5AC4-DAE7E10FB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72E66D-5D3D-2E3F-425A-5C3D12F9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0D223-CCD6-70CC-ABBB-C68D14B3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3ADA11-F95E-8631-4F84-A810FCF5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96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5E6B-4316-173E-738D-E544FD35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89263C-010D-9D0E-A71B-6393F1FE8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1D591D-D190-2C3C-435B-C3EAB760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628A7A-C59D-C459-9063-E91AD675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D54CD8-D9B3-084D-7594-6FFB5437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67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9BDFD8-95C1-93D5-0323-88FF036D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FFFCBB-A397-9727-6ABB-BD77B5484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202616-B566-4959-A784-3AFC2DA4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6AECAE-9F38-C3C8-EA56-D5B0B8B8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64B8AC-1A8C-092B-60DF-595ABE98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61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73214-A293-50AD-C976-F5EDA683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DEEEA0-3208-2838-EF23-4A5D742AA0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93F9EC-12FE-9243-DCCD-3439DD756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72A9BC-3B46-F932-CC0F-D9D0AC878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F35EFC-CCCD-EF0B-4CC6-39F92750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18EBBE-7C32-0764-F7D4-249D476A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7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0EE39-BFF0-9198-0046-3668DDD9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9097E5-B53E-8258-9D5D-29E6E891E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0365BB-C55A-BA7C-A5FB-DF9A3587A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21BC0C-3DBF-BACF-E312-146A5529E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6C79EB2-F26F-D3B2-7D65-C9E59290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5CDA1F-2B6F-7227-451B-F978637E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797D3C1-462E-2DEB-470B-C6A6FF1D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E9D0AB-C75F-B7E2-08E8-09301738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53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4C25A-6AC7-DD33-0F01-2031D342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A37C4D7-0D6A-7BC6-649C-D5E894BC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CA57C68-7EA8-6BB9-BFA2-7B19EE6A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A24B4FD-341C-AD49-0B18-CC5AF41B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37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D1F6CA-FE6D-40AC-1819-BC0CFDAF7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66BB3B-C5FA-EC7D-9909-A88F8AAD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21A112C-B0C5-B104-02FB-8CC4DD7B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50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CFF9D-75EB-9D13-8315-EA2EE441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5A4878-60CA-448D-0951-6668C3818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BCBAF2-6EEF-5815-823E-284F0B58D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B071BC-DE7C-2F15-C9A1-27EB13B6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133820-F594-F11B-C36C-35DF4A1A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237ED7-CE12-47D0-4158-A5C33FE6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97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BDD44-3DFB-DB0C-FB0F-517C7AA6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385A076-AC9C-B8E1-E5AD-360D66E4A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262C9E-57BE-7CCB-3798-99C75FF01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A2999B-DDCD-4174-0973-AE0CA966A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F37C41-05C6-B3CA-054F-911B1553C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B13071-59D4-9FB8-03D2-1A0CE435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60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A8DD9EC-C6A4-B30C-62C4-F27AF46B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75F936-F799-BA3F-6A00-64BF69DFE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1F524F-A78D-98E8-5FF9-9033CDEDC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0CF2A7-CA2A-2337-1683-95E0B3A17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39448D-D6AC-66F9-60D3-2CED9F9A4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Interface gráfica do usuário&#10;&#10;Descrição gerada automaticamente com confiança baixa">
            <a:extLst>
              <a:ext uri="{FF2B5EF4-FFF2-40B4-BE49-F238E27FC236}">
                <a16:creationId xmlns:a16="http://schemas.microsoft.com/office/drawing/2014/main" id="{68674CD4-240C-02A7-C6CA-11BE718CF8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" y="0"/>
            <a:ext cx="32400875" cy="43209638"/>
          </a:xfrm>
          <a:prstGeom prst="rect">
            <a:avLst/>
          </a:prstGeom>
        </p:spPr>
      </p:pic>
      <p:sp>
        <p:nvSpPr>
          <p:cNvPr id="3076" name="Text Box 5">
            <a:extLst>
              <a:ext uri="{FF2B5EF4-FFF2-40B4-BE49-F238E27FC236}">
                <a16:creationId xmlns:a16="http://schemas.microsoft.com/office/drawing/2014/main" id="{EB8DCD90-82E3-48F5-BDDA-A15B28EFD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77" y="5804311"/>
            <a:ext cx="307578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Autor (1) ;  Autor (1); Autor (2); Autor (2); Autor (1,2).</a:t>
            </a:r>
            <a:endParaRPr lang="es-ES" altLang="ca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BC2A5830-B5C8-4A1C-8435-B29176641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7" y="7332067"/>
            <a:ext cx="30757812" cy="253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a-ES" sz="4400" dirty="0">
                <a:latin typeface="Calibri" panose="020F0502020204030204" pitchFamily="34" charset="0"/>
                <a:cs typeface="Calibri" panose="020F0502020204030204" pitchFamily="34" charset="0"/>
              </a:rPr>
              <a:t>¹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Afiliação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Institucional</a:t>
            </a:r>
            <a:b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ca-ES" sz="4400" dirty="0"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Afiliação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Institucional</a:t>
            </a:r>
            <a:br>
              <a:rPr lang="es-ES_tradnl" altLang="ca-ES" sz="36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Email de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contato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s-ES" altLang="ca-ES" sz="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Text Box 4">
            <a:extLst>
              <a:ext uri="{FF2B5EF4-FFF2-40B4-BE49-F238E27FC236}">
                <a16:creationId xmlns:a16="http://schemas.microsoft.com/office/drawing/2014/main" id="{FABD3A31-751C-4CD6-A7AA-961ECC349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7569" y="62580"/>
            <a:ext cx="20306481" cy="533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ca-ES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TITULO</a:t>
            </a:r>
          </a:p>
        </p:txBody>
      </p:sp>
      <p:sp>
        <p:nvSpPr>
          <p:cNvPr id="37" name="Rectangle 33">
            <a:extLst>
              <a:ext uri="{FF2B5EF4-FFF2-40B4-BE49-F238E27FC236}">
                <a16:creationId xmlns:a16="http://schemas.microsoft.com/office/drawing/2014/main" id="{4DE20E36-7686-4784-9F55-EF675C539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10081615"/>
            <a:ext cx="13681075" cy="30891237"/>
          </a:xfrm>
          <a:prstGeom prst="rect">
            <a:avLst/>
          </a:prstGeom>
          <a:solidFill>
            <a:schemeClr val="bg1">
              <a:alpha val="32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sysClr val="windowText" lastClr="000000"/>
              </a:solidFill>
              <a:latin typeface="Helvetica 55 Roman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7284BA43-7C58-44F6-BE7C-17AD768B5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5938" y="10130828"/>
            <a:ext cx="13649325" cy="30842024"/>
          </a:xfrm>
          <a:prstGeom prst="rect">
            <a:avLst/>
          </a:prstGeom>
          <a:solidFill>
            <a:schemeClr val="bg1">
              <a:alpha val="32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sysClr val="windowText" lastClr="000000"/>
              </a:solidFill>
              <a:latin typeface="Helvetica 55 Roman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123F54FE-B31E-4088-A259-869E91BE3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10081615"/>
            <a:ext cx="13681075" cy="1079500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INTRODUCCIÓN Y OBJETIVO</a:t>
            </a:r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3890C158-BC5C-40F5-AC4A-81CFF552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0017778"/>
            <a:ext cx="13679488" cy="1081087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 Y MÉTODOS</a:t>
            </a:r>
          </a:p>
        </p:txBody>
      </p:sp>
      <p:sp>
        <p:nvSpPr>
          <p:cNvPr id="43" name="Rectangle 36">
            <a:extLst>
              <a:ext uri="{FF2B5EF4-FFF2-40B4-BE49-F238E27FC236}">
                <a16:creationId xmlns:a16="http://schemas.microsoft.com/office/drawing/2014/main" id="{6F4359FF-994F-4A5C-8041-C280546E7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29666603"/>
            <a:ext cx="13681075" cy="1081087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CONCLUSIONES</a:t>
            </a:r>
          </a:p>
        </p:txBody>
      </p:sp>
      <p:sp>
        <p:nvSpPr>
          <p:cNvPr id="44" name="Rectangle 36">
            <a:extLst>
              <a:ext uri="{FF2B5EF4-FFF2-40B4-BE49-F238E27FC236}">
                <a16:creationId xmlns:a16="http://schemas.microsoft.com/office/drawing/2014/main" id="{AD741568-87D2-4616-ACE2-1122E464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36724628"/>
            <a:ext cx="13681075" cy="1079500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REFERENCIAS</a:t>
            </a:r>
          </a:p>
        </p:txBody>
      </p:sp>
      <p:sp>
        <p:nvSpPr>
          <p:cNvPr id="45" name="Rectangle 36">
            <a:extLst>
              <a:ext uri="{FF2B5EF4-FFF2-40B4-BE49-F238E27FC236}">
                <a16:creationId xmlns:a16="http://schemas.microsoft.com/office/drawing/2014/main" id="{EA6A4916-2406-40D6-A081-DE1C42F18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9666603"/>
            <a:ext cx="13679488" cy="1081087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</p:txBody>
      </p:sp>
      <p:sp>
        <p:nvSpPr>
          <p:cNvPr id="3087" name="45 CuadroTexto">
            <a:extLst>
              <a:ext uri="{FF2B5EF4-FFF2-40B4-BE49-F238E27FC236}">
                <a16:creationId xmlns:a16="http://schemas.microsoft.com/office/drawing/2014/main" id="{3520C474-044A-41DB-82F2-1A52770CE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0" y="11377015"/>
            <a:ext cx="12890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3088" name="46 CuadroTexto">
            <a:extLst>
              <a:ext uri="{FF2B5EF4-FFF2-40B4-BE49-F238E27FC236}">
                <a16:creationId xmlns:a16="http://schemas.microsoft.com/office/drawing/2014/main" id="{5CD7AD33-1E60-4587-92AD-089A0D0C0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21530665"/>
            <a:ext cx="128889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3089" name="47 CuadroTexto">
            <a:extLst>
              <a:ext uri="{FF2B5EF4-FFF2-40B4-BE49-F238E27FC236}">
                <a16:creationId xmlns:a16="http://schemas.microsoft.com/office/drawing/2014/main" id="{95B726C0-FFF4-4B18-B791-669B260EB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31108053"/>
            <a:ext cx="128889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3090" name="48 CuadroTexto">
            <a:extLst>
              <a:ext uri="{FF2B5EF4-FFF2-40B4-BE49-F238E27FC236}">
                <a16:creationId xmlns:a16="http://schemas.microsoft.com/office/drawing/2014/main" id="{B50EE0C7-8750-4FA5-88B6-B9CC368F3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4122" y="11461627"/>
            <a:ext cx="12890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Figuras y tablas</a:t>
            </a:r>
          </a:p>
        </p:txBody>
      </p:sp>
      <p:sp>
        <p:nvSpPr>
          <p:cNvPr id="3091" name="49 CuadroTexto">
            <a:extLst>
              <a:ext uri="{FF2B5EF4-FFF2-40B4-BE49-F238E27FC236}">
                <a16:creationId xmlns:a16="http://schemas.microsoft.com/office/drawing/2014/main" id="{EA2E630D-AAB2-4C72-BD51-0D7963888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4550" y="31179490"/>
            <a:ext cx="128889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3092" name="50 CuadroTexto">
            <a:extLst>
              <a:ext uri="{FF2B5EF4-FFF2-40B4-BE49-F238E27FC236}">
                <a16:creationId xmlns:a16="http://schemas.microsoft.com/office/drawing/2014/main" id="{709B00F6-0312-4BC2-8490-8BDED8D23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7425" y="38093053"/>
            <a:ext cx="12890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28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8D36B4D2-8F34-52FA-9520-682FE14E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10080453"/>
            <a:ext cx="13679488" cy="1081087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63</Words>
  <Application>Microsoft Office PowerPoint</Application>
  <PresentationFormat>Personalizar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55 Roman</vt:lpstr>
      <vt:lpstr>Tema do Office</vt:lpstr>
      <vt:lpstr>Apresentação do PowerPoint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Alvaro</dc:creator>
  <cp:lastModifiedBy>ULB - FADBA - Anselmo Cordeiro de Souza</cp:lastModifiedBy>
  <cp:revision>37</cp:revision>
  <dcterms:created xsi:type="dcterms:W3CDTF">2012-03-01T12:48:00Z</dcterms:created>
  <dcterms:modified xsi:type="dcterms:W3CDTF">2023-05-15T19:18:15Z</dcterms:modified>
</cp:coreProperties>
</file>