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48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F963B9-143D-4CB9-963F-8C6081EA2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DD54B1-435B-478B-B0BA-9BA4ECC1B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1F74171-DE6F-4B3E-8754-AEE055502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D180-97BD-445A-8E59-03BB300CC35B}" type="datetimeFigureOut">
              <a:rPr lang="pt-BR" smtClean="0"/>
              <a:t>11/11/2022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BD4361-9254-4BE7-9C06-1B5104A2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A28117-32E1-43AE-92FC-DB60B348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0180-9154-439E-BA70-99A5B4B33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A13809-9298-47B5-8DE2-0B3D8F2EF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1A9E16C-E96F-41D4-B145-DC8299817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C54078-A1E6-4681-A34E-B86D21AAC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D180-97BD-445A-8E59-03BB300CC35B}" type="datetimeFigureOut">
              <a:rPr lang="pt-BR" smtClean="0"/>
              <a:t>11/11/2022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97F24B-3463-43AC-A139-D220EE64B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EDA8A54-8307-4624-ABE1-95099C13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0180-9154-439E-BA70-99A5B4B33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028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AD5B0D4-7C37-48B9-92C1-C0E0279866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48D1FE8-790B-4AEC-AC5E-E28DCD38C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2FB02B-F3DF-4AEE-9A46-26138090F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D180-97BD-445A-8E59-03BB300CC35B}" type="datetimeFigureOut">
              <a:rPr lang="pt-BR" smtClean="0"/>
              <a:t>11/11/2022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714305-4AEB-413E-93EF-61383431D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799CA6-BA5E-4E1D-8E69-CE4A1F53B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0180-9154-439E-BA70-99A5B4B33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294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CCC078-3BB3-442B-A591-C71DAA33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610A98-FFCB-45DF-BBC7-EBB97422B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DBD0EB-F38B-4B8E-8FCD-0ACDE15A8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D180-97BD-445A-8E59-03BB300CC35B}" type="datetimeFigureOut">
              <a:rPr lang="pt-BR" smtClean="0"/>
              <a:t>11/11/2022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BC7C211-4A50-449F-A07C-FD41507CA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EC506E-B009-40F2-A866-504185369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0180-9154-439E-BA70-99A5B4B33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800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551AC-771E-4221-B091-0FF5275A7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575C4B-EAA7-4C9C-9E4D-69462A31F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8DF6ED-36B7-41BA-8D96-30D50CFF7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D180-97BD-445A-8E59-03BB300CC35B}" type="datetimeFigureOut">
              <a:rPr lang="pt-BR" smtClean="0"/>
              <a:t>11/11/2022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C4F006-1BCC-4696-B8B1-2F9CAFF33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3652C8-6F77-4748-8DED-B26B26478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0180-9154-439E-BA70-99A5B4B33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894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95ECD-6BD4-4CEC-972E-3FDE3C046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F5C455-2D5D-4781-AFED-FA889F6B7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194C78E-963F-4DF1-9084-2297BF72B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A40CC17-7837-40E1-9BE0-4FCAC938E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D180-97BD-445A-8E59-03BB300CC35B}" type="datetimeFigureOut">
              <a:rPr lang="pt-BR" smtClean="0"/>
              <a:t>11/11/2022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8915555-24EC-4FAA-8FCD-0B2ED324E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FAF95DE-D6BD-4206-9AC4-85A67EEA6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0180-9154-439E-BA70-99A5B4B33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9051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436C38-4466-4639-AF16-A4FE15B64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E8D3310-194E-46C1-8AB2-197F770BF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34E74FE-40E7-4E71-8898-9280EDB9D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16261C2-6969-462D-BD9B-3E9128C304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1624747-B558-43AC-A048-120F29DE2C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7E4ECC1-90F2-452C-938B-82A2F63A1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D180-97BD-445A-8E59-03BB300CC35B}" type="datetimeFigureOut">
              <a:rPr lang="pt-BR" smtClean="0"/>
              <a:t>11/11/2022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F372525-612E-494D-9880-CFC035325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F0ED16F-9B8B-445A-B165-75A98693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0180-9154-439E-BA70-99A5B4B33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807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59094-584A-416E-910C-9DC411C99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58455D9-9AE8-4405-B5EA-511639E28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D180-97BD-445A-8E59-03BB300CC35B}" type="datetimeFigureOut">
              <a:rPr lang="pt-BR" smtClean="0"/>
              <a:t>11/11/2022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23552FB-C848-4029-96F9-0F50FDFB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E9C472D-A0CA-4260-A64C-29AA37E20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0180-9154-439E-BA70-99A5B4B33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337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25DE468-24F3-4425-BF4C-2856E331B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D180-97BD-445A-8E59-03BB300CC35B}" type="datetimeFigureOut">
              <a:rPr lang="pt-BR" smtClean="0"/>
              <a:t>11/11/2022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E6B2CE9-50A1-472B-862D-9CD17C45C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D72C28C-4E66-4D88-BCED-5699863DC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0180-9154-439E-BA70-99A5B4B33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2437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3B25EC-2079-482C-A633-A64B88F31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781B78-83F2-4ADF-8B32-5D63DD2ED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B14A63A-282E-428C-AB28-5F4A31375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77365A-33C2-4D23-8BD4-A50FBE88E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D180-97BD-445A-8E59-03BB300CC35B}" type="datetimeFigureOut">
              <a:rPr lang="pt-BR" smtClean="0"/>
              <a:t>11/11/2022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E033544-0891-4B65-9899-BD5299384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9BD331F-460F-4688-AEC7-279C5DC79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0180-9154-439E-BA70-99A5B4B33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265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44594D-CDE4-48CE-80F2-35C951C53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9524723-1D74-4E1C-B56F-E758B2A1E9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01590E1-0990-4225-A2C8-3E2A6EC7D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2027874-FB92-42CF-8522-64432C7C7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D180-97BD-445A-8E59-03BB300CC35B}" type="datetimeFigureOut">
              <a:rPr lang="pt-BR" smtClean="0"/>
              <a:t>11/11/2022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D5A0511-C6B5-42D6-82CA-E8040BBD0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015C5E0-5327-4CA7-B30F-A5EAF26B0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0180-9154-439E-BA70-99A5B4B33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3384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B0FCEA1-26F9-4BCF-83FE-F769C688E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D708A9-51B4-45C9-B7EB-CBCDBCCC8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4F96BB-C21E-4429-ABD6-7B648FE48E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ED180-97BD-445A-8E59-03BB300CC35B}" type="datetimeFigureOut">
              <a:rPr lang="pt-BR" smtClean="0"/>
              <a:t>11/11/2022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F25BE3-5DCB-4C15-9740-F0834D3F3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0D6D42E-6D4B-4CA6-8A56-C7751A2AE3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0180-9154-439E-BA70-99A5B4B33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3000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D4C2AF9-F39A-4F1E-866F-73A9FA6F7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3399769"/>
            <a:ext cx="10640754" cy="775845"/>
          </a:xfrm>
        </p:spPr>
        <p:txBody>
          <a:bodyPr anchor="b">
            <a:normAutofit/>
          </a:bodyPr>
          <a:lstStyle/>
          <a:p>
            <a:endParaRPr lang="pt-BR" sz="4000">
              <a:solidFill>
                <a:schemeClr val="tx2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BDE4A1A-48C8-4438-A65E-047D4C222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21" y="4171528"/>
            <a:ext cx="9163757" cy="450447"/>
          </a:xfrm>
        </p:spPr>
        <p:txBody>
          <a:bodyPr anchor="ctr">
            <a:normAutofit/>
          </a:bodyPr>
          <a:lstStyle/>
          <a:p>
            <a:endParaRPr lang="pt-BR" sz="2000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92" b="48193"/>
          <a:stretch/>
        </p:blipFill>
        <p:spPr>
          <a:xfrm>
            <a:off x="0" y="-32656"/>
            <a:ext cx="12192000" cy="186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B0005F-6241-4EFC-9E80-26BD339AA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95D864-0245-4C4B-83E1-00DBC85F3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25832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guilmer brito</dc:creator>
  <cp:lastModifiedBy>Guilmer Brito Silva</cp:lastModifiedBy>
  <cp:revision>2</cp:revision>
  <dcterms:created xsi:type="dcterms:W3CDTF">2021-11-16T18:02:31Z</dcterms:created>
  <dcterms:modified xsi:type="dcterms:W3CDTF">2022-11-11T12:05:50Z</dcterms:modified>
</cp:coreProperties>
</file>