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1" r:id="rId4"/>
  </p:sldIdLst>
  <p:sldSz cx="18288000" cy="10287000"/>
  <p:notesSz cx="6858000" cy="9144000"/>
  <p:embeddedFontLst>
    <p:embeddedFont>
      <p:font typeface="Fira Sans Bold" panose="020B0803050000020004" pitchFamily="34" charset="0"/>
      <p:regular r:id="rId6"/>
      <p:bold r:id="rId7"/>
    </p:embeddedFont>
    <p:embeddedFont>
      <p:font typeface="Nunito" pitchFamily="2" charset="77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1581"/>
    <a:srgbClr val="1F1463"/>
    <a:srgbClr val="FF39A2"/>
    <a:srgbClr val="2C35F0"/>
    <a:srgbClr val="2B18D5"/>
    <a:srgbClr val="6C15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640" autoAdjust="0"/>
  </p:normalViewPr>
  <p:slideViewPr>
    <p:cSldViewPr>
      <p:cViewPr varScale="1">
        <p:scale>
          <a:sx n="68" d="100"/>
          <a:sy n="68" d="100"/>
        </p:scale>
        <p:origin x="100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ED96F-BE8E-6249-8EF0-4947997D6ED4}" type="datetimeFigureOut">
              <a:rPr lang="pt-BR" smtClean="0"/>
              <a:t>09/11/2024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585E1-F828-7748-828D-B77DBAF55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7368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5585E1-F828-7748-828D-B77DBAF55A8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2530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1690098" y="7983617"/>
            <a:ext cx="4696831" cy="4375003"/>
            <a:chOff x="0" y="0"/>
            <a:chExt cx="3619627" cy="3555212"/>
          </a:xfrm>
          <a:solidFill>
            <a:srgbClr val="521581"/>
          </a:solidFill>
        </p:grpSpPr>
        <p:sp>
          <p:nvSpPr>
            <p:cNvPr id="4" name="Freeform 4"/>
            <p:cNvSpPr/>
            <p:nvPr/>
          </p:nvSpPr>
          <p:spPr>
            <a:xfrm>
              <a:off x="0" y="0"/>
              <a:ext cx="3619627" cy="3555212"/>
            </a:xfrm>
            <a:custGeom>
              <a:avLst/>
              <a:gdLst/>
              <a:ahLst/>
              <a:cxnLst/>
              <a:rect l="l" t="t" r="r" b="b"/>
              <a:pathLst>
                <a:path w="3619627" h="3555212">
                  <a:moveTo>
                    <a:pt x="3619627" y="1777606"/>
                  </a:moveTo>
                  <a:lnTo>
                    <a:pt x="2714752" y="3555212"/>
                  </a:lnTo>
                  <a:lnTo>
                    <a:pt x="904875" y="3555212"/>
                  </a:lnTo>
                  <a:lnTo>
                    <a:pt x="0" y="1777606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777606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1320624" y="6767679"/>
            <a:ext cx="2149184" cy="1832442"/>
            <a:chOff x="0" y="0"/>
            <a:chExt cx="3619627" cy="3134614"/>
          </a:xfrm>
          <a:solidFill>
            <a:srgbClr val="2C35F0"/>
          </a:solidFill>
        </p:grpSpPr>
        <p:sp>
          <p:nvSpPr>
            <p:cNvPr id="6" name="Freeform 6"/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2158824" y="2680781"/>
            <a:ext cx="8186576" cy="6904618"/>
            <a:chOff x="0" y="0"/>
            <a:chExt cx="3598511" cy="3652152"/>
          </a:xfrm>
          <a:solidFill>
            <a:srgbClr val="1F1463"/>
          </a:solidFill>
        </p:grpSpPr>
        <p:sp>
          <p:nvSpPr>
            <p:cNvPr id="8" name="Freeform 8"/>
            <p:cNvSpPr/>
            <p:nvPr/>
          </p:nvSpPr>
          <p:spPr>
            <a:xfrm>
              <a:off x="0" y="0"/>
              <a:ext cx="3598511" cy="3652152"/>
            </a:xfrm>
            <a:custGeom>
              <a:avLst/>
              <a:gdLst/>
              <a:ahLst/>
              <a:cxnLst/>
              <a:rect l="l" t="t" r="r" b="b"/>
              <a:pathLst>
                <a:path w="3598511" h="3652152">
                  <a:moveTo>
                    <a:pt x="3598511" y="1826076"/>
                  </a:moveTo>
                  <a:lnTo>
                    <a:pt x="2693636" y="3652152"/>
                  </a:lnTo>
                  <a:lnTo>
                    <a:pt x="904875" y="3652152"/>
                  </a:lnTo>
                  <a:lnTo>
                    <a:pt x="0" y="1826076"/>
                  </a:lnTo>
                  <a:lnTo>
                    <a:pt x="904875" y="0"/>
                  </a:lnTo>
                  <a:lnTo>
                    <a:pt x="2693509" y="0"/>
                  </a:lnTo>
                  <a:lnTo>
                    <a:pt x="3598511" y="1826076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2006933" y="1029291"/>
            <a:ext cx="4063162" cy="3340629"/>
            <a:chOff x="0" y="0"/>
            <a:chExt cx="3619627" cy="3134614"/>
          </a:xfrm>
          <a:solidFill>
            <a:srgbClr val="FF39A2"/>
          </a:solidFill>
        </p:grpSpPr>
        <p:sp>
          <p:nvSpPr>
            <p:cNvPr id="10" name="Freeform 10"/>
            <p:cNvSpPr/>
            <p:nvPr/>
          </p:nvSpPr>
          <p:spPr>
            <a:xfrm>
              <a:off x="0" y="0"/>
              <a:ext cx="3619627" cy="3134614"/>
            </a:xfrm>
            <a:custGeom>
              <a:avLst/>
              <a:gdLst/>
              <a:ahLst/>
              <a:cxnLst/>
              <a:rect l="l" t="t" r="r" b="b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pt-BR" dirty="0"/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808187" y="4430484"/>
            <a:ext cx="9668217" cy="14260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000"/>
              </a:lnSpc>
            </a:pPr>
            <a:r>
              <a:rPr lang="en-US" sz="7200" dirty="0" err="1">
                <a:solidFill>
                  <a:srgbClr val="000000"/>
                </a:solidFill>
                <a:latin typeface="Fira Sans Bold"/>
              </a:rPr>
              <a:t>Título</a:t>
            </a:r>
            <a:r>
              <a:rPr lang="en-US" sz="7200" dirty="0">
                <a:solidFill>
                  <a:srgbClr val="000000"/>
                </a:solidFill>
                <a:latin typeface="Fira Sans Bold"/>
              </a:rPr>
              <a:t> da </a:t>
            </a:r>
            <a:r>
              <a:rPr lang="en-US" sz="7200" dirty="0" err="1">
                <a:solidFill>
                  <a:srgbClr val="000000"/>
                </a:solidFill>
                <a:latin typeface="Fira Sans Bold"/>
              </a:rPr>
              <a:t>apresentação</a:t>
            </a:r>
            <a:endParaRPr lang="en-US" sz="7200" dirty="0">
              <a:solidFill>
                <a:srgbClr val="000000"/>
              </a:solidFill>
              <a:latin typeface="Fira Sans Bold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066800" y="7364217"/>
            <a:ext cx="8702975" cy="6194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39"/>
              </a:lnSpc>
            </a:pPr>
            <a:r>
              <a:rPr lang="en-US" sz="3600" dirty="0" err="1">
                <a:solidFill>
                  <a:srgbClr val="000000"/>
                </a:solidFill>
                <a:latin typeface="Nunito"/>
              </a:rPr>
              <a:t>Autores</a:t>
            </a:r>
            <a:r>
              <a:rPr lang="en-US" sz="3600" dirty="0">
                <a:solidFill>
                  <a:srgbClr val="000000"/>
                </a:solidFill>
                <a:latin typeface="Nunito"/>
              </a:rPr>
              <a:t>, co-</a:t>
            </a:r>
            <a:r>
              <a:rPr lang="en-US" sz="3600" dirty="0" err="1">
                <a:solidFill>
                  <a:srgbClr val="000000"/>
                </a:solidFill>
                <a:latin typeface="Nunito"/>
              </a:rPr>
              <a:t>autores</a:t>
            </a:r>
            <a:r>
              <a:rPr lang="en-US" sz="3600" dirty="0">
                <a:solidFill>
                  <a:srgbClr val="000000"/>
                </a:solidFill>
                <a:latin typeface="Nunito"/>
              </a:rPr>
              <a:t> e </a:t>
            </a:r>
            <a:r>
              <a:rPr lang="en-US" sz="3600" dirty="0" err="1">
                <a:solidFill>
                  <a:srgbClr val="000000"/>
                </a:solidFill>
                <a:latin typeface="Nunito"/>
              </a:rPr>
              <a:t>orientador</a:t>
            </a:r>
            <a:r>
              <a:rPr lang="en-US" sz="3600" dirty="0">
                <a:solidFill>
                  <a:srgbClr val="000000"/>
                </a:solidFill>
                <a:latin typeface="Nunito"/>
              </a:rPr>
              <a:t>(a)</a:t>
            </a:r>
          </a:p>
        </p:txBody>
      </p:sp>
      <p:pic>
        <p:nvPicPr>
          <p:cNvPr id="13" name="Picture 1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516635" y="773920"/>
            <a:ext cx="1964279" cy="2422119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295737" y="744622"/>
            <a:ext cx="1696526" cy="2422118"/>
          </a:xfrm>
          <a:prstGeom prst="rect">
            <a:avLst/>
          </a:prstGeom>
        </p:spPr>
      </p:pic>
      <p:pic>
        <p:nvPicPr>
          <p:cNvPr id="17" name="Imagem 16" descr="Logotipo&#10;&#10;Descrição gerada automaticamente">
            <a:extLst>
              <a:ext uri="{FF2B5EF4-FFF2-40B4-BE49-F238E27FC236}">
                <a16:creationId xmlns:a16="http://schemas.microsoft.com/office/drawing/2014/main" id="{7B9F5324-E6A2-D861-A304-9AEE1270CE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89" b="27972"/>
          <a:stretch/>
        </p:blipFill>
        <p:spPr>
          <a:xfrm>
            <a:off x="171711" y="521227"/>
            <a:ext cx="6344924" cy="2927507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D8DC3C8B-8F45-4A6D-BF53-A7DBDE2CE0C0}"/>
              </a:ext>
            </a:extLst>
          </p:cNvPr>
          <p:cNvSpPr/>
          <p:nvPr/>
        </p:nvSpPr>
        <p:spPr>
          <a:xfrm rot="10800000">
            <a:off x="35011" y="-5860"/>
            <a:ext cx="18252989" cy="615247"/>
          </a:xfrm>
          <a:prstGeom prst="rect">
            <a:avLst/>
          </a:prstGeom>
          <a:gradFill flip="none" rotWithShape="1">
            <a:gsLst>
              <a:gs pos="0">
                <a:srgbClr val="1F1463"/>
              </a:gs>
              <a:gs pos="40000">
                <a:srgbClr val="FF39A2"/>
              </a:gs>
              <a:gs pos="19000">
                <a:srgbClr val="521581"/>
              </a:gs>
              <a:gs pos="8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5D708A-DFE0-C24E-7180-DA8EF2151D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3C633029-398E-9808-C688-D8C5073D5BB8}"/>
              </a:ext>
            </a:extLst>
          </p:cNvPr>
          <p:cNvSpPr/>
          <p:nvPr/>
        </p:nvSpPr>
        <p:spPr>
          <a:xfrm>
            <a:off x="-76200" y="-30676"/>
            <a:ext cx="18252989" cy="1059376"/>
          </a:xfrm>
          <a:prstGeom prst="rect">
            <a:avLst/>
          </a:prstGeom>
          <a:gradFill flip="none" rotWithShape="1">
            <a:gsLst>
              <a:gs pos="0">
                <a:srgbClr val="1F1463"/>
              </a:gs>
              <a:gs pos="40000">
                <a:srgbClr val="FF39A2"/>
              </a:gs>
              <a:gs pos="19000">
                <a:srgbClr val="521581"/>
              </a:gs>
              <a:gs pos="8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2" name="Group 2">
            <a:extLst>
              <a:ext uri="{FF2B5EF4-FFF2-40B4-BE49-F238E27FC236}">
                <a16:creationId xmlns:a16="http://schemas.microsoft.com/office/drawing/2014/main" id="{8ECFC192-0406-E018-2A44-3B8EBDAFD670}"/>
              </a:ext>
            </a:extLst>
          </p:cNvPr>
          <p:cNvGrpSpPr/>
          <p:nvPr/>
        </p:nvGrpSpPr>
        <p:grpSpPr>
          <a:xfrm>
            <a:off x="15591636" y="8391740"/>
            <a:ext cx="2195372" cy="1895260"/>
            <a:chOff x="0" y="0"/>
            <a:chExt cx="3619627" cy="3555212"/>
          </a:xfrm>
          <a:solidFill>
            <a:srgbClr val="1F1463"/>
          </a:solidFill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8E960E76-0C55-ACCE-627A-7B5291E256C3}"/>
                </a:ext>
              </a:extLst>
            </p:cNvPr>
            <p:cNvSpPr/>
            <p:nvPr/>
          </p:nvSpPr>
          <p:spPr>
            <a:xfrm>
              <a:off x="0" y="0"/>
              <a:ext cx="3619627" cy="3555212"/>
            </a:xfrm>
            <a:custGeom>
              <a:avLst/>
              <a:gdLst/>
              <a:ahLst/>
              <a:cxnLst/>
              <a:rect l="l" t="t" r="r" b="b"/>
              <a:pathLst>
                <a:path w="3619627" h="3555212">
                  <a:moveTo>
                    <a:pt x="3619627" y="1777606"/>
                  </a:moveTo>
                  <a:lnTo>
                    <a:pt x="2714752" y="3555212"/>
                  </a:lnTo>
                  <a:lnTo>
                    <a:pt x="904875" y="3555212"/>
                  </a:lnTo>
                  <a:lnTo>
                    <a:pt x="0" y="1777606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777606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" name="Group 4">
            <a:extLst>
              <a:ext uri="{FF2B5EF4-FFF2-40B4-BE49-F238E27FC236}">
                <a16:creationId xmlns:a16="http://schemas.microsoft.com/office/drawing/2014/main" id="{CE73347B-D0C0-D205-C494-44AE47FAAC70}"/>
              </a:ext>
            </a:extLst>
          </p:cNvPr>
          <p:cNvGrpSpPr/>
          <p:nvPr/>
        </p:nvGrpSpPr>
        <p:grpSpPr>
          <a:xfrm>
            <a:off x="16394823" y="7710213"/>
            <a:ext cx="3786353" cy="3258313"/>
            <a:chOff x="0" y="0"/>
            <a:chExt cx="3598511" cy="3652152"/>
          </a:xfrm>
          <a:solidFill>
            <a:srgbClr val="521581"/>
          </a:solidFill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68591A7E-D6CC-C57D-E6A0-65493B971437}"/>
                </a:ext>
              </a:extLst>
            </p:cNvPr>
            <p:cNvSpPr/>
            <p:nvPr/>
          </p:nvSpPr>
          <p:spPr>
            <a:xfrm>
              <a:off x="0" y="0"/>
              <a:ext cx="3598511" cy="3652152"/>
            </a:xfrm>
            <a:custGeom>
              <a:avLst/>
              <a:gdLst/>
              <a:ahLst/>
              <a:cxnLst/>
              <a:rect l="l" t="t" r="r" b="b"/>
              <a:pathLst>
                <a:path w="3598511" h="3652152">
                  <a:moveTo>
                    <a:pt x="3598511" y="1826076"/>
                  </a:moveTo>
                  <a:lnTo>
                    <a:pt x="2693636" y="3652152"/>
                  </a:lnTo>
                  <a:lnTo>
                    <a:pt x="904875" y="3652152"/>
                  </a:lnTo>
                  <a:lnTo>
                    <a:pt x="0" y="1826076"/>
                  </a:lnTo>
                  <a:lnTo>
                    <a:pt x="904875" y="0"/>
                  </a:lnTo>
                  <a:lnTo>
                    <a:pt x="2693509" y="0"/>
                  </a:lnTo>
                  <a:lnTo>
                    <a:pt x="3598511" y="1826076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pt-BR"/>
            </a:p>
          </p:txBody>
        </p:sp>
      </p:grpSp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76E57D4A-9FAB-855C-0CEF-F951DE1A1E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89" b="27972"/>
          <a:stretch/>
        </p:blipFill>
        <p:spPr>
          <a:xfrm>
            <a:off x="15433591" y="-151415"/>
            <a:ext cx="2819399" cy="1300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343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D48C8-DB87-1DF2-5D19-A6073CAB2D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FC2212A1-C028-03F6-E43C-6169D7BD02E9}"/>
              </a:ext>
            </a:extLst>
          </p:cNvPr>
          <p:cNvSpPr/>
          <p:nvPr/>
        </p:nvSpPr>
        <p:spPr>
          <a:xfrm>
            <a:off x="-76200" y="-30676"/>
            <a:ext cx="18252989" cy="1059376"/>
          </a:xfrm>
          <a:prstGeom prst="rect">
            <a:avLst/>
          </a:prstGeom>
          <a:gradFill flip="none" rotWithShape="1">
            <a:gsLst>
              <a:gs pos="0">
                <a:srgbClr val="1F1463"/>
              </a:gs>
              <a:gs pos="40000">
                <a:srgbClr val="FF39A2"/>
              </a:gs>
              <a:gs pos="19000">
                <a:srgbClr val="521581"/>
              </a:gs>
              <a:gs pos="8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2" name="Group 2">
            <a:extLst>
              <a:ext uri="{FF2B5EF4-FFF2-40B4-BE49-F238E27FC236}">
                <a16:creationId xmlns:a16="http://schemas.microsoft.com/office/drawing/2014/main" id="{DEB3AC0A-0DB7-15DE-DC2E-BCFFCBFADF27}"/>
              </a:ext>
            </a:extLst>
          </p:cNvPr>
          <p:cNvGrpSpPr/>
          <p:nvPr/>
        </p:nvGrpSpPr>
        <p:grpSpPr>
          <a:xfrm>
            <a:off x="15591636" y="8391740"/>
            <a:ext cx="2195372" cy="1895260"/>
            <a:chOff x="0" y="0"/>
            <a:chExt cx="3619627" cy="3555212"/>
          </a:xfrm>
          <a:solidFill>
            <a:srgbClr val="1F1463"/>
          </a:solidFill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E2692E44-07C9-816C-3E95-3A9F9A62561D}"/>
                </a:ext>
              </a:extLst>
            </p:cNvPr>
            <p:cNvSpPr/>
            <p:nvPr/>
          </p:nvSpPr>
          <p:spPr>
            <a:xfrm>
              <a:off x="0" y="0"/>
              <a:ext cx="3619627" cy="3555212"/>
            </a:xfrm>
            <a:custGeom>
              <a:avLst/>
              <a:gdLst/>
              <a:ahLst/>
              <a:cxnLst/>
              <a:rect l="l" t="t" r="r" b="b"/>
              <a:pathLst>
                <a:path w="3619627" h="3555212">
                  <a:moveTo>
                    <a:pt x="3619627" y="1777606"/>
                  </a:moveTo>
                  <a:lnTo>
                    <a:pt x="2714752" y="3555212"/>
                  </a:lnTo>
                  <a:lnTo>
                    <a:pt x="904875" y="3555212"/>
                  </a:lnTo>
                  <a:lnTo>
                    <a:pt x="0" y="1777606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777606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" name="Group 4">
            <a:extLst>
              <a:ext uri="{FF2B5EF4-FFF2-40B4-BE49-F238E27FC236}">
                <a16:creationId xmlns:a16="http://schemas.microsoft.com/office/drawing/2014/main" id="{76346BD7-8C1B-87FE-60CD-E1C74C14E6F4}"/>
              </a:ext>
            </a:extLst>
          </p:cNvPr>
          <p:cNvGrpSpPr/>
          <p:nvPr/>
        </p:nvGrpSpPr>
        <p:grpSpPr>
          <a:xfrm>
            <a:off x="16394823" y="7710213"/>
            <a:ext cx="3786353" cy="3258313"/>
            <a:chOff x="0" y="0"/>
            <a:chExt cx="3598511" cy="3652152"/>
          </a:xfrm>
          <a:solidFill>
            <a:srgbClr val="521581"/>
          </a:solidFill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7A007497-2AB4-001B-D557-711F26B193DA}"/>
                </a:ext>
              </a:extLst>
            </p:cNvPr>
            <p:cNvSpPr/>
            <p:nvPr/>
          </p:nvSpPr>
          <p:spPr>
            <a:xfrm>
              <a:off x="0" y="0"/>
              <a:ext cx="3598511" cy="3652152"/>
            </a:xfrm>
            <a:custGeom>
              <a:avLst/>
              <a:gdLst/>
              <a:ahLst/>
              <a:cxnLst/>
              <a:rect l="l" t="t" r="r" b="b"/>
              <a:pathLst>
                <a:path w="3598511" h="3652152">
                  <a:moveTo>
                    <a:pt x="3598511" y="1826076"/>
                  </a:moveTo>
                  <a:lnTo>
                    <a:pt x="2693636" y="3652152"/>
                  </a:lnTo>
                  <a:lnTo>
                    <a:pt x="904875" y="3652152"/>
                  </a:lnTo>
                  <a:lnTo>
                    <a:pt x="0" y="1826076"/>
                  </a:lnTo>
                  <a:lnTo>
                    <a:pt x="904875" y="0"/>
                  </a:lnTo>
                  <a:lnTo>
                    <a:pt x="2693509" y="0"/>
                  </a:lnTo>
                  <a:lnTo>
                    <a:pt x="3598511" y="1826076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pt-BR"/>
            </a:p>
          </p:txBody>
        </p:sp>
      </p:grpSp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F40E7D45-66EA-1771-6C7B-DFD82D2500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89" b="27972"/>
          <a:stretch/>
        </p:blipFill>
        <p:spPr>
          <a:xfrm>
            <a:off x="15433591" y="-151415"/>
            <a:ext cx="2819399" cy="1300853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BD1E7AE-DDB2-139B-9B3A-F5A3CFD470CC}"/>
              </a:ext>
            </a:extLst>
          </p:cNvPr>
          <p:cNvSpPr txBox="1"/>
          <p:nvPr/>
        </p:nvSpPr>
        <p:spPr>
          <a:xfrm>
            <a:off x="858794" y="2581936"/>
            <a:ext cx="16383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>
                <a:solidFill>
                  <a:srgbClr val="1F1463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ATENÇÃO APRENTADOR</a:t>
            </a:r>
          </a:p>
          <a:p>
            <a:pPr algn="ctr"/>
            <a:r>
              <a:rPr lang="pt-BR" sz="6600" b="1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Este modelo disponibilizado é apenas uma </a:t>
            </a:r>
            <a:r>
              <a:rPr lang="pt-BR" sz="6600" b="1" dirty="0">
                <a:solidFill>
                  <a:srgbClr val="521581"/>
                </a:solidFill>
                <a:latin typeface="Helvetica Neue Condensed Black" panose="02000503000000020004" pitchFamily="2" charset="0"/>
                <a:ea typeface="Helvetica Neue Condensed Black" panose="02000503000000020004" pitchFamily="2" charset="0"/>
                <a:cs typeface="Helvetica Neue Condensed Black" panose="02000503000000020004" pitchFamily="2" charset="0"/>
              </a:rPr>
              <a:t>sugestão</a:t>
            </a:r>
          </a:p>
          <a:p>
            <a:pPr algn="ctr"/>
            <a:r>
              <a:rPr lang="pt-BR" sz="6600" b="1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Fica a critério dos autores o uso e a liberdade criativa na confecção da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3086265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</TotalTime>
  <Words>36</Words>
  <Application>Microsoft Macintosh PowerPoint</Application>
  <PresentationFormat>Personalizar</PresentationFormat>
  <Paragraphs>6</Paragraphs>
  <Slides>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11" baseType="lpstr">
      <vt:lpstr>Helvetica Neue Condensed Black</vt:lpstr>
      <vt:lpstr>Nunito</vt:lpstr>
      <vt:lpstr>Calibri</vt:lpstr>
      <vt:lpstr>Fira Sans Bold</vt:lpstr>
      <vt:lpstr>Aptos</vt:lpstr>
      <vt:lpstr>Helvetica Neue Condensed</vt:lpstr>
      <vt:lpstr>Arial</vt:lpstr>
      <vt:lpstr>Office Theme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- CUGO</dc:title>
  <cp:lastModifiedBy>Prof. Gustavo Adolfo</cp:lastModifiedBy>
  <cp:revision>8</cp:revision>
  <dcterms:created xsi:type="dcterms:W3CDTF">2006-08-16T00:00:00Z</dcterms:created>
  <dcterms:modified xsi:type="dcterms:W3CDTF">2024-11-10T01:40:00Z</dcterms:modified>
  <dc:identifier>DAFRA9lzB8s</dc:identifier>
</cp:coreProperties>
</file>