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  <p:sldId id="257" r:id="rId7"/>
    <p:sldId id="258" r:id="rId8"/>
  </p:sldIdLst>
  <p:sldSz cx="18288000" cy="10287000"/>
  <p:notesSz cx="6858000" cy="9144000"/>
  <p:embeddedFontLst>
    <p:embeddedFont>
      <p:font typeface="Agrandir Bold" charset="1" panose="00000800000000000000"/>
      <p:regular r:id="rId9"/>
    </p:embeddedFont>
    <p:embeddedFont>
      <p:font typeface="Neue Montreal Bold Italics" charset="1" panose="00000400000000000000"/>
      <p:regular r:id="rId10"/>
    </p:embeddedFont>
    <p:embeddedFont>
      <p:font typeface="Open Sans Bold" charset="1" panose="020B0806030504020204"/>
      <p:regular r:id="rId11"/>
    </p:embeddedFont>
    <p:embeddedFont>
      <p:font typeface="Neue Montreal" charset="1" panose="00000400000000000000"/>
      <p:regular r:id="rId12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fonts/font10.fntdata" Type="http://schemas.openxmlformats.org/officeDocument/2006/relationships/font"/><Relationship Id="rId11" Target="fonts/font11.fntdata" Type="http://schemas.openxmlformats.org/officeDocument/2006/relationships/font"/><Relationship Id="rId12" Target="fonts/font12.fntdata" Type="http://schemas.openxmlformats.org/officeDocument/2006/relationships/font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slides/slide2.xml" Type="http://schemas.openxmlformats.org/officeDocument/2006/relationships/slide"/><Relationship Id="rId8" Target="slides/slide3.xml" Type="http://schemas.openxmlformats.org/officeDocument/2006/relationships/slide"/><Relationship Id="rId9" Target="fonts/font9.fntdata" Type="http://schemas.openxmlformats.org/officeDocument/2006/relationships/font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png" Type="http://schemas.openxmlformats.org/officeDocument/2006/relationships/image"/><Relationship Id="rId4" Target="../media/image3.png" Type="http://schemas.openxmlformats.org/officeDocument/2006/relationships/image"/><Relationship Id="rId5" Target="../media/image4.sv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png" Type="http://schemas.openxmlformats.org/officeDocument/2006/relationships/image"/><Relationship Id="rId4" Target="../media/image3.png" Type="http://schemas.openxmlformats.org/officeDocument/2006/relationships/image"/><Relationship Id="rId5" Target="../media/image4.svg" Type="http://schemas.openxmlformats.org/officeDocument/2006/relationships/image"/></Relationships>
</file>

<file path=ppt/slides/_rels/slide3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pn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-10800000">
            <a:off x="0" y="-2425850"/>
            <a:ext cx="18288000" cy="5413294"/>
          </a:xfrm>
          <a:custGeom>
            <a:avLst/>
            <a:gdLst/>
            <a:ahLst/>
            <a:cxnLst/>
            <a:rect r="r" b="b" t="t" l="l"/>
            <a:pathLst>
              <a:path h="5413294" w="18288000">
                <a:moveTo>
                  <a:pt x="0" y="0"/>
                </a:moveTo>
                <a:lnTo>
                  <a:pt x="18288000" y="0"/>
                </a:lnTo>
                <a:lnTo>
                  <a:pt x="18288000" y="5413294"/>
                </a:lnTo>
                <a:lnTo>
                  <a:pt x="0" y="5413294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-2159" t="0" r="-2159" b="0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0">
            <a:off x="-427778" y="592838"/>
            <a:ext cx="5910101" cy="7390931"/>
          </a:xfrm>
          <a:custGeom>
            <a:avLst/>
            <a:gdLst/>
            <a:ahLst/>
            <a:cxnLst/>
            <a:rect r="r" b="b" t="t" l="l"/>
            <a:pathLst>
              <a:path h="7390931" w="5910101">
                <a:moveTo>
                  <a:pt x="0" y="0"/>
                </a:moveTo>
                <a:lnTo>
                  <a:pt x="5910100" y="0"/>
                </a:lnTo>
                <a:lnTo>
                  <a:pt x="5910100" y="7390931"/>
                </a:lnTo>
                <a:lnTo>
                  <a:pt x="0" y="7390931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0" t="0" r="0" b="0"/>
            </a:stretch>
          </a:blipFill>
        </p:spPr>
      </p:sp>
      <p:sp>
        <p:nvSpPr>
          <p:cNvPr name="Freeform 4" id="4"/>
          <p:cNvSpPr/>
          <p:nvPr/>
        </p:nvSpPr>
        <p:spPr>
          <a:xfrm flipH="false" flipV="false" rot="0">
            <a:off x="1498572" y="5738837"/>
            <a:ext cx="2057400" cy="2057400"/>
          </a:xfrm>
          <a:custGeom>
            <a:avLst/>
            <a:gdLst/>
            <a:ahLst/>
            <a:cxnLst/>
            <a:rect r="r" b="b" t="t" l="l"/>
            <a:pathLst>
              <a:path h="2057400" w="2057400">
                <a:moveTo>
                  <a:pt x="0" y="0"/>
                </a:moveTo>
                <a:lnTo>
                  <a:pt x="2057400" y="0"/>
                </a:lnTo>
                <a:lnTo>
                  <a:pt x="2057400" y="2057400"/>
                </a:lnTo>
                <a:lnTo>
                  <a:pt x="0" y="2057400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5" id="5"/>
          <p:cNvSpPr txBox="true"/>
          <p:nvPr/>
        </p:nvSpPr>
        <p:spPr>
          <a:xfrm rot="0">
            <a:off x="6240587" y="4256234"/>
            <a:ext cx="10759529" cy="215390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5155"/>
              </a:lnSpc>
            </a:pPr>
            <a:r>
              <a:rPr lang="en-US" sz="10825" b="true">
                <a:solidFill>
                  <a:srgbClr val="000000"/>
                </a:solidFill>
                <a:latin typeface="Agrandir Bold"/>
                <a:ea typeface="Agrandir Bold"/>
                <a:cs typeface="Agrandir Bold"/>
                <a:sym typeface="Agrandir Bold"/>
              </a:rPr>
              <a:t>Inserir um título</a:t>
            </a:r>
          </a:p>
        </p:txBody>
      </p:sp>
      <p:sp>
        <p:nvSpPr>
          <p:cNvPr name="TextBox 6" id="6"/>
          <p:cNvSpPr txBox="true"/>
          <p:nvPr/>
        </p:nvSpPr>
        <p:spPr>
          <a:xfrm rot="0">
            <a:off x="5482322" y="2637877"/>
            <a:ext cx="11277897" cy="62293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040"/>
              </a:lnSpc>
            </a:pPr>
            <a:r>
              <a:rPr lang="en-US" b="true" sz="3600" i="true">
                <a:solidFill>
                  <a:srgbClr val="214672"/>
                </a:solidFill>
                <a:latin typeface="Neue Montreal Bold Italics"/>
                <a:ea typeface="Neue Montreal Bold Italics"/>
                <a:cs typeface="Neue Montreal Bold Italics"/>
                <a:sym typeface="Neue Montreal Bold Italics"/>
              </a:rPr>
              <a:t>Comunicação Oral - Tema Livre</a:t>
            </a:r>
          </a:p>
        </p:txBody>
      </p:sp>
      <p:sp>
        <p:nvSpPr>
          <p:cNvPr name="TextBox 7" id="7"/>
          <p:cNvSpPr txBox="true"/>
          <p:nvPr/>
        </p:nvSpPr>
        <p:spPr>
          <a:xfrm rot="0">
            <a:off x="1551694" y="6349098"/>
            <a:ext cx="1951156" cy="78925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144"/>
              </a:lnSpc>
            </a:pPr>
            <a:r>
              <a:rPr lang="en-US" sz="2246" b="true">
                <a:solidFill>
                  <a:srgbClr val="00000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Foto do apresentador</a:t>
            </a:r>
          </a:p>
        </p:txBody>
      </p:sp>
      <p:sp>
        <p:nvSpPr>
          <p:cNvPr name="TextBox 8" id="8"/>
          <p:cNvSpPr txBox="true"/>
          <p:nvPr/>
        </p:nvSpPr>
        <p:spPr>
          <a:xfrm rot="0">
            <a:off x="8337255" y="6691337"/>
            <a:ext cx="5568032" cy="63944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179"/>
              </a:lnSpc>
            </a:pPr>
            <a:r>
              <a:rPr lang="en-US" sz="3699">
                <a:solidFill>
                  <a:srgbClr val="000000"/>
                </a:solidFill>
                <a:latin typeface="Neue Montreal"/>
                <a:ea typeface="Neue Montreal"/>
                <a:cs typeface="Neue Montreal"/>
                <a:sym typeface="Neue Montreal"/>
              </a:rPr>
              <a:t> Nome completo dos autores</a:t>
            </a:r>
          </a:p>
        </p:txBody>
      </p: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-10800000">
            <a:off x="0" y="-2323933"/>
            <a:ext cx="18288000" cy="5413294"/>
          </a:xfrm>
          <a:custGeom>
            <a:avLst/>
            <a:gdLst/>
            <a:ahLst/>
            <a:cxnLst/>
            <a:rect r="r" b="b" t="t" l="l"/>
            <a:pathLst>
              <a:path h="5413294" w="18288000">
                <a:moveTo>
                  <a:pt x="0" y="0"/>
                </a:moveTo>
                <a:lnTo>
                  <a:pt x="18288000" y="0"/>
                </a:lnTo>
                <a:lnTo>
                  <a:pt x="18288000" y="5413295"/>
                </a:lnTo>
                <a:lnTo>
                  <a:pt x="0" y="5413295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-2159" t="0" r="-2159" b="0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0">
            <a:off x="-427778" y="592838"/>
            <a:ext cx="5910101" cy="7390931"/>
          </a:xfrm>
          <a:custGeom>
            <a:avLst/>
            <a:gdLst/>
            <a:ahLst/>
            <a:cxnLst/>
            <a:rect r="r" b="b" t="t" l="l"/>
            <a:pathLst>
              <a:path h="7390931" w="5910101">
                <a:moveTo>
                  <a:pt x="0" y="0"/>
                </a:moveTo>
                <a:lnTo>
                  <a:pt x="5910100" y="0"/>
                </a:lnTo>
                <a:lnTo>
                  <a:pt x="5910100" y="7390931"/>
                </a:lnTo>
                <a:lnTo>
                  <a:pt x="0" y="7390931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0" t="0" r="0" b="0"/>
            </a:stretch>
          </a:blipFill>
        </p:spPr>
      </p:sp>
      <p:sp>
        <p:nvSpPr>
          <p:cNvPr name="Freeform 4" id="4"/>
          <p:cNvSpPr/>
          <p:nvPr/>
        </p:nvSpPr>
        <p:spPr>
          <a:xfrm flipH="false" flipV="false" rot="0">
            <a:off x="1498572" y="5926369"/>
            <a:ext cx="2057400" cy="2057400"/>
          </a:xfrm>
          <a:custGeom>
            <a:avLst/>
            <a:gdLst/>
            <a:ahLst/>
            <a:cxnLst/>
            <a:rect r="r" b="b" t="t" l="l"/>
            <a:pathLst>
              <a:path h="2057400" w="2057400">
                <a:moveTo>
                  <a:pt x="0" y="0"/>
                </a:moveTo>
                <a:lnTo>
                  <a:pt x="2057400" y="0"/>
                </a:lnTo>
                <a:lnTo>
                  <a:pt x="2057400" y="2057400"/>
                </a:lnTo>
                <a:lnTo>
                  <a:pt x="0" y="2057400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5" id="5"/>
          <p:cNvSpPr txBox="true"/>
          <p:nvPr/>
        </p:nvSpPr>
        <p:spPr>
          <a:xfrm rot="0">
            <a:off x="5482322" y="2637877"/>
            <a:ext cx="11277897" cy="62293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040"/>
              </a:lnSpc>
            </a:pPr>
            <a:r>
              <a:rPr lang="en-US" b="true" sz="3600" i="true">
                <a:solidFill>
                  <a:srgbClr val="214672"/>
                </a:solidFill>
                <a:latin typeface="Neue Montreal Bold Italics"/>
                <a:ea typeface="Neue Montreal Bold Italics"/>
                <a:cs typeface="Neue Montreal Bold Italics"/>
                <a:sym typeface="Neue Montreal Bold Italics"/>
              </a:rPr>
              <a:t>Comunicação Oral - Tema Livre</a:t>
            </a:r>
          </a:p>
        </p:txBody>
      </p:sp>
    </p:spTree>
  </p:cSld>
  <p:clrMapOvr>
    <a:masterClrMapping/>
  </p:clrMapOvr>
</p:sld>
</file>

<file path=ppt/slides/slide3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-10800000">
            <a:off x="0" y="-2425850"/>
            <a:ext cx="18288000" cy="5413294"/>
          </a:xfrm>
          <a:custGeom>
            <a:avLst/>
            <a:gdLst/>
            <a:ahLst/>
            <a:cxnLst/>
            <a:rect r="r" b="b" t="t" l="l"/>
            <a:pathLst>
              <a:path h="5413294" w="18288000">
                <a:moveTo>
                  <a:pt x="0" y="0"/>
                </a:moveTo>
                <a:lnTo>
                  <a:pt x="18288000" y="0"/>
                </a:lnTo>
                <a:lnTo>
                  <a:pt x="18288000" y="5413294"/>
                </a:lnTo>
                <a:lnTo>
                  <a:pt x="0" y="5413294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-2159" t="0" r="-2159" b="0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0">
            <a:off x="15739684" y="7664890"/>
            <a:ext cx="2548316" cy="3186820"/>
          </a:xfrm>
          <a:custGeom>
            <a:avLst/>
            <a:gdLst/>
            <a:ahLst/>
            <a:cxnLst/>
            <a:rect r="r" b="b" t="t" l="l"/>
            <a:pathLst>
              <a:path h="3186820" w="2548316">
                <a:moveTo>
                  <a:pt x="0" y="0"/>
                </a:moveTo>
                <a:lnTo>
                  <a:pt x="2548316" y="0"/>
                </a:lnTo>
                <a:lnTo>
                  <a:pt x="2548316" y="3186820"/>
                </a:lnTo>
                <a:lnTo>
                  <a:pt x="0" y="3186820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0" t="0" r="0" b="0"/>
            </a:stretch>
          </a:blipFill>
        </p:spPr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DAGoM9NMKO8</dc:identifier>
  <dcterms:modified xsi:type="dcterms:W3CDTF">2011-08-01T06:04:30Z</dcterms:modified>
  <cp:revision>1</cp:revision>
  <dc:title>Template Tema Livre Capa e conteudo</dc:title>
</cp:coreProperties>
</file>