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Agrandir Bold" charset="1" panose="00000800000000000000"/>
      <p:regular r:id="rId9"/>
    </p:embeddedFont>
    <p:embeddedFont>
      <p:font typeface="Neue Montreal Bold Italics" charset="1" panose="00000400000000000000"/>
      <p:regular r:id="rId10"/>
    </p:embeddedFont>
    <p:embeddedFont>
      <p:font typeface="Open Sans Bold" charset="1" panose="020B0806030504020204"/>
      <p:regular r:id="rId11"/>
    </p:embeddedFont>
    <p:embeddedFont>
      <p:font typeface="Neue Montreal" charset="1" panose="0000040000000000000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800000">
            <a:off x="0" y="-2425850"/>
            <a:ext cx="18288000" cy="5413294"/>
          </a:xfrm>
          <a:custGeom>
            <a:avLst/>
            <a:gdLst/>
            <a:ahLst/>
            <a:cxnLst/>
            <a:rect r="r" b="b" t="t" l="l"/>
            <a:pathLst>
              <a:path h="5413294" w="18288000">
                <a:moveTo>
                  <a:pt x="0" y="0"/>
                </a:moveTo>
                <a:lnTo>
                  <a:pt x="18288000" y="0"/>
                </a:lnTo>
                <a:lnTo>
                  <a:pt x="18288000" y="5413294"/>
                </a:lnTo>
                <a:lnTo>
                  <a:pt x="0" y="54132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159" t="0" r="-2159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427778" y="592838"/>
            <a:ext cx="5910101" cy="7390931"/>
          </a:xfrm>
          <a:custGeom>
            <a:avLst/>
            <a:gdLst/>
            <a:ahLst/>
            <a:cxnLst/>
            <a:rect r="r" b="b" t="t" l="l"/>
            <a:pathLst>
              <a:path h="7390931" w="5910101">
                <a:moveTo>
                  <a:pt x="0" y="0"/>
                </a:moveTo>
                <a:lnTo>
                  <a:pt x="5910100" y="0"/>
                </a:lnTo>
                <a:lnTo>
                  <a:pt x="5910100" y="7390931"/>
                </a:lnTo>
                <a:lnTo>
                  <a:pt x="0" y="739093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98572" y="5738837"/>
            <a:ext cx="2057400" cy="2057400"/>
          </a:xfrm>
          <a:custGeom>
            <a:avLst/>
            <a:gdLst/>
            <a:ahLst/>
            <a:cxnLst/>
            <a:rect r="r" b="b" t="t" l="l"/>
            <a:pathLst>
              <a:path h="2057400" w="2057400">
                <a:moveTo>
                  <a:pt x="0" y="0"/>
                </a:moveTo>
                <a:lnTo>
                  <a:pt x="2057400" y="0"/>
                </a:lnTo>
                <a:lnTo>
                  <a:pt x="2057400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6240587" y="4256234"/>
            <a:ext cx="10759529" cy="21539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155"/>
              </a:lnSpc>
            </a:pPr>
            <a:r>
              <a:rPr lang="en-US" sz="10825" b="true">
                <a:solidFill>
                  <a:srgbClr val="000000"/>
                </a:solidFill>
                <a:latin typeface="Agrandir Bold"/>
                <a:ea typeface="Agrandir Bold"/>
                <a:cs typeface="Agrandir Bold"/>
                <a:sym typeface="Agrandir Bold"/>
              </a:rPr>
              <a:t>Inserir um título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482322" y="2637877"/>
            <a:ext cx="11277897" cy="6229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b="true" sz="3600" i="true">
                <a:solidFill>
                  <a:srgbClr val="214672"/>
                </a:solidFill>
                <a:latin typeface="Neue Montreal Bold Italics"/>
                <a:ea typeface="Neue Montreal Bold Italics"/>
                <a:cs typeface="Neue Montreal Bold Italics"/>
                <a:sym typeface="Neue Montreal Bold Italics"/>
              </a:rPr>
              <a:t>Comunicação Oral - Tema Livre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551694" y="6349098"/>
            <a:ext cx="1951156" cy="7892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44"/>
              </a:lnSpc>
            </a:pPr>
            <a:r>
              <a:rPr lang="en-US" sz="2246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Foto do apresentador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337255" y="6691337"/>
            <a:ext cx="5568032" cy="6394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79"/>
              </a:lnSpc>
            </a:pPr>
            <a:r>
              <a:rPr lang="en-US" sz="3699">
                <a:solidFill>
                  <a:srgbClr val="000000"/>
                </a:solidFill>
                <a:latin typeface="Neue Montreal"/>
                <a:ea typeface="Neue Montreal"/>
                <a:cs typeface="Neue Montreal"/>
                <a:sym typeface="Neue Montreal"/>
              </a:rPr>
              <a:t> Nome completo dos autores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800000">
            <a:off x="0" y="-2323933"/>
            <a:ext cx="18288000" cy="5413294"/>
          </a:xfrm>
          <a:custGeom>
            <a:avLst/>
            <a:gdLst/>
            <a:ahLst/>
            <a:cxnLst/>
            <a:rect r="r" b="b" t="t" l="l"/>
            <a:pathLst>
              <a:path h="5413294" w="18288000">
                <a:moveTo>
                  <a:pt x="0" y="0"/>
                </a:moveTo>
                <a:lnTo>
                  <a:pt x="18288000" y="0"/>
                </a:lnTo>
                <a:lnTo>
                  <a:pt x="18288000" y="5413295"/>
                </a:lnTo>
                <a:lnTo>
                  <a:pt x="0" y="541329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159" t="0" r="-2159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427778" y="592838"/>
            <a:ext cx="5910101" cy="7390931"/>
          </a:xfrm>
          <a:custGeom>
            <a:avLst/>
            <a:gdLst/>
            <a:ahLst/>
            <a:cxnLst/>
            <a:rect r="r" b="b" t="t" l="l"/>
            <a:pathLst>
              <a:path h="7390931" w="5910101">
                <a:moveTo>
                  <a:pt x="0" y="0"/>
                </a:moveTo>
                <a:lnTo>
                  <a:pt x="5910100" y="0"/>
                </a:lnTo>
                <a:lnTo>
                  <a:pt x="5910100" y="7390931"/>
                </a:lnTo>
                <a:lnTo>
                  <a:pt x="0" y="739093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98572" y="5926369"/>
            <a:ext cx="2057400" cy="2057400"/>
          </a:xfrm>
          <a:custGeom>
            <a:avLst/>
            <a:gdLst/>
            <a:ahLst/>
            <a:cxnLst/>
            <a:rect r="r" b="b" t="t" l="l"/>
            <a:pathLst>
              <a:path h="2057400" w="2057400">
                <a:moveTo>
                  <a:pt x="0" y="0"/>
                </a:moveTo>
                <a:lnTo>
                  <a:pt x="2057400" y="0"/>
                </a:lnTo>
                <a:lnTo>
                  <a:pt x="2057400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482322" y="2637877"/>
            <a:ext cx="11277897" cy="6229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b="true" sz="3600" i="true">
                <a:solidFill>
                  <a:srgbClr val="214672"/>
                </a:solidFill>
                <a:latin typeface="Neue Montreal Bold Italics"/>
                <a:ea typeface="Neue Montreal Bold Italics"/>
                <a:cs typeface="Neue Montreal Bold Italics"/>
                <a:sym typeface="Neue Montreal Bold Italics"/>
              </a:rPr>
              <a:t>Comunicação Oral - Tema Livre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800000">
            <a:off x="0" y="-2425850"/>
            <a:ext cx="18288000" cy="5413294"/>
          </a:xfrm>
          <a:custGeom>
            <a:avLst/>
            <a:gdLst/>
            <a:ahLst/>
            <a:cxnLst/>
            <a:rect r="r" b="b" t="t" l="l"/>
            <a:pathLst>
              <a:path h="5413294" w="18288000">
                <a:moveTo>
                  <a:pt x="0" y="0"/>
                </a:moveTo>
                <a:lnTo>
                  <a:pt x="18288000" y="0"/>
                </a:lnTo>
                <a:lnTo>
                  <a:pt x="18288000" y="5413294"/>
                </a:lnTo>
                <a:lnTo>
                  <a:pt x="0" y="54132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159" t="0" r="-2159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5739684" y="7664890"/>
            <a:ext cx="2548316" cy="3186820"/>
          </a:xfrm>
          <a:custGeom>
            <a:avLst/>
            <a:gdLst/>
            <a:ahLst/>
            <a:cxnLst/>
            <a:rect r="r" b="b" t="t" l="l"/>
            <a:pathLst>
              <a:path h="3186820" w="2548316">
                <a:moveTo>
                  <a:pt x="0" y="0"/>
                </a:moveTo>
                <a:lnTo>
                  <a:pt x="2548316" y="0"/>
                </a:lnTo>
                <a:lnTo>
                  <a:pt x="2548316" y="3186820"/>
                </a:lnTo>
                <a:lnTo>
                  <a:pt x="0" y="318682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DAGoM9NMKO8</dc:identifier>
  <dcterms:modified xsi:type="dcterms:W3CDTF">2011-08-01T06:04:30Z</dcterms:modified>
  <cp:revision>1</cp:revision>
  <dc:title>Template Tema Livre Capa e conteudo</dc:title>
</cp:coreProperties>
</file>