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</p:sldIdLst>
  <p:sldSz cy="5143500" cx="9144000"/>
  <p:notesSz cx="6858000" cy="9144000"/>
  <p:embeddedFontLst>
    <p:embeddedFont>
      <p:font typeface="Open Sans ExtraBold"/>
      <p:bold r:id="rId12"/>
      <p:boldItalic r:id="rId13"/>
    </p:embeddedFont>
    <p:embeddedFont>
      <p:font typeface="Open Sans"/>
      <p:regular r:id="rId14"/>
      <p:bold r:id="rId15"/>
      <p:italic r:id="rId16"/>
      <p:boldItalic r:id="rId1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r:id="rId18" roundtripDataSignature="AMtx7mh2zVmBA2JD3GtpZ1btiD1k+cA+r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3" Type="http://schemas.openxmlformats.org/officeDocument/2006/relationships/font" Target="fonts/OpenSansExtraBold-boldItalic.fntdata"/><Relationship Id="rId12" Type="http://schemas.openxmlformats.org/officeDocument/2006/relationships/font" Target="fonts/OpenSansExtraBold-bold.fntdata"/><Relationship Id="rId15" Type="http://schemas.openxmlformats.org/officeDocument/2006/relationships/font" Target="fonts/OpenSans-bold.fntdata"/><Relationship Id="rId14" Type="http://schemas.openxmlformats.org/officeDocument/2006/relationships/font" Target="fonts/OpenSans-regular.fntdata"/><Relationship Id="rId17" Type="http://schemas.openxmlformats.org/officeDocument/2006/relationships/font" Target="fonts/OpenSans-boldItalic.fntdata"/><Relationship Id="rId16" Type="http://schemas.openxmlformats.org/officeDocument/2006/relationships/font" Target="fonts/OpenSans-italic.fntdata"/><Relationship Id="rId18" Type="http://customschemas.google.com/relationships/presentationmetadata" Target="meta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36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7" name="Google Shape;7437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38" name="Google Shape;7438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48" name="Shape 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9" name="Google Shape;7449;p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50" name="Google Shape;7450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56" name="Shape 7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7" name="Google Shape;7457;p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58" name="Google Shape;7458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64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4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66" name="Google Shape;7466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72" name="Shape 7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3" name="Google Shape;7473;p5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74" name="Google Shape;7474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80" name="Shape 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Google Shape;7481;p6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82" name="Google Shape;7482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88" name="Shape 7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9" name="Google Shape;7489;p7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7490" name="Google Shape;7490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slide" Target="/ppt/slides/slide2.xml"/><Relationship Id="rId3" Type="http://schemas.openxmlformats.org/officeDocument/2006/relationships/slide" Target="/ppt/slides/slide2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showMasterSp="0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9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10" name="Google Shape;10;p9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1;p9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9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9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9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9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9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9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9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9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9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9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9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9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9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9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9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9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9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9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9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9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9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9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9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9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9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9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9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9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9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9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9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9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9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9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9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9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9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9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9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9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9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9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9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9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9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9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9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9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9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9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9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9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9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9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9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9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9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9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9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9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9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9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9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9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9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9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9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9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9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9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9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9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9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9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9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9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9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9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9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9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9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9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9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9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9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9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9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9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9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9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9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9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9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9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9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9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9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9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9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9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9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9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9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9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9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9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9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9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9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9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9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9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9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9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9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9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9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9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9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9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9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9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9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9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9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9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9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9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9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9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9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9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9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9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9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9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9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9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9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9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9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9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9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9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9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9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9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9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9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9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9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9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9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9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9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9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9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9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9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9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9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9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9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9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9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9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9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9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9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9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9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9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9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9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9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9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9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9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9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9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9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9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9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9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9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9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9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9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9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9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9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9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9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9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9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9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9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9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9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9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9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9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9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9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9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9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9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9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9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9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9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9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9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9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9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9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9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9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9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9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9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9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9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9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9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9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9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9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9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9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9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9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9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9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9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9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9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9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9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9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9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9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9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9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9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9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9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9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9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9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9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9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9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9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9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9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9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9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9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9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9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9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9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9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9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9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9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9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9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9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9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9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9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9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9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9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9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9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9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9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9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9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9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9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9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9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9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9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9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9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9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9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9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9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9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9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9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9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9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9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9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9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9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9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9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9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9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05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5" name="Google Shape;505;p9"/>
          <p:cNvSpPr txBox="1"/>
          <p:nvPr>
            <p:ph type="ctrTitle"/>
          </p:nvPr>
        </p:nvSpPr>
        <p:spPr>
          <a:xfrm>
            <a:off x="1814700" y="1708775"/>
            <a:ext cx="5514600" cy="2052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06" name="Google Shape;506;p9"/>
          <p:cNvSpPr txBox="1"/>
          <p:nvPr>
            <p:ph idx="1" type="subTitle"/>
          </p:nvPr>
        </p:nvSpPr>
        <p:spPr>
          <a:xfrm>
            <a:off x="1918200" y="3761375"/>
            <a:ext cx="5307600" cy="7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2" showMasterSp="0">
  <p:cSld name="CAPTION_ONLY_4">
    <p:spTree>
      <p:nvGrpSpPr>
        <p:cNvPr id="2583" name="Shape 2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4" name="Google Shape;2584;p18"/>
          <p:cNvSpPr txBox="1"/>
          <p:nvPr>
            <p:ph type="title"/>
          </p:nvPr>
        </p:nvSpPr>
        <p:spPr>
          <a:xfrm>
            <a:off x="2359000" y="823050"/>
            <a:ext cx="3519900" cy="1397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2" showMasterSp="0">
  <p:cSld name="CUSTOM_4">
    <p:spTree>
      <p:nvGrpSpPr>
        <p:cNvPr id="2585" name="Shape 2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6" name="Google Shape;2586;p19"/>
          <p:cNvSpPr/>
          <p:nvPr/>
        </p:nvSpPr>
        <p:spPr>
          <a:xfrm>
            <a:off x="0" y="1054050"/>
            <a:ext cx="5096700" cy="3035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19"/>
          <p:cNvSpPr txBox="1"/>
          <p:nvPr>
            <p:ph type="title"/>
          </p:nvPr>
        </p:nvSpPr>
        <p:spPr>
          <a:xfrm>
            <a:off x="620700" y="2963825"/>
            <a:ext cx="3951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2588" name="Google Shape;2588;p19"/>
          <p:cNvSpPr txBox="1"/>
          <p:nvPr>
            <p:ph idx="1" type="subTitle"/>
          </p:nvPr>
        </p:nvSpPr>
        <p:spPr>
          <a:xfrm>
            <a:off x="620700" y="1606975"/>
            <a:ext cx="3673200" cy="126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589" name="Google Shape;2589;p19"/>
          <p:cNvGrpSpPr/>
          <p:nvPr/>
        </p:nvGrpSpPr>
        <p:grpSpPr>
          <a:xfrm>
            <a:off x="58977" y="53123"/>
            <a:ext cx="9026046" cy="847856"/>
            <a:chOff x="58777" y="4197223"/>
            <a:chExt cx="9026046" cy="847856"/>
          </a:xfrm>
        </p:grpSpPr>
        <p:sp>
          <p:nvSpPr>
            <p:cNvPr id="2590" name="Google Shape;2590;p19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9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9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9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9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9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9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9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9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9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9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9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9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9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9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9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9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9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9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9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9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9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9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9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9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9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9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9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9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9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9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9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9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9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9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9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9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9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9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9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9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9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9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9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9"/>
            <p:cNvSpPr/>
            <p:nvPr/>
          </p:nvSpPr>
          <p:spPr>
            <a:xfrm>
              <a:off x="4157614" y="4197965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9"/>
            <p:cNvSpPr/>
            <p:nvPr/>
          </p:nvSpPr>
          <p:spPr>
            <a:xfrm>
              <a:off x="4219446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9"/>
            <p:cNvSpPr/>
            <p:nvPr/>
          </p:nvSpPr>
          <p:spPr>
            <a:xfrm>
              <a:off x="4288117" y="4339952"/>
              <a:ext cx="123827" cy="43254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9"/>
            <p:cNvSpPr/>
            <p:nvPr/>
          </p:nvSpPr>
          <p:spPr>
            <a:xfrm>
              <a:off x="4232090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9"/>
            <p:cNvSpPr/>
            <p:nvPr/>
          </p:nvSpPr>
          <p:spPr>
            <a:xfrm>
              <a:off x="4301987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9"/>
            <p:cNvSpPr/>
            <p:nvPr/>
          </p:nvSpPr>
          <p:spPr>
            <a:xfrm>
              <a:off x="4245928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9"/>
            <p:cNvSpPr/>
            <p:nvPr/>
          </p:nvSpPr>
          <p:spPr>
            <a:xfrm>
              <a:off x="4315018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9"/>
            <p:cNvSpPr/>
            <p:nvPr/>
          </p:nvSpPr>
          <p:spPr>
            <a:xfrm>
              <a:off x="4188320" y="4806940"/>
              <a:ext cx="250428" cy="224592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9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9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9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9"/>
            <p:cNvSpPr/>
            <p:nvPr/>
          </p:nvSpPr>
          <p:spPr>
            <a:xfrm>
              <a:off x="3133001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9"/>
            <p:cNvSpPr/>
            <p:nvPr/>
          </p:nvSpPr>
          <p:spPr>
            <a:xfrm>
              <a:off x="3194834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9"/>
            <p:cNvSpPr/>
            <p:nvPr/>
          </p:nvSpPr>
          <p:spPr>
            <a:xfrm>
              <a:off x="3263118" y="4339823"/>
              <a:ext cx="124343" cy="43383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9"/>
            <p:cNvSpPr/>
            <p:nvPr/>
          </p:nvSpPr>
          <p:spPr>
            <a:xfrm>
              <a:off x="3207510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9"/>
            <p:cNvSpPr/>
            <p:nvPr/>
          </p:nvSpPr>
          <p:spPr>
            <a:xfrm>
              <a:off x="3277020" y="440930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9"/>
            <p:cNvSpPr/>
            <p:nvPr/>
          </p:nvSpPr>
          <p:spPr>
            <a:xfrm>
              <a:off x="3221315" y="4498130"/>
              <a:ext cx="59769" cy="50221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9"/>
            <p:cNvSpPr/>
            <p:nvPr/>
          </p:nvSpPr>
          <p:spPr>
            <a:xfrm>
              <a:off x="3290406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9"/>
            <p:cNvSpPr/>
            <p:nvPr/>
          </p:nvSpPr>
          <p:spPr>
            <a:xfrm>
              <a:off x="3163708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9"/>
            <p:cNvSpPr/>
            <p:nvPr/>
          </p:nvSpPr>
          <p:spPr>
            <a:xfrm>
              <a:off x="3633018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9"/>
            <p:cNvSpPr/>
            <p:nvPr/>
          </p:nvSpPr>
          <p:spPr>
            <a:xfrm>
              <a:off x="3765490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9"/>
            <p:cNvSpPr/>
            <p:nvPr/>
          </p:nvSpPr>
          <p:spPr>
            <a:xfrm>
              <a:off x="3575411" y="4700692"/>
              <a:ext cx="345645" cy="344387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9"/>
            <p:cNvSpPr/>
            <p:nvPr/>
          </p:nvSpPr>
          <p:spPr>
            <a:xfrm>
              <a:off x="2108389" y="4197965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9"/>
            <p:cNvSpPr/>
            <p:nvPr/>
          </p:nvSpPr>
          <p:spPr>
            <a:xfrm>
              <a:off x="2170222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9"/>
            <p:cNvSpPr/>
            <p:nvPr/>
          </p:nvSpPr>
          <p:spPr>
            <a:xfrm>
              <a:off x="2238893" y="4339952"/>
              <a:ext cx="123053" cy="43254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9"/>
            <p:cNvSpPr/>
            <p:nvPr/>
          </p:nvSpPr>
          <p:spPr>
            <a:xfrm>
              <a:off x="2182898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9"/>
            <p:cNvSpPr/>
            <p:nvPr/>
          </p:nvSpPr>
          <p:spPr>
            <a:xfrm>
              <a:off x="2252408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9"/>
            <p:cNvSpPr/>
            <p:nvPr/>
          </p:nvSpPr>
          <p:spPr>
            <a:xfrm>
              <a:off x="2196316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9"/>
            <p:cNvSpPr/>
            <p:nvPr/>
          </p:nvSpPr>
          <p:spPr>
            <a:xfrm>
              <a:off x="2265439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9"/>
            <p:cNvSpPr/>
            <p:nvPr/>
          </p:nvSpPr>
          <p:spPr>
            <a:xfrm>
              <a:off x="2138741" y="4806940"/>
              <a:ext cx="250783" cy="224592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9"/>
            <p:cNvSpPr/>
            <p:nvPr/>
          </p:nvSpPr>
          <p:spPr>
            <a:xfrm>
              <a:off x="2608019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9"/>
            <p:cNvSpPr/>
            <p:nvPr/>
          </p:nvSpPr>
          <p:spPr>
            <a:xfrm>
              <a:off x="2740909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9"/>
            <p:cNvSpPr/>
            <p:nvPr/>
          </p:nvSpPr>
          <p:spPr>
            <a:xfrm>
              <a:off x="2550799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9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9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9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9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9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9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9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9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9"/>
            <p:cNvSpPr/>
            <p:nvPr/>
          </p:nvSpPr>
          <p:spPr>
            <a:xfrm>
              <a:off x="1583407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9"/>
            <p:cNvSpPr/>
            <p:nvPr/>
          </p:nvSpPr>
          <p:spPr>
            <a:xfrm>
              <a:off x="1716297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9"/>
            <p:cNvSpPr/>
            <p:nvPr/>
          </p:nvSpPr>
          <p:spPr>
            <a:xfrm>
              <a:off x="1526186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9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9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9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9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9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9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9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9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9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9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9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 showMasterSp="0">
  <p:cSld name="CUSTOM_3">
    <p:spTree>
      <p:nvGrpSpPr>
        <p:cNvPr id="2689" name="Shape 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0" name="Google Shape;2690;p20"/>
          <p:cNvGrpSpPr/>
          <p:nvPr/>
        </p:nvGrpSpPr>
        <p:grpSpPr>
          <a:xfrm>
            <a:off x="-2" y="98419"/>
            <a:ext cx="4485187" cy="4946660"/>
            <a:chOff x="4600023" y="98419"/>
            <a:chExt cx="4485187" cy="4946660"/>
          </a:xfrm>
        </p:grpSpPr>
        <p:sp>
          <p:nvSpPr>
            <p:cNvPr id="2691" name="Google Shape;2691;p20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20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20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20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20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20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20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20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20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20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20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20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20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20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20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20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20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20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20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20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20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20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20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20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20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20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20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20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20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20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20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20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20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20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20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20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20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20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20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20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20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20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20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20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20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20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20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20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20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20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20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20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20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20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20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20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20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20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20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20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20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20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20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20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20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20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20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20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20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20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20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20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20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20"/>
            <p:cNvSpPr/>
            <p:nvPr/>
          </p:nvSpPr>
          <p:spPr>
            <a:xfrm>
              <a:off x="7262544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20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20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20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20"/>
            <p:cNvSpPr/>
            <p:nvPr/>
          </p:nvSpPr>
          <p:spPr>
            <a:xfrm>
              <a:off x="7231805" y="2147999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20"/>
            <p:cNvSpPr/>
            <p:nvPr/>
          </p:nvSpPr>
          <p:spPr>
            <a:xfrm>
              <a:off x="7293638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20"/>
            <p:cNvSpPr/>
            <p:nvPr/>
          </p:nvSpPr>
          <p:spPr>
            <a:xfrm>
              <a:off x="7361954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20"/>
            <p:cNvSpPr/>
            <p:nvPr/>
          </p:nvSpPr>
          <p:spPr>
            <a:xfrm>
              <a:off x="7306314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20"/>
            <p:cNvSpPr/>
            <p:nvPr/>
          </p:nvSpPr>
          <p:spPr>
            <a:xfrm>
              <a:off x="737595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20"/>
            <p:cNvSpPr/>
            <p:nvPr/>
          </p:nvSpPr>
          <p:spPr>
            <a:xfrm>
              <a:off x="7319765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20"/>
            <p:cNvSpPr/>
            <p:nvPr/>
          </p:nvSpPr>
          <p:spPr>
            <a:xfrm>
              <a:off x="7388758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20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20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20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20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20"/>
            <p:cNvSpPr/>
            <p:nvPr/>
          </p:nvSpPr>
          <p:spPr>
            <a:xfrm>
              <a:off x="7231418" y="3172611"/>
              <a:ext cx="350289" cy="436507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20"/>
            <p:cNvSpPr/>
            <p:nvPr/>
          </p:nvSpPr>
          <p:spPr>
            <a:xfrm>
              <a:off x="7293638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20"/>
            <p:cNvSpPr/>
            <p:nvPr/>
          </p:nvSpPr>
          <p:spPr>
            <a:xfrm>
              <a:off x="7361406" y="3314791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20"/>
            <p:cNvSpPr/>
            <p:nvPr/>
          </p:nvSpPr>
          <p:spPr>
            <a:xfrm>
              <a:off x="7306314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20"/>
            <p:cNvSpPr/>
            <p:nvPr/>
          </p:nvSpPr>
          <p:spPr>
            <a:xfrm>
              <a:off x="7375824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20"/>
            <p:cNvSpPr/>
            <p:nvPr/>
          </p:nvSpPr>
          <p:spPr>
            <a:xfrm>
              <a:off x="7319765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20"/>
            <p:cNvSpPr/>
            <p:nvPr/>
          </p:nvSpPr>
          <p:spPr>
            <a:xfrm>
              <a:off x="7389371" y="3458810"/>
              <a:ext cx="121537" cy="43577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20"/>
            <p:cNvSpPr/>
            <p:nvPr/>
          </p:nvSpPr>
          <p:spPr>
            <a:xfrm>
              <a:off x="7262544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0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20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20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0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20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20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0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20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20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0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20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20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0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20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20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0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20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20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0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20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20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0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20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20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0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20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20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0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20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20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0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20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20"/>
            <p:cNvSpPr/>
            <p:nvPr/>
          </p:nvSpPr>
          <p:spPr>
            <a:xfrm>
              <a:off x="6239093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0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20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20"/>
            <p:cNvSpPr/>
            <p:nvPr/>
          </p:nvSpPr>
          <p:spPr>
            <a:xfrm>
              <a:off x="6649603" y="1626564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20"/>
            <p:cNvSpPr/>
            <p:nvPr/>
          </p:nvSpPr>
          <p:spPr>
            <a:xfrm>
              <a:off x="6206806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20"/>
            <p:cNvSpPr/>
            <p:nvPr/>
          </p:nvSpPr>
          <p:spPr>
            <a:xfrm>
              <a:off x="6269026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20"/>
            <p:cNvSpPr/>
            <p:nvPr/>
          </p:nvSpPr>
          <p:spPr>
            <a:xfrm>
              <a:off x="6337310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20"/>
            <p:cNvSpPr/>
            <p:nvPr/>
          </p:nvSpPr>
          <p:spPr>
            <a:xfrm>
              <a:off x="6281702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20"/>
            <p:cNvSpPr/>
            <p:nvPr/>
          </p:nvSpPr>
          <p:spPr>
            <a:xfrm>
              <a:off x="6351341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20"/>
            <p:cNvSpPr/>
            <p:nvPr/>
          </p:nvSpPr>
          <p:spPr>
            <a:xfrm>
              <a:off x="6295152" y="2448906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20"/>
            <p:cNvSpPr/>
            <p:nvPr/>
          </p:nvSpPr>
          <p:spPr>
            <a:xfrm>
              <a:off x="6364146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20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20"/>
            <p:cNvSpPr/>
            <p:nvPr/>
          </p:nvSpPr>
          <p:spPr>
            <a:xfrm>
              <a:off x="6706823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0"/>
            <p:cNvSpPr/>
            <p:nvPr/>
          </p:nvSpPr>
          <p:spPr>
            <a:xfrm>
              <a:off x="6839327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20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20"/>
            <p:cNvSpPr/>
            <p:nvPr/>
          </p:nvSpPr>
          <p:spPr>
            <a:xfrm>
              <a:off x="6206806" y="3173353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0"/>
            <p:cNvSpPr/>
            <p:nvPr/>
          </p:nvSpPr>
          <p:spPr>
            <a:xfrm>
              <a:off x="6269026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20"/>
            <p:cNvSpPr/>
            <p:nvPr/>
          </p:nvSpPr>
          <p:spPr>
            <a:xfrm>
              <a:off x="6336794" y="331479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20"/>
            <p:cNvSpPr/>
            <p:nvPr/>
          </p:nvSpPr>
          <p:spPr>
            <a:xfrm>
              <a:off x="6281702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0"/>
            <p:cNvSpPr/>
            <p:nvPr/>
          </p:nvSpPr>
          <p:spPr>
            <a:xfrm>
              <a:off x="6351212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20"/>
            <p:cNvSpPr/>
            <p:nvPr/>
          </p:nvSpPr>
          <p:spPr>
            <a:xfrm>
              <a:off x="6295152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20"/>
            <p:cNvSpPr/>
            <p:nvPr/>
          </p:nvSpPr>
          <p:spPr>
            <a:xfrm>
              <a:off x="6364404" y="3458777"/>
              <a:ext cx="121795" cy="43609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20"/>
            <p:cNvSpPr/>
            <p:nvPr/>
          </p:nvSpPr>
          <p:spPr>
            <a:xfrm>
              <a:off x="6239093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20"/>
            <p:cNvSpPr/>
            <p:nvPr/>
          </p:nvSpPr>
          <p:spPr>
            <a:xfrm>
              <a:off x="6706823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20"/>
            <p:cNvSpPr/>
            <p:nvPr/>
          </p:nvSpPr>
          <p:spPr>
            <a:xfrm>
              <a:off x="6839327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0"/>
            <p:cNvSpPr/>
            <p:nvPr/>
          </p:nvSpPr>
          <p:spPr>
            <a:xfrm>
              <a:off x="6649603" y="3675789"/>
              <a:ext cx="345677" cy="344677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20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20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20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20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20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20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20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20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20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20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20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20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20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20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20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20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20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20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20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20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20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20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20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20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20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20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20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20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20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20"/>
            <p:cNvSpPr/>
            <p:nvPr/>
          </p:nvSpPr>
          <p:spPr>
            <a:xfrm>
              <a:off x="5212933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20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20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20"/>
            <p:cNvSpPr/>
            <p:nvPr/>
          </p:nvSpPr>
          <p:spPr>
            <a:xfrm>
              <a:off x="5624636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20"/>
            <p:cNvSpPr/>
            <p:nvPr/>
          </p:nvSpPr>
          <p:spPr>
            <a:xfrm>
              <a:off x="5182226" y="2147999"/>
              <a:ext cx="349870" cy="435862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20"/>
            <p:cNvSpPr/>
            <p:nvPr/>
          </p:nvSpPr>
          <p:spPr>
            <a:xfrm>
              <a:off x="5244414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20"/>
            <p:cNvSpPr/>
            <p:nvPr/>
          </p:nvSpPr>
          <p:spPr>
            <a:xfrm>
              <a:off x="5312052" y="2290372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20"/>
            <p:cNvSpPr/>
            <p:nvPr/>
          </p:nvSpPr>
          <p:spPr>
            <a:xfrm>
              <a:off x="5257090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20"/>
            <p:cNvSpPr/>
            <p:nvPr/>
          </p:nvSpPr>
          <p:spPr>
            <a:xfrm>
              <a:off x="5326728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20"/>
            <p:cNvSpPr/>
            <p:nvPr/>
          </p:nvSpPr>
          <p:spPr>
            <a:xfrm>
              <a:off x="5270540" y="244890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20"/>
            <p:cNvSpPr/>
            <p:nvPr/>
          </p:nvSpPr>
          <p:spPr>
            <a:xfrm>
              <a:off x="5339534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20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20"/>
            <p:cNvSpPr/>
            <p:nvPr/>
          </p:nvSpPr>
          <p:spPr>
            <a:xfrm>
              <a:off x="5682211" y="2276051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20"/>
            <p:cNvSpPr/>
            <p:nvPr/>
          </p:nvSpPr>
          <p:spPr>
            <a:xfrm>
              <a:off x="5814714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20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20"/>
            <p:cNvSpPr/>
            <p:nvPr/>
          </p:nvSpPr>
          <p:spPr>
            <a:xfrm>
              <a:off x="5182226" y="3172611"/>
              <a:ext cx="349870" cy="436507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20"/>
            <p:cNvSpPr/>
            <p:nvPr/>
          </p:nvSpPr>
          <p:spPr>
            <a:xfrm>
              <a:off x="5244414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20"/>
            <p:cNvSpPr/>
            <p:nvPr/>
          </p:nvSpPr>
          <p:spPr>
            <a:xfrm>
              <a:off x="5311601" y="3314856"/>
              <a:ext cx="125085" cy="43996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20"/>
            <p:cNvSpPr/>
            <p:nvPr/>
          </p:nvSpPr>
          <p:spPr>
            <a:xfrm>
              <a:off x="5257090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20"/>
            <p:cNvSpPr/>
            <p:nvPr/>
          </p:nvSpPr>
          <p:spPr>
            <a:xfrm>
              <a:off x="5326599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20"/>
            <p:cNvSpPr/>
            <p:nvPr/>
          </p:nvSpPr>
          <p:spPr>
            <a:xfrm>
              <a:off x="5270540" y="347348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0"/>
            <p:cNvSpPr/>
            <p:nvPr/>
          </p:nvSpPr>
          <p:spPr>
            <a:xfrm>
              <a:off x="5339792" y="3458810"/>
              <a:ext cx="121892" cy="43577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20"/>
            <p:cNvSpPr/>
            <p:nvPr/>
          </p:nvSpPr>
          <p:spPr>
            <a:xfrm>
              <a:off x="5212933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20"/>
            <p:cNvSpPr/>
            <p:nvPr/>
          </p:nvSpPr>
          <p:spPr>
            <a:xfrm>
              <a:off x="5682211" y="3300663"/>
              <a:ext cx="196304" cy="18166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20"/>
            <p:cNvSpPr/>
            <p:nvPr/>
          </p:nvSpPr>
          <p:spPr>
            <a:xfrm>
              <a:off x="5814714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20"/>
            <p:cNvSpPr/>
            <p:nvPr/>
          </p:nvSpPr>
          <p:spPr>
            <a:xfrm>
              <a:off x="5624636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20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20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20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20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0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20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0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20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0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20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0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20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0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20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0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20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20"/>
            <p:cNvSpPr/>
            <p:nvPr/>
          </p:nvSpPr>
          <p:spPr>
            <a:xfrm>
              <a:off x="4600023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20"/>
            <p:cNvSpPr/>
            <p:nvPr/>
          </p:nvSpPr>
          <p:spPr>
            <a:xfrm>
              <a:off x="4657631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0"/>
            <p:cNvSpPr/>
            <p:nvPr/>
          </p:nvSpPr>
          <p:spPr>
            <a:xfrm>
              <a:off x="4790102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20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0"/>
            <p:cNvSpPr/>
            <p:nvPr/>
          </p:nvSpPr>
          <p:spPr>
            <a:xfrm>
              <a:off x="4657631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20"/>
            <p:cNvSpPr/>
            <p:nvPr/>
          </p:nvSpPr>
          <p:spPr>
            <a:xfrm>
              <a:off x="4790102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0"/>
            <p:cNvSpPr/>
            <p:nvPr/>
          </p:nvSpPr>
          <p:spPr>
            <a:xfrm>
              <a:off x="4600023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20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0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20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26" name="Google Shape;2926;p20"/>
          <p:cNvSpPr/>
          <p:nvPr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7" name="Google Shape;2927;p20"/>
          <p:cNvSpPr txBox="1"/>
          <p:nvPr>
            <p:ph idx="1" type="subTitle"/>
          </p:nvPr>
        </p:nvSpPr>
        <p:spPr>
          <a:xfrm>
            <a:off x="1210638" y="2672100"/>
            <a:ext cx="26469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Hind Siliguri"/>
              <a:buNone/>
              <a:defRPr sz="1800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2928" name="Google Shape;2928;p20"/>
          <p:cNvSpPr txBox="1"/>
          <p:nvPr>
            <p:ph idx="2" type="subTitle"/>
          </p:nvPr>
        </p:nvSpPr>
        <p:spPr>
          <a:xfrm>
            <a:off x="5286462" y="2672100"/>
            <a:ext cx="26469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 Siliguri"/>
              <a:buNone/>
              <a:def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 b="1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29" name="Google Shape;2929;p20"/>
          <p:cNvSpPr txBox="1"/>
          <p:nvPr>
            <p:ph idx="3" type="subTitle"/>
          </p:nvPr>
        </p:nvSpPr>
        <p:spPr>
          <a:xfrm>
            <a:off x="949638" y="2933675"/>
            <a:ext cx="3168900" cy="1321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30" name="Google Shape;2930;p20"/>
          <p:cNvSpPr txBox="1"/>
          <p:nvPr>
            <p:ph idx="4" type="subTitle"/>
          </p:nvPr>
        </p:nvSpPr>
        <p:spPr>
          <a:xfrm>
            <a:off x="5025462" y="2933675"/>
            <a:ext cx="3168900" cy="1321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931" name="Google Shape;2931;p20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932" name="Google Shape;2932;p20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5" showMasterSp="0">
  <p:cSld name="TITLE_AND_BODY_1_1_1">
    <p:spTree>
      <p:nvGrpSpPr>
        <p:cNvPr id="2933" name="Shape 2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4" name="Google Shape;2934;p21"/>
          <p:cNvSpPr txBox="1"/>
          <p:nvPr>
            <p:ph idx="1" type="body"/>
          </p:nvPr>
        </p:nvSpPr>
        <p:spPr>
          <a:xfrm>
            <a:off x="1056300" y="2893273"/>
            <a:ext cx="7031400" cy="144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AutoNum type="arabicPeriod"/>
              <a:defRPr/>
            </a:lvl1pPr>
            <a:lvl2pPr indent="-3175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indent="-3175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indent="-3175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indent="-3175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indent="-3175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indent="-3175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indent="-3175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indent="-3175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/>
        </p:txBody>
      </p:sp>
      <p:sp>
        <p:nvSpPr>
          <p:cNvPr id="2935" name="Google Shape;2935;p21"/>
          <p:cNvSpPr txBox="1"/>
          <p:nvPr>
            <p:ph idx="2" type="subTitle"/>
          </p:nvPr>
        </p:nvSpPr>
        <p:spPr>
          <a:xfrm>
            <a:off x="2980175" y="1350225"/>
            <a:ext cx="3913500" cy="84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36" name="Google Shape;2936;p21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2937" name="Google Shape;2937;p21"/>
          <p:cNvGrpSpPr/>
          <p:nvPr/>
        </p:nvGrpSpPr>
        <p:grpSpPr>
          <a:xfrm>
            <a:off x="-261050" y="98419"/>
            <a:ext cx="9346260" cy="4946660"/>
            <a:chOff x="-261050" y="98419"/>
            <a:chExt cx="9346260" cy="4946660"/>
          </a:xfrm>
        </p:grpSpPr>
        <p:sp>
          <p:nvSpPr>
            <p:cNvPr id="2938" name="Google Shape;2938;p21"/>
            <p:cNvSpPr/>
            <p:nvPr/>
          </p:nvSpPr>
          <p:spPr>
            <a:xfrm>
              <a:off x="-261050" y="639850"/>
              <a:ext cx="975000" cy="36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1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21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21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1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21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21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21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21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21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21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21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21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21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21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21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21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21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21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21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21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21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21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21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21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21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21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21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21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21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21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21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21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21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21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21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21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21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21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21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21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21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21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21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21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21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21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21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21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21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21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21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21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21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21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21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21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21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21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21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21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21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21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21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21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21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21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21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21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21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21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21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21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21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21"/>
            <p:cNvSpPr/>
            <p:nvPr/>
          </p:nvSpPr>
          <p:spPr>
            <a:xfrm>
              <a:off x="91032" y="1733038"/>
              <a:ext cx="249299" cy="224043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21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21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21"/>
            <p:cNvSpPr/>
            <p:nvPr/>
          </p:nvSpPr>
          <p:spPr>
            <a:xfrm>
              <a:off x="501574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21"/>
            <p:cNvSpPr/>
            <p:nvPr/>
          </p:nvSpPr>
          <p:spPr>
            <a:xfrm>
              <a:off x="58777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21"/>
            <p:cNvSpPr/>
            <p:nvPr/>
          </p:nvSpPr>
          <p:spPr>
            <a:xfrm>
              <a:off x="120997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21"/>
            <p:cNvSpPr/>
            <p:nvPr/>
          </p:nvSpPr>
          <p:spPr>
            <a:xfrm>
              <a:off x="18928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21"/>
            <p:cNvSpPr/>
            <p:nvPr/>
          </p:nvSpPr>
          <p:spPr>
            <a:xfrm>
              <a:off x="133673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21"/>
            <p:cNvSpPr/>
            <p:nvPr/>
          </p:nvSpPr>
          <p:spPr>
            <a:xfrm>
              <a:off x="203312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21"/>
            <p:cNvSpPr/>
            <p:nvPr/>
          </p:nvSpPr>
          <p:spPr>
            <a:xfrm>
              <a:off x="147124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21"/>
            <p:cNvSpPr/>
            <p:nvPr/>
          </p:nvSpPr>
          <p:spPr>
            <a:xfrm>
              <a:off x="21608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21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21"/>
            <p:cNvSpPr/>
            <p:nvPr/>
          </p:nvSpPr>
          <p:spPr>
            <a:xfrm>
              <a:off x="558794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21"/>
            <p:cNvSpPr/>
            <p:nvPr/>
          </p:nvSpPr>
          <p:spPr>
            <a:xfrm>
              <a:off x="691298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21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21"/>
            <p:cNvSpPr/>
            <p:nvPr/>
          </p:nvSpPr>
          <p:spPr>
            <a:xfrm>
              <a:off x="58777" y="3173353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21"/>
            <p:cNvSpPr/>
            <p:nvPr/>
          </p:nvSpPr>
          <p:spPr>
            <a:xfrm>
              <a:off x="120997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21"/>
            <p:cNvSpPr/>
            <p:nvPr/>
          </p:nvSpPr>
          <p:spPr>
            <a:xfrm>
              <a:off x="188733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21"/>
            <p:cNvSpPr/>
            <p:nvPr/>
          </p:nvSpPr>
          <p:spPr>
            <a:xfrm>
              <a:off x="133673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21"/>
            <p:cNvSpPr/>
            <p:nvPr/>
          </p:nvSpPr>
          <p:spPr>
            <a:xfrm>
              <a:off x="203183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21"/>
            <p:cNvSpPr/>
            <p:nvPr/>
          </p:nvSpPr>
          <p:spPr>
            <a:xfrm>
              <a:off x="147124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21"/>
            <p:cNvSpPr/>
            <p:nvPr/>
          </p:nvSpPr>
          <p:spPr>
            <a:xfrm>
              <a:off x="216375" y="3458874"/>
              <a:ext cx="121795" cy="43512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21"/>
            <p:cNvSpPr/>
            <p:nvPr/>
          </p:nvSpPr>
          <p:spPr>
            <a:xfrm>
              <a:off x="91032" y="3782231"/>
              <a:ext cx="249299" cy="2240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21"/>
            <p:cNvSpPr/>
            <p:nvPr/>
          </p:nvSpPr>
          <p:spPr>
            <a:xfrm>
              <a:off x="558794" y="3300276"/>
              <a:ext cx="196272" cy="182047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21"/>
            <p:cNvSpPr/>
            <p:nvPr/>
          </p:nvSpPr>
          <p:spPr>
            <a:xfrm>
              <a:off x="691298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21"/>
            <p:cNvSpPr/>
            <p:nvPr/>
          </p:nvSpPr>
          <p:spPr>
            <a:xfrm>
              <a:off x="501574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21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21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21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21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21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21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21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21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21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21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21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re columns 1" showMasterSp="0">
  <p:cSld name="TITLE_AND_BODY_2_2">
    <p:spTree>
      <p:nvGrpSpPr>
        <p:cNvPr id="3049" name="Shape 3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0" name="Google Shape;3050;p22"/>
          <p:cNvGrpSpPr/>
          <p:nvPr/>
        </p:nvGrpSpPr>
        <p:grpSpPr>
          <a:xfrm>
            <a:off x="58777" y="2651177"/>
            <a:ext cx="9026046" cy="2393902"/>
            <a:chOff x="58777" y="2651177"/>
            <a:chExt cx="9026046" cy="2393902"/>
          </a:xfrm>
        </p:grpSpPr>
        <p:sp>
          <p:nvSpPr>
            <p:cNvPr id="3051" name="Google Shape;3051;p22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22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22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22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22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22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22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22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22"/>
            <p:cNvSpPr/>
            <p:nvPr/>
          </p:nvSpPr>
          <p:spPr>
            <a:xfrm>
              <a:off x="4188320" y="2757554"/>
              <a:ext cx="250428" cy="22478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22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22"/>
            <p:cNvSpPr/>
            <p:nvPr/>
          </p:nvSpPr>
          <p:spPr>
            <a:xfrm>
              <a:off x="3163708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22"/>
            <p:cNvSpPr/>
            <p:nvPr/>
          </p:nvSpPr>
          <p:spPr>
            <a:xfrm>
              <a:off x="3575411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22"/>
            <p:cNvSpPr/>
            <p:nvPr/>
          </p:nvSpPr>
          <p:spPr>
            <a:xfrm>
              <a:off x="2138741" y="2757554"/>
              <a:ext cx="250783" cy="22478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22"/>
            <p:cNvSpPr/>
            <p:nvPr/>
          </p:nvSpPr>
          <p:spPr>
            <a:xfrm>
              <a:off x="2550799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22"/>
            <p:cNvSpPr/>
            <p:nvPr/>
          </p:nvSpPr>
          <p:spPr>
            <a:xfrm>
              <a:off x="1114516" y="2757554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22"/>
            <p:cNvSpPr/>
            <p:nvPr/>
          </p:nvSpPr>
          <p:spPr>
            <a:xfrm>
              <a:off x="1526186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22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22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69" name="Google Shape;3069;p22"/>
            <p:cNvGrpSpPr/>
            <p:nvPr/>
          </p:nvGrpSpPr>
          <p:grpSpPr>
            <a:xfrm>
              <a:off x="58777" y="3172611"/>
              <a:ext cx="9026046" cy="1872468"/>
              <a:chOff x="58777" y="3172611"/>
              <a:chExt cx="9026046" cy="1872468"/>
            </a:xfrm>
          </p:grpSpPr>
          <p:sp>
            <p:nvSpPr>
              <p:cNvPr id="3070" name="Google Shape;3070;p22"/>
              <p:cNvSpPr/>
              <p:nvPr/>
            </p:nvSpPr>
            <p:spPr>
              <a:xfrm>
                <a:off x="8256031" y="3173385"/>
                <a:ext cx="349902" cy="435733"/>
              </a:xfrm>
              <a:custGeom>
                <a:rect b="b" l="l" r="r" t="t"/>
                <a:pathLst>
                  <a:path extrusionOk="0" h="13509" w="10848">
                    <a:moveTo>
                      <a:pt x="4164" y="411"/>
                    </a:moveTo>
                    <a:cubicBezTo>
                      <a:pt x="4452" y="411"/>
                      <a:pt x="4735" y="584"/>
                      <a:pt x="4787" y="970"/>
                    </a:cubicBezTo>
                    <a:cubicBezTo>
                      <a:pt x="4823" y="1172"/>
                      <a:pt x="4763" y="1363"/>
                      <a:pt x="4632" y="1518"/>
                    </a:cubicBezTo>
                    <a:lnTo>
                      <a:pt x="3846" y="1661"/>
                    </a:lnTo>
                    <a:cubicBezTo>
                      <a:pt x="3668" y="1565"/>
                      <a:pt x="3549" y="1399"/>
                      <a:pt x="3513" y="1208"/>
                    </a:cubicBezTo>
                    <a:cubicBezTo>
                      <a:pt x="3398" y="708"/>
                      <a:pt x="3786" y="411"/>
                      <a:pt x="4164" y="411"/>
                    </a:cubicBezTo>
                    <a:close/>
                    <a:moveTo>
                      <a:pt x="7873" y="2721"/>
                    </a:moveTo>
                    <a:cubicBezTo>
                      <a:pt x="8128" y="2721"/>
                      <a:pt x="8353" y="2900"/>
                      <a:pt x="8395" y="3161"/>
                    </a:cubicBezTo>
                    <a:lnTo>
                      <a:pt x="9788" y="10745"/>
                    </a:lnTo>
                    <a:cubicBezTo>
                      <a:pt x="9847" y="11043"/>
                      <a:pt x="9645" y="11328"/>
                      <a:pt x="9347" y="11376"/>
                    </a:cubicBezTo>
                    <a:lnTo>
                      <a:pt x="3072" y="12519"/>
                    </a:lnTo>
                    <a:cubicBezTo>
                      <a:pt x="3042" y="12524"/>
                      <a:pt x="3012" y="12526"/>
                      <a:pt x="2981" y="12526"/>
                    </a:cubicBezTo>
                    <a:cubicBezTo>
                      <a:pt x="2719" y="12526"/>
                      <a:pt x="2484" y="12344"/>
                      <a:pt x="2441" y="12067"/>
                    </a:cubicBezTo>
                    <a:lnTo>
                      <a:pt x="1060" y="4506"/>
                    </a:lnTo>
                    <a:cubicBezTo>
                      <a:pt x="1001" y="4209"/>
                      <a:pt x="1203" y="3923"/>
                      <a:pt x="1501" y="3863"/>
                    </a:cubicBezTo>
                    <a:lnTo>
                      <a:pt x="2251" y="3732"/>
                    </a:lnTo>
                    <a:cubicBezTo>
                      <a:pt x="2282" y="3941"/>
                      <a:pt x="2470" y="4086"/>
                      <a:pt x="2668" y="4086"/>
                    </a:cubicBezTo>
                    <a:cubicBezTo>
                      <a:pt x="2696" y="4086"/>
                      <a:pt x="2723" y="4083"/>
                      <a:pt x="2751" y="4078"/>
                    </a:cubicBezTo>
                    <a:lnTo>
                      <a:pt x="6668" y="3375"/>
                    </a:lnTo>
                    <a:cubicBezTo>
                      <a:pt x="6906" y="3327"/>
                      <a:pt x="7061" y="3101"/>
                      <a:pt x="7013" y="2863"/>
                    </a:cubicBezTo>
                    <a:lnTo>
                      <a:pt x="7764" y="2732"/>
                    </a:lnTo>
                    <a:cubicBezTo>
                      <a:pt x="7800" y="2725"/>
                      <a:pt x="7837" y="2721"/>
                      <a:pt x="7873" y="2721"/>
                    </a:cubicBezTo>
                    <a:close/>
                    <a:moveTo>
                      <a:pt x="4154" y="0"/>
                    </a:moveTo>
                    <a:cubicBezTo>
                      <a:pt x="4004" y="0"/>
                      <a:pt x="3851" y="32"/>
                      <a:pt x="3704" y="101"/>
                    </a:cubicBezTo>
                    <a:cubicBezTo>
                      <a:pt x="3061" y="387"/>
                      <a:pt x="2858" y="1208"/>
                      <a:pt x="3299" y="1756"/>
                    </a:cubicBezTo>
                    <a:lnTo>
                      <a:pt x="2513" y="1911"/>
                    </a:lnTo>
                    <a:cubicBezTo>
                      <a:pt x="2203" y="1970"/>
                      <a:pt x="1989" y="2280"/>
                      <a:pt x="2049" y="2589"/>
                    </a:cubicBezTo>
                    <a:lnTo>
                      <a:pt x="2096" y="2875"/>
                    </a:lnTo>
                    <a:lnTo>
                      <a:pt x="810" y="3101"/>
                    </a:lnTo>
                    <a:cubicBezTo>
                      <a:pt x="322" y="3196"/>
                      <a:pt x="1" y="3661"/>
                      <a:pt x="96" y="4149"/>
                    </a:cubicBezTo>
                    <a:lnTo>
                      <a:pt x="1668" y="12769"/>
                    </a:lnTo>
                    <a:cubicBezTo>
                      <a:pt x="1753" y="13205"/>
                      <a:pt x="2123" y="13509"/>
                      <a:pt x="2549" y="13509"/>
                    </a:cubicBezTo>
                    <a:cubicBezTo>
                      <a:pt x="2600" y="13509"/>
                      <a:pt x="2652" y="13504"/>
                      <a:pt x="2703" y="13495"/>
                    </a:cubicBezTo>
                    <a:lnTo>
                      <a:pt x="10038" y="12150"/>
                    </a:lnTo>
                    <a:cubicBezTo>
                      <a:pt x="10526" y="12055"/>
                      <a:pt x="10847" y="11590"/>
                      <a:pt x="10752" y="11114"/>
                    </a:cubicBezTo>
                    <a:lnTo>
                      <a:pt x="9180" y="2482"/>
                    </a:lnTo>
                    <a:cubicBezTo>
                      <a:pt x="9106" y="2046"/>
                      <a:pt x="8727" y="1743"/>
                      <a:pt x="8299" y="1743"/>
                    </a:cubicBezTo>
                    <a:cubicBezTo>
                      <a:pt x="8248" y="1743"/>
                      <a:pt x="8196" y="1747"/>
                      <a:pt x="8145" y="1756"/>
                    </a:cubicBezTo>
                    <a:lnTo>
                      <a:pt x="6871" y="1994"/>
                    </a:lnTo>
                    <a:lnTo>
                      <a:pt x="6811" y="1720"/>
                    </a:lnTo>
                    <a:cubicBezTo>
                      <a:pt x="6758" y="1435"/>
                      <a:pt x="6518" y="1234"/>
                      <a:pt x="6240" y="1234"/>
                    </a:cubicBezTo>
                    <a:cubicBezTo>
                      <a:pt x="6204" y="1234"/>
                      <a:pt x="6169" y="1237"/>
                      <a:pt x="6132" y="1244"/>
                    </a:cubicBezTo>
                    <a:lnTo>
                      <a:pt x="5180" y="1411"/>
                    </a:lnTo>
                    <a:cubicBezTo>
                      <a:pt x="5239" y="1244"/>
                      <a:pt x="5251" y="1065"/>
                      <a:pt x="5216" y="899"/>
                    </a:cubicBezTo>
                    <a:cubicBezTo>
                      <a:pt x="5115" y="358"/>
                      <a:pt x="4654" y="0"/>
                      <a:pt x="415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22"/>
              <p:cNvSpPr/>
              <p:nvPr/>
            </p:nvSpPr>
            <p:spPr>
              <a:xfrm>
                <a:off x="8318251" y="332975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79" y="1"/>
                      <a:pt x="930" y="6"/>
                      <a:pt x="882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1" y="1549"/>
                      <a:pt x="1007" y="1549"/>
                    </a:cubicBezTo>
                    <a:cubicBezTo>
                      <a:pt x="1454" y="1549"/>
                      <a:pt x="1864" y="1146"/>
                      <a:pt x="1775" y="634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22"/>
              <p:cNvSpPr/>
              <p:nvPr/>
            </p:nvSpPr>
            <p:spPr>
              <a:xfrm>
                <a:off x="8386373" y="3314791"/>
                <a:ext cx="125214" cy="43931"/>
              </a:xfrm>
              <a:custGeom>
                <a:rect b="b" l="l" r="r" t="t"/>
                <a:pathLst>
                  <a:path extrusionOk="0" h="1362" w="3882">
                    <a:moveTo>
                      <a:pt x="3273" y="0"/>
                    </a:moveTo>
                    <a:cubicBezTo>
                      <a:pt x="3234" y="0"/>
                      <a:pt x="3194" y="5"/>
                      <a:pt x="3151" y="15"/>
                    </a:cubicBezTo>
                    <a:lnTo>
                      <a:pt x="555" y="491"/>
                    </a:lnTo>
                    <a:cubicBezTo>
                      <a:pt x="1" y="580"/>
                      <a:pt x="108" y="1362"/>
                      <a:pt x="597" y="1362"/>
                    </a:cubicBezTo>
                    <a:cubicBezTo>
                      <a:pt x="633" y="1362"/>
                      <a:pt x="671" y="1357"/>
                      <a:pt x="710" y="1349"/>
                    </a:cubicBezTo>
                    <a:lnTo>
                      <a:pt x="3306" y="872"/>
                    </a:lnTo>
                    <a:cubicBezTo>
                      <a:pt x="3881" y="817"/>
                      <a:pt x="3778" y="0"/>
                      <a:pt x="327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22"/>
              <p:cNvSpPr/>
              <p:nvPr/>
            </p:nvSpPr>
            <p:spPr>
              <a:xfrm>
                <a:off x="8330927" y="339926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3" y="134"/>
                      <a:pt x="0" y="1015"/>
                      <a:pt x="572" y="1408"/>
                    </a:cubicBezTo>
                    <a:cubicBezTo>
                      <a:pt x="710" y="1505"/>
                      <a:pt x="861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22"/>
              <p:cNvSpPr/>
              <p:nvPr/>
            </p:nvSpPr>
            <p:spPr>
              <a:xfrm>
                <a:off x="8400436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22"/>
              <p:cNvSpPr/>
              <p:nvPr/>
            </p:nvSpPr>
            <p:spPr>
              <a:xfrm>
                <a:off x="8344377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22"/>
              <p:cNvSpPr/>
              <p:nvPr/>
            </p:nvSpPr>
            <p:spPr>
              <a:xfrm>
                <a:off x="8413983" y="3458777"/>
                <a:ext cx="121440" cy="43609"/>
              </a:xfrm>
              <a:custGeom>
                <a:rect b="b" l="l" r="r" t="t"/>
                <a:pathLst>
                  <a:path extrusionOk="0" h="1352" w="3765">
                    <a:moveTo>
                      <a:pt x="3162" y="1"/>
                    </a:moveTo>
                    <a:cubicBezTo>
                      <a:pt x="3143" y="1"/>
                      <a:pt x="3124" y="2"/>
                      <a:pt x="3105" y="4"/>
                    </a:cubicBezTo>
                    <a:lnTo>
                      <a:pt x="509" y="480"/>
                    </a:lnTo>
                    <a:cubicBezTo>
                      <a:pt x="1" y="619"/>
                      <a:pt x="120" y="1351"/>
                      <a:pt x="617" y="1351"/>
                    </a:cubicBezTo>
                    <a:cubicBezTo>
                      <a:pt x="632" y="1351"/>
                      <a:pt x="648" y="1351"/>
                      <a:pt x="664" y="1349"/>
                    </a:cubicBezTo>
                    <a:lnTo>
                      <a:pt x="3259" y="873"/>
                    </a:lnTo>
                    <a:cubicBezTo>
                      <a:pt x="3764" y="735"/>
                      <a:pt x="3650" y="1"/>
                      <a:pt x="316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22"/>
              <p:cNvSpPr/>
              <p:nvPr/>
            </p:nvSpPr>
            <p:spPr>
              <a:xfrm>
                <a:off x="8288286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9" y="1"/>
                    </a:moveTo>
                    <a:cubicBezTo>
                      <a:pt x="2865" y="1"/>
                      <a:pt x="1848" y="470"/>
                      <a:pt x="1180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16" y="525"/>
                    </a:cubicBezTo>
                    <a:cubicBezTo>
                      <a:pt x="5152" y="171"/>
                      <a:pt x="4522" y="1"/>
                      <a:pt x="3899" y="1"/>
                    </a:cubicBezTo>
                    <a:close/>
                    <a:moveTo>
                      <a:pt x="775" y="1989"/>
                    </a:moveTo>
                    <a:lnTo>
                      <a:pt x="775" y="1989"/>
                    </a:lnTo>
                    <a:cubicBezTo>
                      <a:pt x="1" y="3561"/>
                      <a:pt x="489" y="5478"/>
                      <a:pt x="1953" y="6418"/>
                    </a:cubicBezTo>
                    <a:cubicBezTo>
                      <a:pt x="2522" y="6775"/>
                      <a:pt x="3159" y="6947"/>
                      <a:pt x="3790" y="6947"/>
                    </a:cubicBezTo>
                    <a:cubicBezTo>
                      <a:pt x="4824" y="6947"/>
                      <a:pt x="5841" y="6486"/>
                      <a:pt x="6514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22"/>
              <p:cNvSpPr/>
              <p:nvPr/>
            </p:nvSpPr>
            <p:spPr>
              <a:xfrm>
                <a:off x="8756435" y="3300663"/>
                <a:ext cx="195885" cy="181660"/>
              </a:xfrm>
              <a:custGeom>
                <a:rect b="b" l="l" r="r" t="t"/>
                <a:pathLst>
                  <a:path extrusionOk="0" h="5632" w="6073">
                    <a:moveTo>
                      <a:pt x="3596" y="1"/>
                    </a:moveTo>
                    <a:lnTo>
                      <a:pt x="1203" y="1632"/>
                    </a:lnTo>
                    <a:cubicBezTo>
                      <a:pt x="239" y="2275"/>
                      <a:pt x="1" y="3584"/>
                      <a:pt x="655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1" y="5632"/>
                    </a:cubicBezTo>
                    <a:cubicBezTo>
                      <a:pt x="2915" y="5632"/>
                      <a:pt x="3322" y="5516"/>
                      <a:pt x="3680" y="5275"/>
                    </a:cubicBezTo>
                    <a:lnTo>
                      <a:pt x="6073" y="3644"/>
                    </a:lnTo>
                    <a:lnTo>
                      <a:pt x="359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22"/>
              <p:cNvSpPr/>
              <p:nvPr/>
            </p:nvSpPr>
            <p:spPr>
              <a:xfrm>
                <a:off x="8888938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77" y="0"/>
                    </a:moveTo>
                    <a:cubicBezTo>
                      <a:pt x="3169" y="0"/>
                      <a:pt x="2757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4" y="3354"/>
                      <a:pt x="6072" y="2044"/>
                      <a:pt x="5429" y="1091"/>
                    </a:cubicBezTo>
                    <a:lnTo>
                      <a:pt x="5322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22"/>
              <p:cNvSpPr/>
              <p:nvPr/>
            </p:nvSpPr>
            <p:spPr>
              <a:xfrm>
                <a:off x="8698827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8" y="0"/>
                    </a:moveTo>
                    <a:cubicBezTo>
                      <a:pt x="4821" y="0"/>
                      <a:pt x="4665" y="134"/>
                      <a:pt x="4644" y="315"/>
                    </a:cubicBezTo>
                    <a:lnTo>
                      <a:pt x="4180" y="3804"/>
                    </a:lnTo>
                    <a:lnTo>
                      <a:pt x="703" y="3340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8"/>
                    </a:lnTo>
                    <a:cubicBezTo>
                      <a:pt x="1" y="5840"/>
                      <a:pt x="143" y="6030"/>
                      <a:pt x="346" y="6054"/>
                    </a:cubicBezTo>
                    <a:lnTo>
                      <a:pt x="3822" y="6519"/>
                    </a:lnTo>
                    <a:lnTo>
                      <a:pt x="3370" y="9995"/>
                    </a:lnTo>
                    <a:cubicBezTo>
                      <a:pt x="3334" y="10198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5" y="7332"/>
                      <a:pt x="10055" y="7334"/>
                      <a:pt x="10076" y="7334"/>
                    </a:cubicBezTo>
                    <a:cubicBezTo>
                      <a:pt x="10254" y="7334"/>
                      <a:pt x="10410" y="7199"/>
                      <a:pt x="10442" y="7007"/>
                    </a:cubicBezTo>
                    <a:lnTo>
                      <a:pt x="10692" y="5042"/>
                    </a:lnTo>
                    <a:cubicBezTo>
                      <a:pt x="10728" y="4840"/>
                      <a:pt x="10585" y="4649"/>
                      <a:pt x="10371" y="4625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2" y="470"/>
                      <a:pt x="7240" y="292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22"/>
              <p:cNvSpPr/>
              <p:nvPr/>
            </p:nvSpPr>
            <p:spPr>
              <a:xfrm>
                <a:off x="8256418" y="4197223"/>
                <a:ext cx="349515" cy="436120"/>
              </a:xfrm>
              <a:custGeom>
                <a:rect b="b" l="l" r="r" t="t"/>
                <a:pathLst>
                  <a:path extrusionOk="0" h="13521" w="10836">
                    <a:moveTo>
                      <a:pt x="4145" y="435"/>
                    </a:moveTo>
                    <a:cubicBezTo>
                      <a:pt x="4431" y="435"/>
                      <a:pt x="4712" y="608"/>
                      <a:pt x="4763" y="994"/>
                    </a:cubicBezTo>
                    <a:cubicBezTo>
                      <a:pt x="4799" y="1184"/>
                      <a:pt x="4751" y="1387"/>
                      <a:pt x="4620" y="1542"/>
                    </a:cubicBezTo>
                    <a:lnTo>
                      <a:pt x="3822" y="1684"/>
                    </a:lnTo>
                    <a:cubicBezTo>
                      <a:pt x="3656" y="1589"/>
                      <a:pt x="3537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0" y="435"/>
                      <a:pt x="4145" y="435"/>
                    </a:cubicBezTo>
                    <a:close/>
                    <a:moveTo>
                      <a:pt x="7848" y="2746"/>
                    </a:moveTo>
                    <a:cubicBezTo>
                      <a:pt x="8111" y="2746"/>
                      <a:pt x="8330" y="2934"/>
                      <a:pt x="8383" y="3196"/>
                    </a:cubicBezTo>
                    <a:lnTo>
                      <a:pt x="9776" y="10757"/>
                    </a:lnTo>
                    <a:cubicBezTo>
                      <a:pt x="9823" y="11066"/>
                      <a:pt x="9621" y="11352"/>
                      <a:pt x="9323" y="11400"/>
                    </a:cubicBezTo>
                    <a:lnTo>
                      <a:pt x="3060" y="12543"/>
                    </a:lnTo>
                    <a:cubicBezTo>
                      <a:pt x="3030" y="12548"/>
                      <a:pt x="2999" y="12550"/>
                      <a:pt x="2969" y="12550"/>
                    </a:cubicBezTo>
                    <a:cubicBezTo>
                      <a:pt x="2707" y="12550"/>
                      <a:pt x="2472" y="12369"/>
                      <a:pt x="2429" y="12102"/>
                    </a:cubicBezTo>
                    <a:lnTo>
                      <a:pt x="1048" y="4530"/>
                    </a:lnTo>
                    <a:cubicBezTo>
                      <a:pt x="989" y="4232"/>
                      <a:pt x="1191" y="3947"/>
                      <a:pt x="1489" y="3899"/>
                    </a:cubicBezTo>
                    <a:lnTo>
                      <a:pt x="2239" y="3768"/>
                    </a:lnTo>
                    <a:cubicBezTo>
                      <a:pt x="2271" y="3968"/>
                      <a:pt x="2451" y="4121"/>
                      <a:pt x="2657" y="4121"/>
                    </a:cubicBezTo>
                    <a:cubicBezTo>
                      <a:pt x="2684" y="4121"/>
                      <a:pt x="2711" y="4119"/>
                      <a:pt x="2739" y="4113"/>
                    </a:cubicBezTo>
                    <a:lnTo>
                      <a:pt x="6656" y="3399"/>
                    </a:lnTo>
                    <a:cubicBezTo>
                      <a:pt x="6882" y="3351"/>
                      <a:pt x="7049" y="3125"/>
                      <a:pt x="7001" y="2887"/>
                    </a:cubicBezTo>
                    <a:lnTo>
                      <a:pt x="7740" y="2756"/>
                    </a:lnTo>
                    <a:cubicBezTo>
                      <a:pt x="7776" y="2749"/>
                      <a:pt x="7812" y="2746"/>
                      <a:pt x="7848" y="2746"/>
                    </a:cubicBezTo>
                    <a:close/>
                    <a:moveTo>
                      <a:pt x="4134" y="0"/>
                    </a:moveTo>
                    <a:cubicBezTo>
                      <a:pt x="4070" y="0"/>
                      <a:pt x="4006" y="6"/>
                      <a:pt x="3942" y="18"/>
                    </a:cubicBezTo>
                    <a:cubicBezTo>
                      <a:pt x="3334" y="125"/>
                      <a:pt x="2941" y="708"/>
                      <a:pt x="3072" y="1303"/>
                    </a:cubicBezTo>
                    <a:cubicBezTo>
                      <a:pt x="3096" y="1482"/>
                      <a:pt x="3168" y="1637"/>
                      <a:pt x="3287" y="1780"/>
                    </a:cubicBezTo>
                    <a:lnTo>
                      <a:pt x="2501" y="1923"/>
                    </a:lnTo>
                    <a:cubicBezTo>
                      <a:pt x="2191" y="1982"/>
                      <a:pt x="1977" y="2292"/>
                      <a:pt x="2037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08"/>
                      <a:pt x="1" y="3673"/>
                      <a:pt x="84" y="4161"/>
                    </a:cubicBezTo>
                    <a:lnTo>
                      <a:pt x="1656" y="12793"/>
                    </a:lnTo>
                    <a:cubicBezTo>
                      <a:pt x="1741" y="13218"/>
                      <a:pt x="2111" y="13520"/>
                      <a:pt x="2537" y="13520"/>
                    </a:cubicBezTo>
                    <a:cubicBezTo>
                      <a:pt x="2588" y="13520"/>
                      <a:pt x="2639" y="13516"/>
                      <a:pt x="2691" y="13507"/>
                    </a:cubicBezTo>
                    <a:lnTo>
                      <a:pt x="10026" y="12162"/>
                    </a:lnTo>
                    <a:cubicBezTo>
                      <a:pt x="10514" y="12079"/>
                      <a:pt x="10835" y="11602"/>
                      <a:pt x="10752" y="11126"/>
                    </a:cubicBezTo>
                    <a:lnTo>
                      <a:pt x="9168" y="2494"/>
                    </a:lnTo>
                    <a:cubicBezTo>
                      <a:pt x="9095" y="2064"/>
                      <a:pt x="8725" y="1763"/>
                      <a:pt x="8304" y="1763"/>
                    </a:cubicBezTo>
                    <a:cubicBezTo>
                      <a:pt x="8248" y="1763"/>
                      <a:pt x="8190" y="1768"/>
                      <a:pt x="8133" y="1780"/>
                    </a:cubicBezTo>
                    <a:lnTo>
                      <a:pt x="6859" y="2018"/>
                    </a:lnTo>
                    <a:lnTo>
                      <a:pt x="6799" y="1732"/>
                    </a:lnTo>
                    <a:cubicBezTo>
                      <a:pt x="6745" y="1451"/>
                      <a:pt x="6496" y="1249"/>
                      <a:pt x="6210" y="1249"/>
                    </a:cubicBezTo>
                    <a:cubicBezTo>
                      <a:pt x="6180" y="1249"/>
                      <a:pt x="6151" y="1251"/>
                      <a:pt x="6120" y="1256"/>
                    </a:cubicBezTo>
                    <a:lnTo>
                      <a:pt x="5168" y="1434"/>
                    </a:lnTo>
                    <a:cubicBezTo>
                      <a:pt x="5227" y="1268"/>
                      <a:pt x="5239" y="1089"/>
                      <a:pt x="5204" y="910"/>
                    </a:cubicBezTo>
                    <a:cubicBezTo>
                      <a:pt x="5119" y="380"/>
                      <a:pt x="4655" y="0"/>
                      <a:pt x="413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22"/>
              <p:cNvSpPr/>
              <p:nvPr/>
            </p:nvSpPr>
            <p:spPr>
              <a:xfrm>
                <a:off x="8318251" y="435446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0" y="1"/>
                      <a:pt x="926" y="5"/>
                      <a:pt x="882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4" y="1545"/>
                      <a:pt x="1864" y="1142"/>
                      <a:pt x="1775" y="631"/>
                    </a:cubicBezTo>
                    <a:cubicBezTo>
                      <a:pt x="1700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22"/>
              <p:cNvSpPr/>
              <p:nvPr/>
            </p:nvSpPr>
            <p:spPr>
              <a:xfrm>
                <a:off x="8386921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48" y="1"/>
                    </a:moveTo>
                    <a:cubicBezTo>
                      <a:pt x="3212" y="1"/>
                      <a:pt x="3174" y="5"/>
                      <a:pt x="3134" y="14"/>
                    </a:cubicBezTo>
                    <a:lnTo>
                      <a:pt x="538" y="478"/>
                    </a:lnTo>
                    <a:cubicBezTo>
                      <a:pt x="0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3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4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22"/>
              <p:cNvSpPr/>
              <p:nvPr/>
            </p:nvSpPr>
            <p:spPr>
              <a:xfrm>
                <a:off x="8330927" y="442397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22"/>
              <p:cNvSpPr/>
              <p:nvPr/>
            </p:nvSpPr>
            <p:spPr>
              <a:xfrm>
                <a:off x="8400436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22"/>
              <p:cNvSpPr/>
              <p:nvPr/>
            </p:nvSpPr>
            <p:spPr>
              <a:xfrm>
                <a:off x="8344377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10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3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10" y="268"/>
                      <a:pt x="1378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22"/>
              <p:cNvSpPr/>
              <p:nvPr/>
            </p:nvSpPr>
            <p:spPr>
              <a:xfrm>
                <a:off x="8413822" y="4483357"/>
                <a:ext cx="122246" cy="43706"/>
              </a:xfrm>
              <a:custGeom>
                <a:rect b="b" l="l" r="r" t="t"/>
                <a:pathLst>
                  <a:path extrusionOk="0" h="1355" w="3790">
                    <a:moveTo>
                      <a:pt x="3177" y="0"/>
                    </a:moveTo>
                    <a:cubicBezTo>
                      <a:pt x="3155" y="0"/>
                      <a:pt x="3133" y="2"/>
                      <a:pt x="3110" y="5"/>
                    </a:cubicBezTo>
                    <a:lnTo>
                      <a:pt x="514" y="481"/>
                    </a:lnTo>
                    <a:cubicBezTo>
                      <a:pt x="1" y="606"/>
                      <a:pt x="110" y="1355"/>
                      <a:pt x="602" y="1355"/>
                    </a:cubicBezTo>
                    <a:cubicBezTo>
                      <a:pt x="623" y="1355"/>
                      <a:pt x="646" y="1353"/>
                      <a:pt x="669" y="1350"/>
                    </a:cubicBezTo>
                    <a:lnTo>
                      <a:pt x="3264" y="886"/>
                    </a:lnTo>
                    <a:cubicBezTo>
                      <a:pt x="3789" y="749"/>
                      <a:pt x="366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22"/>
              <p:cNvSpPr/>
              <p:nvPr/>
            </p:nvSpPr>
            <p:spPr>
              <a:xfrm>
                <a:off x="8287157" y="4806940"/>
                <a:ext cx="250396" cy="224592"/>
              </a:xfrm>
              <a:custGeom>
                <a:rect b="b" l="l" r="r" t="t"/>
                <a:pathLst>
                  <a:path extrusionOk="0" h="6963" w="7763">
                    <a:moveTo>
                      <a:pt x="3924" y="1"/>
                    </a:moveTo>
                    <a:cubicBezTo>
                      <a:pt x="2893" y="1"/>
                      <a:pt x="1881" y="469"/>
                      <a:pt x="1215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51" y="534"/>
                    </a:cubicBezTo>
                    <a:cubicBezTo>
                      <a:pt x="5184" y="174"/>
                      <a:pt x="4551" y="1"/>
                      <a:pt x="3924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0" y="3558"/>
                      <a:pt x="512" y="5498"/>
                      <a:pt x="2012" y="6439"/>
                    </a:cubicBezTo>
                    <a:cubicBezTo>
                      <a:pt x="2576" y="6793"/>
                      <a:pt x="3206" y="6963"/>
                      <a:pt x="3829" y="6963"/>
                    </a:cubicBezTo>
                    <a:cubicBezTo>
                      <a:pt x="4864" y="6963"/>
                      <a:pt x="5880" y="6494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22"/>
              <p:cNvSpPr/>
              <p:nvPr/>
            </p:nvSpPr>
            <p:spPr>
              <a:xfrm>
                <a:off x="8756435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63" y="5316"/>
                      <a:pt x="1827" y="5640"/>
                      <a:pt x="2502" y="5640"/>
                    </a:cubicBezTo>
                    <a:cubicBezTo>
                      <a:pt x="2909" y="5640"/>
                      <a:pt x="3321" y="5522"/>
                      <a:pt x="3680" y="5275"/>
                    </a:cubicBezTo>
                    <a:lnTo>
                      <a:pt x="6073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22"/>
              <p:cNvSpPr/>
              <p:nvPr/>
            </p:nvSpPr>
            <p:spPr>
              <a:xfrm>
                <a:off x="8888938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77" y="1"/>
                    </a:moveTo>
                    <a:cubicBezTo>
                      <a:pt x="3169" y="1"/>
                      <a:pt x="2757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4" y="3354"/>
                      <a:pt x="6072" y="2045"/>
                      <a:pt x="5429" y="1092"/>
                    </a:cubicBezTo>
                    <a:lnTo>
                      <a:pt x="5322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22"/>
              <p:cNvSpPr/>
              <p:nvPr/>
            </p:nvSpPr>
            <p:spPr>
              <a:xfrm>
                <a:off x="8698827" y="4700401"/>
                <a:ext cx="346064" cy="344677"/>
              </a:xfrm>
              <a:custGeom>
                <a:rect b="b" l="l" r="r" t="t"/>
                <a:pathLst>
                  <a:path extrusionOk="0" h="10686" w="10729">
                    <a:moveTo>
                      <a:pt x="5017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92" y="3813"/>
                    </a:lnTo>
                    <a:lnTo>
                      <a:pt x="703" y="3348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4" y="3346"/>
                      <a:pt x="308" y="3482"/>
                      <a:pt x="286" y="3670"/>
                    </a:cubicBezTo>
                    <a:lnTo>
                      <a:pt x="24" y="5646"/>
                    </a:lnTo>
                    <a:cubicBezTo>
                      <a:pt x="1" y="5849"/>
                      <a:pt x="143" y="6027"/>
                      <a:pt x="346" y="6063"/>
                    </a:cubicBezTo>
                    <a:lnTo>
                      <a:pt x="3822" y="6527"/>
                    </a:lnTo>
                    <a:lnTo>
                      <a:pt x="3370" y="10004"/>
                    </a:lnTo>
                    <a:cubicBezTo>
                      <a:pt x="3334" y="10206"/>
                      <a:pt x="3477" y="10397"/>
                      <a:pt x="3692" y="10421"/>
                    </a:cubicBezTo>
                    <a:lnTo>
                      <a:pt x="5656" y="10683"/>
                    </a:lnTo>
                    <a:cubicBezTo>
                      <a:pt x="5671" y="10684"/>
                      <a:pt x="5686" y="10685"/>
                      <a:pt x="5700" y="10685"/>
                    </a:cubicBezTo>
                    <a:cubicBezTo>
                      <a:pt x="5885" y="10685"/>
                      <a:pt x="6051" y="10549"/>
                      <a:pt x="6073" y="10361"/>
                    </a:cubicBezTo>
                    <a:lnTo>
                      <a:pt x="6537" y="6885"/>
                    </a:lnTo>
                    <a:lnTo>
                      <a:pt x="10026" y="7337"/>
                    </a:lnTo>
                    <a:cubicBezTo>
                      <a:pt x="10040" y="7339"/>
                      <a:pt x="10055" y="7340"/>
                      <a:pt x="10070" y="7340"/>
                    </a:cubicBezTo>
                    <a:cubicBezTo>
                      <a:pt x="10253" y="7340"/>
                      <a:pt x="10409" y="7203"/>
                      <a:pt x="10442" y="7016"/>
                    </a:cubicBezTo>
                    <a:lnTo>
                      <a:pt x="10704" y="5039"/>
                    </a:lnTo>
                    <a:cubicBezTo>
                      <a:pt x="10728" y="4837"/>
                      <a:pt x="10585" y="4646"/>
                      <a:pt x="10383" y="4622"/>
                    </a:cubicBezTo>
                    <a:lnTo>
                      <a:pt x="6894" y="4170"/>
                    </a:lnTo>
                    <a:lnTo>
                      <a:pt x="7359" y="681"/>
                    </a:lnTo>
                    <a:cubicBezTo>
                      <a:pt x="7382" y="479"/>
                      <a:pt x="7240" y="300"/>
                      <a:pt x="7037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22"/>
              <p:cNvSpPr/>
              <p:nvPr/>
            </p:nvSpPr>
            <p:spPr>
              <a:xfrm>
                <a:off x="7231418" y="3172611"/>
                <a:ext cx="350289" cy="436507"/>
              </a:xfrm>
              <a:custGeom>
                <a:rect b="b" l="l" r="r" t="t"/>
                <a:pathLst>
                  <a:path extrusionOk="0" h="13533" w="10860">
                    <a:moveTo>
                      <a:pt x="4159" y="435"/>
                    </a:moveTo>
                    <a:cubicBezTo>
                      <a:pt x="4447" y="435"/>
                      <a:pt x="4730" y="608"/>
                      <a:pt x="4787" y="994"/>
                    </a:cubicBezTo>
                    <a:cubicBezTo>
                      <a:pt x="4811" y="1196"/>
                      <a:pt x="4763" y="1387"/>
                      <a:pt x="4632" y="1542"/>
                    </a:cubicBezTo>
                    <a:lnTo>
                      <a:pt x="3847" y="1685"/>
                    </a:lnTo>
                    <a:cubicBezTo>
                      <a:pt x="3668" y="1589"/>
                      <a:pt x="3549" y="1423"/>
                      <a:pt x="3513" y="1232"/>
                    </a:cubicBez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73" y="2745"/>
                    </a:moveTo>
                    <a:cubicBezTo>
                      <a:pt x="8128" y="2745"/>
                      <a:pt x="8353" y="2924"/>
                      <a:pt x="8395" y="3185"/>
                    </a:cubicBezTo>
                    <a:lnTo>
                      <a:pt x="9788" y="10769"/>
                    </a:lnTo>
                    <a:cubicBezTo>
                      <a:pt x="9835" y="11067"/>
                      <a:pt x="9645" y="11352"/>
                      <a:pt x="9335" y="11400"/>
                    </a:cubicBezTo>
                    <a:lnTo>
                      <a:pt x="3073" y="12543"/>
                    </a:lnTo>
                    <a:cubicBezTo>
                      <a:pt x="3038" y="12550"/>
                      <a:pt x="3003" y="12553"/>
                      <a:pt x="2968" y="12553"/>
                    </a:cubicBezTo>
                    <a:cubicBezTo>
                      <a:pt x="2711" y="12553"/>
                      <a:pt x="2484" y="12364"/>
                      <a:pt x="2442" y="12091"/>
                    </a:cubicBezTo>
                    <a:lnTo>
                      <a:pt x="1060" y="4530"/>
                    </a:lnTo>
                    <a:cubicBezTo>
                      <a:pt x="1001" y="4233"/>
                      <a:pt x="1203" y="3947"/>
                      <a:pt x="1501" y="3887"/>
                    </a:cubicBezTo>
                    <a:lnTo>
                      <a:pt x="2251" y="3756"/>
                    </a:lnTo>
                    <a:cubicBezTo>
                      <a:pt x="2282" y="3965"/>
                      <a:pt x="2461" y="4110"/>
                      <a:pt x="2665" y="4110"/>
                    </a:cubicBezTo>
                    <a:cubicBezTo>
                      <a:pt x="2693" y="4110"/>
                      <a:pt x="2722" y="4107"/>
                      <a:pt x="2751" y="4102"/>
                    </a:cubicBezTo>
                    <a:lnTo>
                      <a:pt x="6668" y="3399"/>
                    </a:lnTo>
                    <a:cubicBezTo>
                      <a:pt x="6906" y="3351"/>
                      <a:pt x="7061" y="3125"/>
                      <a:pt x="7014" y="2887"/>
                    </a:cubicBezTo>
                    <a:lnTo>
                      <a:pt x="7764" y="2756"/>
                    </a:lnTo>
                    <a:cubicBezTo>
                      <a:pt x="7800" y="2749"/>
                      <a:pt x="7837" y="2745"/>
                      <a:pt x="7873" y="2745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2" y="18"/>
                    </a:cubicBezTo>
                    <a:cubicBezTo>
                      <a:pt x="3346" y="125"/>
                      <a:pt x="2954" y="708"/>
                      <a:pt x="3073" y="1304"/>
                    </a:cubicBezTo>
                    <a:cubicBezTo>
                      <a:pt x="3108" y="1482"/>
                      <a:pt x="3180" y="1649"/>
                      <a:pt x="3287" y="1780"/>
                    </a:cubicBezTo>
                    <a:lnTo>
                      <a:pt x="2513" y="1935"/>
                    </a:lnTo>
                    <a:cubicBezTo>
                      <a:pt x="2203" y="1994"/>
                      <a:pt x="1989" y="2304"/>
                      <a:pt x="2049" y="2613"/>
                    </a:cubicBezTo>
                    <a:lnTo>
                      <a:pt x="2096" y="2899"/>
                    </a:lnTo>
                    <a:lnTo>
                      <a:pt x="810" y="3125"/>
                    </a:lnTo>
                    <a:cubicBezTo>
                      <a:pt x="322" y="3220"/>
                      <a:pt x="1" y="3685"/>
                      <a:pt x="96" y="4173"/>
                    </a:cubicBezTo>
                    <a:lnTo>
                      <a:pt x="1668" y="12793"/>
                    </a:lnTo>
                    <a:cubicBezTo>
                      <a:pt x="1742" y="13229"/>
                      <a:pt x="2130" y="13533"/>
                      <a:pt x="2552" y="13533"/>
                    </a:cubicBezTo>
                    <a:cubicBezTo>
                      <a:pt x="2602" y="13533"/>
                      <a:pt x="2653" y="13528"/>
                      <a:pt x="2704" y="13519"/>
                    </a:cubicBezTo>
                    <a:lnTo>
                      <a:pt x="10050" y="12174"/>
                    </a:lnTo>
                    <a:cubicBezTo>
                      <a:pt x="10538" y="12079"/>
                      <a:pt x="10859" y="11614"/>
                      <a:pt x="10764" y="11138"/>
                    </a:cubicBezTo>
                    <a:lnTo>
                      <a:pt x="9192" y="2506"/>
                    </a:lnTo>
                    <a:cubicBezTo>
                      <a:pt x="9107" y="2070"/>
                      <a:pt x="8727" y="1767"/>
                      <a:pt x="8299" y="1767"/>
                    </a:cubicBezTo>
                    <a:cubicBezTo>
                      <a:pt x="8248" y="1767"/>
                      <a:pt x="8197" y="1771"/>
                      <a:pt x="8145" y="1780"/>
                    </a:cubicBezTo>
                    <a:lnTo>
                      <a:pt x="6859" y="2018"/>
                    </a:lnTo>
                    <a:lnTo>
                      <a:pt x="6811" y="1744"/>
                    </a:lnTo>
                    <a:cubicBezTo>
                      <a:pt x="6758" y="1459"/>
                      <a:pt x="6509" y="1258"/>
                      <a:pt x="6237" y="1258"/>
                    </a:cubicBezTo>
                    <a:cubicBezTo>
                      <a:pt x="6202" y="1258"/>
                      <a:pt x="6167" y="1261"/>
                      <a:pt x="6133" y="1268"/>
                    </a:cubicBezTo>
                    <a:lnTo>
                      <a:pt x="5180" y="1435"/>
                    </a:lnTo>
                    <a:cubicBezTo>
                      <a:pt x="5240" y="1268"/>
                      <a:pt x="5251" y="1089"/>
                      <a:pt x="5216" y="923"/>
                    </a:cubicBezTo>
                    <a:cubicBezTo>
                      <a:pt x="5131" y="381"/>
                      <a:pt x="4667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22"/>
              <p:cNvSpPr/>
              <p:nvPr/>
            </p:nvSpPr>
            <p:spPr>
              <a:xfrm>
                <a:off x="7293638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9" y="0"/>
                      <a:pt x="914" y="4"/>
                      <a:pt x="870" y="11"/>
                    </a:cubicBezTo>
                    <a:cubicBezTo>
                      <a:pt x="191" y="130"/>
                      <a:pt x="1" y="1011"/>
                      <a:pt x="572" y="1404"/>
                    </a:cubicBezTo>
                    <a:cubicBezTo>
                      <a:pt x="710" y="1501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0"/>
                    </a:cubicBezTo>
                    <a:cubicBezTo>
                      <a:pt x="1699" y="258"/>
                      <a:pt x="1369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22"/>
              <p:cNvSpPr/>
              <p:nvPr/>
            </p:nvSpPr>
            <p:spPr>
              <a:xfrm>
                <a:off x="7361406" y="3314791"/>
                <a:ext cx="125569" cy="43931"/>
              </a:xfrm>
              <a:custGeom>
                <a:rect b="b" l="l" r="r" t="t"/>
                <a:pathLst>
                  <a:path extrusionOk="0" h="1362" w="3893">
                    <a:moveTo>
                      <a:pt x="3284" y="0"/>
                    </a:moveTo>
                    <a:cubicBezTo>
                      <a:pt x="3246" y="0"/>
                      <a:pt x="3205" y="5"/>
                      <a:pt x="3162" y="15"/>
                    </a:cubicBezTo>
                    <a:lnTo>
                      <a:pt x="3150" y="15"/>
                    </a:lnTo>
                    <a:lnTo>
                      <a:pt x="567" y="491"/>
                    </a:lnTo>
                    <a:cubicBezTo>
                      <a:pt x="0" y="569"/>
                      <a:pt x="107" y="1361"/>
                      <a:pt x="607" y="1361"/>
                    </a:cubicBezTo>
                    <a:cubicBezTo>
                      <a:pt x="643" y="1361"/>
                      <a:pt x="681" y="1357"/>
                      <a:pt x="721" y="1349"/>
                    </a:cubicBezTo>
                    <a:lnTo>
                      <a:pt x="3317" y="872"/>
                    </a:lnTo>
                    <a:cubicBezTo>
                      <a:pt x="3892" y="817"/>
                      <a:pt x="3789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22"/>
              <p:cNvSpPr/>
              <p:nvPr/>
            </p:nvSpPr>
            <p:spPr>
              <a:xfrm>
                <a:off x="7306314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22"/>
              <p:cNvSpPr/>
              <p:nvPr/>
            </p:nvSpPr>
            <p:spPr>
              <a:xfrm>
                <a:off x="7375824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22"/>
              <p:cNvSpPr/>
              <p:nvPr/>
            </p:nvSpPr>
            <p:spPr>
              <a:xfrm>
                <a:off x="7319765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22"/>
              <p:cNvSpPr/>
              <p:nvPr/>
            </p:nvSpPr>
            <p:spPr>
              <a:xfrm>
                <a:off x="7389371" y="3458810"/>
                <a:ext cx="121537" cy="43577"/>
              </a:xfrm>
              <a:custGeom>
                <a:rect b="b" l="l" r="r" t="t"/>
                <a:pathLst>
                  <a:path extrusionOk="0" h="1351" w="3768">
                    <a:moveTo>
                      <a:pt x="3152" y="1"/>
                    </a:moveTo>
                    <a:cubicBezTo>
                      <a:pt x="3136" y="1"/>
                      <a:pt x="3121" y="2"/>
                      <a:pt x="3105" y="3"/>
                    </a:cubicBezTo>
                    <a:lnTo>
                      <a:pt x="509" y="479"/>
                    </a:lnTo>
                    <a:cubicBezTo>
                      <a:pt x="1" y="618"/>
                      <a:pt x="109" y="1350"/>
                      <a:pt x="616" y="1350"/>
                    </a:cubicBezTo>
                    <a:cubicBezTo>
                      <a:pt x="632" y="1350"/>
                      <a:pt x="648" y="1350"/>
                      <a:pt x="664" y="1348"/>
                    </a:cubicBezTo>
                    <a:lnTo>
                      <a:pt x="3260" y="872"/>
                    </a:lnTo>
                    <a:cubicBezTo>
                      <a:pt x="3768" y="733"/>
                      <a:pt x="3648" y="1"/>
                      <a:pt x="315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22"/>
              <p:cNvSpPr/>
              <p:nvPr/>
            </p:nvSpPr>
            <p:spPr>
              <a:xfrm>
                <a:off x="7262544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0" y="0"/>
                    </a:moveTo>
                    <a:cubicBezTo>
                      <a:pt x="2906" y="0"/>
                      <a:pt x="1888" y="466"/>
                      <a:pt x="1215" y="1331"/>
                    </a:cubicBezTo>
                    <a:lnTo>
                      <a:pt x="6953" y="4963"/>
                    </a:lnTo>
                    <a:cubicBezTo>
                      <a:pt x="7727" y="3391"/>
                      <a:pt x="7239" y="1474"/>
                      <a:pt x="5775" y="534"/>
                    </a:cubicBezTo>
                    <a:cubicBezTo>
                      <a:pt x="5207" y="173"/>
                      <a:pt x="4570" y="0"/>
                      <a:pt x="3940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0" y="3546"/>
                      <a:pt x="524" y="5475"/>
                      <a:pt x="2012" y="6415"/>
                    </a:cubicBezTo>
                    <a:cubicBezTo>
                      <a:pt x="2579" y="6775"/>
                      <a:pt x="3213" y="6948"/>
                      <a:pt x="3839" y="6948"/>
                    </a:cubicBezTo>
                    <a:cubicBezTo>
                      <a:pt x="4870" y="6948"/>
                      <a:pt x="5882" y="6480"/>
                      <a:pt x="6549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22"/>
              <p:cNvSpPr/>
              <p:nvPr/>
            </p:nvSpPr>
            <p:spPr>
              <a:xfrm>
                <a:off x="7731435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67" y="4549"/>
                    </a:cubicBezTo>
                    <a:lnTo>
                      <a:pt x="775" y="4715"/>
                    </a:lnTo>
                    <a:cubicBezTo>
                      <a:pt x="1184" y="5311"/>
                      <a:pt x="1849" y="5632"/>
                      <a:pt x="2526" y="5632"/>
                    </a:cubicBezTo>
                    <a:cubicBezTo>
                      <a:pt x="2932" y="5632"/>
                      <a:pt x="3342" y="5516"/>
                      <a:pt x="3704" y="5275"/>
                    </a:cubicBezTo>
                    <a:lnTo>
                      <a:pt x="6085" y="3644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22"/>
              <p:cNvSpPr/>
              <p:nvPr/>
            </p:nvSpPr>
            <p:spPr>
              <a:xfrm>
                <a:off x="7864326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30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22"/>
              <p:cNvSpPr/>
              <p:nvPr/>
            </p:nvSpPr>
            <p:spPr>
              <a:xfrm>
                <a:off x="7674215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15" y="3340"/>
                    </a:lnTo>
                    <a:cubicBezTo>
                      <a:pt x="699" y="3338"/>
                      <a:pt x="684" y="3337"/>
                      <a:pt x="669" y="3337"/>
                    </a:cubicBezTo>
                    <a:cubicBezTo>
                      <a:pt x="475" y="3337"/>
                      <a:pt x="320" y="3473"/>
                      <a:pt x="286" y="3661"/>
                    </a:cubicBezTo>
                    <a:lnTo>
                      <a:pt x="36" y="5638"/>
                    </a:lnTo>
                    <a:cubicBezTo>
                      <a:pt x="1" y="5840"/>
                      <a:pt x="144" y="6030"/>
                      <a:pt x="358" y="6054"/>
                    </a:cubicBezTo>
                    <a:lnTo>
                      <a:pt x="346" y="6054"/>
                    </a:lnTo>
                    <a:lnTo>
                      <a:pt x="3823" y="6519"/>
                    </a:lnTo>
                    <a:lnTo>
                      <a:pt x="3370" y="9995"/>
                    </a:lnTo>
                    <a:cubicBezTo>
                      <a:pt x="3334" y="10198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5" y="7332"/>
                      <a:pt x="10055" y="7334"/>
                      <a:pt x="10076" y="7334"/>
                    </a:cubicBezTo>
                    <a:cubicBezTo>
                      <a:pt x="10254" y="7334"/>
                      <a:pt x="10409" y="7199"/>
                      <a:pt x="10431" y="7007"/>
                    </a:cubicBezTo>
                    <a:lnTo>
                      <a:pt x="10693" y="5042"/>
                    </a:lnTo>
                    <a:cubicBezTo>
                      <a:pt x="10728" y="4840"/>
                      <a:pt x="10573" y="4649"/>
                      <a:pt x="10371" y="4625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3" y="482"/>
                      <a:pt x="7240" y="292"/>
                      <a:pt x="7037" y="268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22"/>
              <p:cNvSpPr/>
              <p:nvPr/>
            </p:nvSpPr>
            <p:spPr>
              <a:xfrm>
                <a:off x="7231805" y="4197223"/>
                <a:ext cx="349902" cy="436120"/>
              </a:xfrm>
              <a:custGeom>
                <a:rect b="b" l="l" r="r" t="t"/>
                <a:pathLst>
                  <a:path extrusionOk="0" h="13521" w="10848">
                    <a:moveTo>
                      <a:pt x="4147" y="435"/>
                    </a:moveTo>
                    <a:cubicBezTo>
                      <a:pt x="4435" y="435"/>
                      <a:pt x="4718" y="608"/>
                      <a:pt x="4775" y="994"/>
                    </a:cubicBezTo>
                    <a:cubicBezTo>
                      <a:pt x="4799" y="1184"/>
                      <a:pt x="4751" y="1387"/>
                      <a:pt x="4620" y="1542"/>
                    </a:cubicBezTo>
                    <a:lnTo>
                      <a:pt x="3835" y="1684"/>
                    </a:lnTo>
                    <a:cubicBezTo>
                      <a:pt x="3656" y="1589"/>
                      <a:pt x="3537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0" y="435"/>
                      <a:pt x="4147" y="435"/>
                    </a:cubicBezTo>
                    <a:close/>
                    <a:moveTo>
                      <a:pt x="7856" y="2746"/>
                    </a:moveTo>
                    <a:cubicBezTo>
                      <a:pt x="8113" y="2746"/>
                      <a:pt x="8341" y="2934"/>
                      <a:pt x="8383" y="3196"/>
                    </a:cubicBezTo>
                    <a:lnTo>
                      <a:pt x="9776" y="10757"/>
                    </a:lnTo>
                    <a:cubicBezTo>
                      <a:pt x="9823" y="11066"/>
                      <a:pt x="9633" y="11340"/>
                      <a:pt x="9323" y="11400"/>
                    </a:cubicBezTo>
                    <a:lnTo>
                      <a:pt x="3061" y="12543"/>
                    </a:lnTo>
                    <a:cubicBezTo>
                      <a:pt x="3030" y="12548"/>
                      <a:pt x="2999" y="12550"/>
                      <a:pt x="2969" y="12550"/>
                    </a:cubicBezTo>
                    <a:cubicBezTo>
                      <a:pt x="2707" y="12550"/>
                      <a:pt x="2472" y="12369"/>
                      <a:pt x="2430" y="12102"/>
                    </a:cubicBezTo>
                    <a:lnTo>
                      <a:pt x="1048" y="4530"/>
                    </a:lnTo>
                    <a:cubicBezTo>
                      <a:pt x="989" y="4232"/>
                      <a:pt x="1191" y="3947"/>
                      <a:pt x="1489" y="3899"/>
                    </a:cubicBezTo>
                    <a:lnTo>
                      <a:pt x="2239" y="3768"/>
                    </a:lnTo>
                    <a:cubicBezTo>
                      <a:pt x="2271" y="3968"/>
                      <a:pt x="2451" y="4121"/>
                      <a:pt x="2657" y="4121"/>
                    </a:cubicBezTo>
                    <a:cubicBezTo>
                      <a:pt x="2684" y="4121"/>
                      <a:pt x="2712" y="4119"/>
                      <a:pt x="2739" y="4113"/>
                    </a:cubicBezTo>
                    <a:lnTo>
                      <a:pt x="6656" y="3399"/>
                    </a:lnTo>
                    <a:cubicBezTo>
                      <a:pt x="6894" y="3351"/>
                      <a:pt x="7049" y="3125"/>
                      <a:pt x="7002" y="2887"/>
                    </a:cubicBezTo>
                    <a:lnTo>
                      <a:pt x="7752" y="2756"/>
                    </a:lnTo>
                    <a:cubicBezTo>
                      <a:pt x="7787" y="2749"/>
                      <a:pt x="7822" y="2746"/>
                      <a:pt x="7856" y="2746"/>
                    </a:cubicBezTo>
                    <a:close/>
                    <a:moveTo>
                      <a:pt x="4125" y="0"/>
                    </a:moveTo>
                    <a:cubicBezTo>
                      <a:pt x="4061" y="0"/>
                      <a:pt x="3996" y="6"/>
                      <a:pt x="3930" y="18"/>
                    </a:cubicBezTo>
                    <a:cubicBezTo>
                      <a:pt x="3334" y="125"/>
                      <a:pt x="2942" y="708"/>
                      <a:pt x="3061" y="1303"/>
                    </a:cubicBezTo>
                    <a:cubicBezTo>
                      <a:pt x="3096" y="1482"/>
                      <a:pt x="3168" y="1637"/>
                      <a:pt x="3275" y="1780"/>
                    </a:cubicBezTo>
                    <a:lnTo>
                      <a:pt x="2501" y="1923"/>
                    </a:lnTo>
                    <a:cubicBezTo>
                      <a:pt x="2191" y="1982"/>
                      <a:pt x="1977" y="2292"/>
                      <a:pt x="2037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08"/>
                      <a:pt x="1" y="3673"/>
                      <a:pt x="84" y="4161"/>
                    </a:cubicBezTo>
                    <a:lnTo>
                      <a:pt x="1656" y="12793"/>
                    </a:lnTo>
                    <a:cubicBezTo>
                      <a:pt x="1730" y="13218"/>
                      <a:pt x="2118" y="13520"/>
                      <a:pt x="2540" y="13520"/>
                    </a:cubicBezTo>
                    <a:cubicBezTo>
                      <a:pt x="2590" y="13520"/>
                      <a:pt x="2641" y="13516"/>
                      <a:pt x="2692" y="13507"/>
                    </a:cubicBezTo>
                    <a:lnTo>
                      <a:pt x="10038" y="12162"/>
                    </a:lnTo>
                    <a:cubicBezTo>
                      <a:pt x="10526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096" y="2064"/>
                      <a:pt x="8726" y="1763"/>
                      <a:pt x="8305" y="1763"/>
                    </a:cubicBezTo>
                    <a:cubicBezTo>
                      <a:pt x="8248" y="1763"/>
                      <a:pt x="8191" y="1768"/>
                      <a:pt x="8133" y="1780"/>
                    </a:cubicBezTo>
                    <a:lnTo>
                      <a:pt x="6847" y="2018"/>
                    </a:lnTo>
                    <a:lnTo>
                      <a:pt x="6799" y="1732"/>
                    </a:lnTo>
                    <a:cubicBezTo>
                      <a:pt x="6745" y="1451"/>
                      <a:pt x="6496" y="1249"/>
                      <a:pt x="6210" y="1249"/>
                    </a:cubicBezTo>
                    <a:cubicBezTo>
                      <a:pt x="6181" y="1249"/>
                      <a:pt x="6151" y="1251"/>
                      <a:pt x="6121" y="1256"/>
                    </a:cubicBezTo>
                    <a:lnTo>
                      <a:pt x="5168" y="1434"/>
                    </a:lnTo>
                    <a:cubicBezTo>
                      <a:pt x="5228" y="1268"/>
                      <a:pt x="5239" y="1089"/>
                      <a:pt x="5204" y="910"/>
                    </a:cubicBezTo>
                    <a:cubicBezTo>
                      <a:pt x="5119" y="380"/>
                      <a:pt x="4655" y="0"/>
                      <a:pt x="4125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22"/>
              <p:cNvSpPr/>
              <p:nvPr/>
            </p:nvSpPr>
            <p:spPr>
              <a:xfrm>
                <a:off x="7293638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22"/>
              <p:cNvSpPr/>
              <p:nvPr/>
            </p:nvSpPr>
            <p:spPr>
              <a:xfrm>
                <a:off x="7361954" y="4339823"/>
                <a:ext cx="124375" cy="43383"/>
              </a:xfrm>
              <a:custGeom>
                <a:rect b="b" l="l" r="r" t="t"/>
                <a:pathLst>
                  <a:path extrusionOk="0" h="1345" w="3856">
                    <a:moveTo>
                      <a:pt x="3259" y="1"/>
                    </a:moveTo>
                    <a:cubicBezTo>
                      <a:pt x="3223" y="1"/>
                      <a:pt x="3185" y="5"/>
                      <a:pt x="3145" y="14"/>
                    </a:cubicBezTo>
                    <a:lnTo>
                      <a:pt x="3133" y="14"/>
                    </a:lnTo>
                    <a:lnTo>
                      <a:pt x="550" y="478"/>
                    </a:lnTo>
                    <a:cubicBezTo>
                      <a:pt x="0" y="579"/>
                      <a:pt x="116" y="1345"/>
                      <a:pt x="608" y="1345"/>
                    </a:cubicBezTo>
                    <a:cubicBezTo>
                      <a:pt x="639" y="1345"/>
                      <a:pt x="671" y="1342"/>
                      <a:pt x="704" y="1335"/>
                    </a:cubicBezTo>
                    <a:lnTo>
                      <a:pt x="3300" y="871"/>
                    </a:lnTo>
                    <a:cubicBezTo>
                      <a:pt x="3855" y="793"/>
                      <a:pt x="3758" y="1"/>
                      <a:pt x="3259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22"/>
              <p:cNvSpPr/>
              <p:nvPr/>
            </p:nvSpPr>
            <p:spPr>
              <a:xfrm>
                <a:off x="7306314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7" name="Google Shape;3107;p22"/>
              <p:cNvSpPr/>
              <p:nvPr/>
            </p:nvSpPr>
            <p:spPr>
              <a:xfrm>
                <a:off x="7375824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8" name="Google Shape;3108;p22"/>
              <p:cNvSpPr/>
              <p:nvPr/>
            </p:nvSpPr>
            <p:spPr>
              <a:xfrm>
                <a:off x="7319765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3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00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22"/>
              <p:cNvSpPr/>
              <p:nvPr/>
            </p:nvSpPr>
            <p:spPr>
              <a:xfrm>
                <a:off x="7388855" y="4483390"/>
                <a:ext cx="122343" cy="43673"/>
              </a:xfrm>
              <a:custGeom>
                <a:rect b="b" l="l" r="r" t="t"/>
                <a:pathLst>
                  <a:path extrusionOk="0" h="1354" w="3793">
                    <a:moveTo>
                      <a:pt x="3178" y="1"/>
                    </a:moveTo>
                    <a:cubicBezTo>
                      <a:pt x="3160" y="1"/>
                      <a:pt x="3140" y="2"/>
                      <a:pt x="3121" y="4"/>
                    </a:cubicBezTo>
                    <a:lnTo>
                      <a:pt x="525" y="480"/>
                    </a:lnTo>
                    <a:cubicBezTo>
                      <a:pt x="1" y="605"/>
                      <a:pt x="121" y="1354"/>
                      <a:pt x="613" y="1354"/>
                    </a:cubicBezTo>
                    <a:cubicBezTo>
                      <a:pt x="635" y="1354"/>
                      <a:pt x="657" y="1352"/>
                      <a:pt x="680" y="1349"/>
                    </a:cubicBezTo>
                    <a:lnTo>
                      <a:pt x="3276" y="885"/>
                    </a:lnTo>
                    <a:cubicBezTo>
                      <a:pt x="3792" y="747"/>
                      <a:pt x="3678" y="1"/>
                      <a:pt x="31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22"/>
              <p:cNvSpPr/>
              <p:nvPr/>
            </p:nvSpPr>
            <p:spPr>
              <a:xfrm>
                <a:off x="7262544" y="4806843"/>
                <a:ext cx="250428" cy="224624"/>
              </a:xfrm>
              <a:custGeom>
                <a:rect b="b" l="l" r="r" t="t"/>
                <a:pathLst>
                  <a:path extrusionOk="0" h="6964" w="7764">
                    <a:moveTo>
                      <a:pt x="3934" y="1"/>
                    </a:moveTo>
                    <a:cubicBezTo>
                      <a:pt x="2900" y="1"/>
                      <a:pt x="1883" y="470"/>
                      <a:pt x="1215" y="1346"/>
                    </a:cubicBezTo>
                    <a:lnTo>
                      <a:pt x="6953" y="4978"/>
                    </a:lnTo>
                    <a:cubicBezTo>
                      <a:pt x="7763" y="3406"/>
                      <a:pt x="7251" y="1465"/>
                      <a:pt x="5751" y="525"/>
                    </a:cubicBezTo>
                    <a:cubicBezTo>
                      <a:pt x="5187" y="171"/>
                      <a:pt x="4557" y="1"/>
                      <a:pt x="3934" y="1"/>
                    </a:cubicBezTo>
                    <a:close/>
                    <a:moveTo>
                      <a:pt x="810" y="1989"/>
                    </a:moveTo>
                    <a:lnTo>
                      <a:pt x="810" y="1989"/>
                    </a:lnTo>
                    <a:cubicBezTo>
                      <a:pt x="0" y="3561"/>
                      <a:pt x="524" y="5490"/>
                      <a:pt x="2012" y="6430"/>
                    </a:cubicBezTo>
                    <a:cubicBezTo>
                      <a:pt x="2579" y="6790"/>
                      <a:pt x="3213" y="6963"/>
                      <a:pt x="3839" y="6963"/>
                    </a:cubicBezTo>
                    <a:cubicBezTo>
                      <a:pt x="4870" y="6963"/>
                      <a:pt x="5882" y="6495"/>
                      <a:pt x="6549" y="5621"/>
                    </a:cubicBezTo>
                    <a:lnTo>
                      <a:pt x="810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22"/>
              <p:cNvSpPr/>
              <p:nvPr/>
            </p:nvSpPr>
            <p:spPr>
              <a:xfrm>
                <a:off x="7731822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73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22"/>
              <p:cNvSpPr/>
              <p:nvPr/>
            </p:nvSpPr>
            <p:spPr>
              <a:xfrm>
                <a:off x="7864326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30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3" name="Google Shape;3113;p22"/>
              <p:cNvSpPr/>
              <p:nvPr/>
            </p:nvSpPr>
            <p:spPr>
              <a:xfrm>
                <a:off x="7674215" y="4700692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9" y="3473"/>
                      <a:pt x="286" y="3661"/>
                    </a:cubicBezTo>
                    <a:lnTo>
                      <a:pt x="25" y="5637"/>
                    </a:lnTo>
                    <a:cubicBezTo>
                      <a:pt x="1" y="5840"/>
                      <a:pt x="144" y="6030"/>
                      <a:pt x="346" y="6054"/>
                    </a:cubicBezTo>
                    <a:lnTo>
                      <a:pt x="3823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4" y="7331"/>
                      <a:pt x="10053" y="7333"/>
                      <a:pt x="10072" y="7333"/>
                    </a:cubicBezTo>
                    <a:cubicBezTo>
                      <a:pt x="10252" y="7333"/>
                      <a:pt x="10409" y="7189"/>
                      <a:pt x="10431" y="7007"/>
                    </a:cubicBezTo>
                    <a:lnTo>
                      <a:pt x="10693" y="5042"/>
                    </a:lnTo>
                    <a:cubicBezTo>
                      <a:pt x="10728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59" y="684"/>
                    </a:lnTo>
                    <a:cubicBezTo>
                      <a:pt x="7383" y="470"/>
                      <a:pt x="7240" y="291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4" name="Google Shape;3114;p22"/>
              <p:cNvSpPr/>
              <p:nvPr/>
            </p:nvSpPr>
            <p:spPr>
              <a:xfrm>
                <a:off x="6206806" y="3173353"/>
                <a:ext cx="349902" cy="435765"/>
              </a:xfrm>
              <a:custGeom>
                <a:rect b="b" l="l" r="r" t="t"/>
                <a:pathLst>
                  <a:path extrusionOk="0" h="13510" w="10848">
                    <a:moveTo>
                      <a:pt x="4157" y="412"/>
                    </a:moveTo>
                    <a:cubicBezTo>
                      <a:pt x="4443" y="412"/>
                      <a:pt x="4724" y="585"/>
                      <a:pt x="4775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35" y="1662"/>
                    </a:lnTo>
                    <a:cubicBezTo>
                      <a:pt x="3668" y="1566"/>
                      <a:pt x="3549" y="1400"/>
                      <a:pt x="3513" y="1209"/>
                    </a:cubicBezTo>
                    <a:cubicBezTo>
                      <a:pt x="3398" y="709"/>
                      <a:pt x="3782" y="412"/>
                      <a:pt x="4157" y="412"/>
                    </a:cubicBezTo>
                    <a:close/>
                    <a:moveTo>
                      <a:pt x="7861" y="2722"/>
                    </a:moveTo>
                    <a:cubicBezTo>
                      <a:pt x="8117" y="2722"/>
                      <a:pt x="8343" y="2901"/>
                      <a:pt x="8395" y="3162"/>
                    </a:cubicBezTo>
                    <a:lnTo>
                      <a:pt x="9788" y="10746"/>
                    </a:lnTo>
                    <a:cubicBezTo>
                      <a:pt x="9835" y="11044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2" y="12527"/>
                    </a:cubicBezTo>
                    <a:cubicBezTo>
                      <a:pt x="2719" y="12527"/>
                      <a:pt x="2484" y="12345"/>
                      <a:pt x="2442" y="12068"/>
                    </a:cubicBezTo>
                    <a:lnTo>
                      <a:pt x="1061" y="4507"/>
                    </a:lnTo>
                    <a:cubicBezTo>
                      <a:pt x="1001" y="4210"/>
                      <a:pt x="1203" y="3924"/>
                      <a:pt x="1501" y="3864"/>
                    </a:cubicBezTo>
                    <a:lnTo>
                      <a:pt x="2251" y="3733"/>
                    </a:lnTo>
                    <a:cubicBezTo>
                      <a:pt x="2283" y="3942"/>
                      <a:pt x="2461" y="4087"/>
                      <a:pt x="2665" y="4087"/>
                    </a:cubicBezTo>
                    <a:cubicBezTo>
                      <a:pt x="2693" y="4087"/>
                      <a:pt x="2722" y="4084"/>
                      <a:pt x="2751" y="4079"/>
                    </a:cubicBezTo>
                    <a:lnTo>
                      <a:pt x="6668" y="3376"/>
                    </a:lnTo>
                    <a:cubicBezTo>
                      <a:pt x="6895" y="3328"/>
                      <a:pt x="7061" y="3102"/>
                      <a:pt x="7014" y="2864"/>
                    </a:cubicBezTo>
                    <a:lnTo>
                      <a:pt x="7752" y="2733"/>
                    </a:lnTo>
                    <a:cubicBezTo>
                      <a:pt x="7789" y="2726"/>
                      <a:pt x="7825" y="2722"/>
                      <a:pt x="7861" y="2722"/>
                    </a:cubicBezTo>
                    <a:close/>
                    <a:moveTo>
                      <a:pt x="4147" y="1"/>
                    </a:moveTo>
                    <a:cubicBezTo>
                      <a:pt x="4083" y="1"/>
                      <a:pt x="4018" y="7"/>
                      <a:pt x="3954" y="19"/>
                    </a:cubicBezTo>
                    <a:cubicBezTo>
                      <a:pt x="3358" y="126"/>
                      <a:pt x="2966" y="697"/>
                      <a:pt x="3073" y="1281"/>
                    </a:cubicBezTo>
                    <a:cubicBezTo>
                      <a:pt x="3108" y="1459"/>
                      <a:pt x="3180" y="1626"/>
                      <a:pt x="3287" y="1757"/>
                    </a:cubicBezTo>
                    <a:lnTo>
                      <a:pt x="2513" y="1912"/>
                    </a:lnTo>
                    <a:cubicBezTo>
                      <a:pt x="2192" y="1971"/>
                      <a:pt x="1989" y="2281"/>
                      <a:pt x="2037" y="2590"/>
                    </a:cubicBezTo>
                    <a:lnTo>
                      <a:pt x="2096" y="2876"/>
                    </a:lnTo>
                    <a:lnTo>
                      <a:pt x="811" y="3102"/>
                    </a:lnTo>
                    <a:cubicBezTo>
                      <a:pt x="322" y="3197"/>
                      <a:pt x="1" y="3662"/>
                      <a:pt x="96" y="4150"/>
                    </a:cubicBezTo>
                    <a:lnTo>
                      <a:pt x="1668" y="12770"/>
                    </a:lnTo>
                    <a:cubicBezTo>
                      <a:pt x="1742" y="13206"/>
                      <a:pt x="2121" y="13510"/>
                      <a:pt x="2549" y="13510"/>
                    </a:cubicBezTo>
                    <a:cubicBezTo>
                      <a:pt x="2600" y="13510"/>
                      <a:pt x="2652" y="13505"/>
                      <a:pt x="2704" y="13496"/>
                    </a:cubicBezTo>
                    <a:lnTo>
                      <a:pt x="10038" y="12151"/>
                    </a:lnTo>
                    <a:cubicBezTo>
                      <a:pt x="10526" y="12056"/>
                      <a:pt x="10848" y="11591"/>
                      <a:pt x="10752" y="11115"/>
                    </a:cubicBezTo>
                    <a:lnTo>
                      <a:pt x="9181" y="2483"/>
                    </a:lnTo>
                    <a:cubicBezTo>
                      <a:pt x="9096" y="2047"/>
                      <a:pt x="8716" y="1744"/>
                      <a:pt x="8296" y="1744"/>
                    </a:cubicBezTo>
                    <a:cubicBezTo>
                      <a:pt x="8246" y="1744"/>
                      <a:pt x="8195" y="1748"/>
                      <a:pt x="8145" y="1757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8" y="1436"/>
                      <a:pt x="6509" y="1235"/>
                      <a:pt x="6237" y="1235"/>
                    </a:cubicBezTo>
                    <a:cubicBezTo>
                      <a:pt x="6202" y="1235"/>
                      <a:pt x="6167" y="1238"/>
                      <a:pt x="6133" y="1245"/>
                    </a:cubicBezTo>
                    <a:lnTo>
                      <a:pt x="5180" y="1412"/>
                    </a:lnTo>
                    <a:cubicBezTo>
                      <a:pt x="5240" y="1245"/>
                      <a:pt x="5240" y="1066"/>
                      <a:pt x="5216" y="900"/>
                    </a:cubicBezTo>
                    <a:cubicBezTo>
                      <a:pt x="5121" y="370"/>
                      <a:pt x="4658" y="1"/>
                      <a:pt x="414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22"/>
              <p:cNvSpPr/>
              <p:nvPr/>
            </p:nvSpPr>
            <p:spPr>
              <a:xfrm>
                <a:off x="6269026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6" y="1"/>
                    </a:moveTo>
                    <a:cubicBezTo>
                      <a:pt x="968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4" y="1549"/>
                      <a:pt x="1861" y="1146"/>
                      <a:pt x="1763" y="634"/>
                    </a:cubicBezTo>
                    <a:cubicBezTo>
                      <a:pt x="1700" y="267"/>
                      <a:pt x="1377" y="1"/>
                      <a:pt x="101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22"/>
              <p:cNvSpPr/>
              <p:nvPr/>
            </p:nvSpPr>
            <p:spPr>
              <a:xfrm>
                <a:off x="6336794" y="3314791"/>
                <a:ext cx="125182" cy="43931"/>
              </a:xfrm>
              <a:custGeom>
                <a:rect b="b" l="l" r="r" t="t"/>
                <a:pathLst>
                  <a:path extrusionOk="0" h="1362" w="3881">
                    <a:moveTo>
                      <a:pt x="3284" y="0"/>
                    </a:moveTo>
                    <a:cubicBezTo>
                      <a:pt x="3246" y="0"/>
                      <a:pt x="3205" y="5"/>
                      <a:pt x="3162" y="15"/>
                    </a:cubicBezTo>
                    <a:lnTo>
                      <a:pt x="3150" y="15"/>
                    </a:lnTo>
                    <a:lnTo>
                      <a:pt x="555" y="491"/>
                    </a:lnTo>
                    <a:cubicBezTo>
                      <a:pt x="0" y="580"/>
                      <a:pt x="107" y="1362"/>
                      <a:pt x="596" y="1362"/>
                    </a:cubicBezTo>
                    <a:cubicBezTo>
                      <a:pt x="632" y="1362"/>
                      <a:pt x="670" y="1357"/>
                      <a:pt x="710" y="1349"/>
                    </a:cubicBezTo>
                    <a:lnTo>
                      <a:pt x="3305" y="872"/>
                    </a:lnTo>
                    <a:cubicBezTo>
                      <a:pt x="3881" y="817"/>
                      <a:pt x="3787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22"/>
              <p:cNvSpPr/>
              <p:nvPr/>
            </p:nvSpPr>
            <p:spPr>
              <a:xfrm>
                <a:off x="6281702" y="3399267"/>
                <a:ext cx="59769" cy="49963"/>
              </a:xfrm>
              <a:custGeom>
                <a:rect b="b" l="l" r="r" t="t"/>
                <a:pathLst>
                  <a:path extrusionOk="0" h="1549" w="1853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3" y="1549"/>
                      <a:pt x="1000" y="1549"/>
                    </a:cubicBezTo>
                    <a:cubicBezTo>
                      <a:pt x="1449" y="1549"/>
                      <a:pt x="1852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22"/>
              <p:cNvSpPr/>
              <p:nvPr/>
            </p:nvSpPr>
            <p:spPr>
              <a:xfrm>
                <a:off x="6351212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20" y="1350"/>
                    </a:cubicBezTo>
                    <a:cubicBezTo>
                      <a:pt x="632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9" name="Google Shape;3119;p22"/>
              <p:cNvSpPr/>
              <p:nvPr/>
            </p:nvSpPr>
            <p:spPr>
              <a:xfrm>
                <a:off x="6295152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5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0" name="Google Shape;3120;p22"/>
              <p:cNvSpPr/>
              <p:nvPr/>
            </p:nvSpPr>
            <p:spPr>
              <a:xfrm>
                <a:off x="6364404" y="3458777"/>
                <a:ext cx="121795" cy="43609"/>
              </a:xfrm>
              <a:custGeom>
                <a:rect b="b" l="l" r="r" t="t"/>
                <a:pathLst>
                  <a:path extrusionOk="0" h="1352" w="3776">
                    <a:moveTo>
                      <a:pt x="3162" y="1"/>
                    </a:moveTo>
                    <a:cubicBezTo>
                      <a:pt x="3143" y="1"/>
                      <a:pt x="3124" y="2"/>
                      <a:pt x="3104" y="4"/>
                    </a:cubicBezTo>
                    <a:lnTo>
                      <a:pt x="520" y="480"/>
                    </a:lnTo>
                    <a:cubicBezTo>
                      <a:pt x="1" y="619"/>
                      <a:pt x="120" y="1351"/>
                      <a:pt x="627" y="1351"/>
                    </a:cubicBezTo>
                    <a:cubicBezTo>
                      <a:pt x="643" y="1351"/>
                      <a:pt x="659" y="1351"/>
                      <a:pt x="675" y="1349"/>
                    </a:cubicBezTo>
                    <a:lnTo>
                      <a:pt x="3271" y="873"/>
                    </a:lnTo>
                    <a:cubicBezTo>
                      <a:pt x="3776" y="735"/>
                      <a:pt x="3661" y="1"/>
                      <a:pt x="316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22"/>
              <p:cNvSpPr/>
              <p:nvPr/>
            </p:nvSpPr>
            <p:spPr>
              <a:xfrm>
                <a:off x="6239093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5" y="1"/>
                    </a:moveTo>
                    <a:cubicBezTo>
                      <a:pt x="2864" y="1"/>
                      <a:pt x="1847" y="470"/>
                      <a:pt x="1179" y="1346"/>
                    </a:cubicBezTo>
                    <a:lnTo>
                      <a:pt x="6918" y="4978"/>
                    </a:lnTo>
                    <a:cubicBezTo>
                      <a:pt x="7727" y="3406"/>
                      <a:pt x="7203" y="1477"/>
                      <a:pt x="5703" y="525"/>
                    </a:cubicBezTo>
                    <a:cubicBezTo>
                      <a:pt x="5144" y="171"/>
                      <a:pt x="4517" y="1"/>
                      <a:pt x="3895" y="1"/>
                    </a:cubicBezTo>
                    <a:close/>
                    <a:moveTo>
                      <a:pt x="774" y="1989"/>
                    </a:moveTo>
                    <a:cubicBezTo>
                      <a:pt x="0" y="3561"/>
                      <a:pt x="488" y="5478"/>
                      <a:pt x="1953" y="6418"/>
                    </a:cubicBezTo>
                    <a:cubicBezTo>
                      <a:pt x="2521" y="6775"/>
                      <a:pt x="3157" y="6947"/>
                      <a:pt x="3786" y="6947"/>
                    </a:cubicBezTo>
                    <a:cubicBezTo>
                      <a:pt x="4817" y="6947"/>
                      <a:pt x="5833" y="6486"/>
                      <a:pt x="6513" y="5621"/>
                    </a:cubicBezTo>
                    <a:lnTo>
                      <a:pt x="774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22"/>
              <p:cNvSpPr/>
              <p:nvPr/>
            </p:nvSpPr>
            <p:spPr>
              <a:xfrm>
                <a:off x="6706823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620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56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4" y="5632"/>
                    </a:cubicBezTo>
                    <a:cubicBezTo>
                      <a:pt x="2920" y="5632"/>
                      <a:pt x="3330" y="5516"/>
                      <a:pt x="3692" y="5275"/>
                    </a:cubicBezTo>
                    <a:lnTo>
                      <a:pt x="6085" y="3644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22"/>
              <p:cNvSpPr/>
              <p:nvPr/>
            </p:nvSpPr>
            <p:spPr>
              <a:xfrm>
                <a:off x="6839327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7" y="0"/>
                    </a:moveTo>
                    <a:cubicBezTo>
                      <a:pt x="3169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89" y="5640"/>
                    </a:lnTo>
                    <a:lnTo>
                      <a:pt x="4882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4" name="Google Shape;3124;p22"/>
              <p:cNvSpPr/>
              <p:nvPr/>
            </p:nvSpPr>
            <p:spPr>
              <a:xfrm>
                <a:off x="6649603" y="3675789"/>
                <a:ext cx="345677" cy="344677"/>
              </a:xfrm>
              <a:custGeom>
                <a:rect b="b" l="l" r="r" t="t"/>
                <a:pathLst>
                  <a:path extrusionOk="0" h="10686" w="10717">
                    <a:moveTo>
                      <a:pt x="5017" y="0"/>
                    </a:moveTo>
                    <a:cubicBezTo>
                      <a:pt x="4832" y="0"/>
                      <a:pt x="4666" y="137"/>
                      <a:pt x="4644" y="324"/>
                    </a:cubicBezTo>
                    <a:lnTo>
                      <a:pt x="4180" y="3813"/>
                    </a:lnTo>
                    <a:lnTo>
                      <a:pt x="703" y="3349"/>
                    </a:lnTo>
                    <a:cubicBezTo>
                      <a:pt x="688" y="3347"/>
                      <a:pt x="674" y="3346"/>
                      <a:pt x="659" y="3346"/>
                    </a:cubicBezTo>
                    <a:cubicBezTo>
                      <a:pt x="474" y="3346"/>
                      <a:pt x="309" y="3482"/>
                      <a:pt x="287" y="3670"/>
                    </a:cubicBezTo>
                    <a:lnTo>
                      <a:pt x="37" y="5647"/>
                    </a:lnTo>
                    <a:cubicBezTo>
                      <a:pt x="1" y="5849"/>
                      <a:pt x="144" y="6028"/>
                      <a:pt x="346" y="6063"/>
                    </a:cubicBezTo>
                    <a:lnTo>
                      <a:pt x="3823" y="6528"/>
                    </a:lnTo>
                    <a:lnTo>
                      <a:pt x="3370" y="10004"/>
                    </a:lnTo>
                    <a:cubicBezTo>
                      <a:pt x="3335" y="10207"/>
                      <a:pt x="3477" y="10397"/>
                      <a:pt x="3692" y="10421"/>
                    </a:cubicBezTo>
                    <a:lnTo>
                      <a:pt x="5656" y="10683"/>
                    </a:lnTo>
                    <a:cubicBezTo>
                      <a:pt x="5671" y="10685"/>
                      <a:pt x="5686" y="10685"/>
                      <a:pt x="5700" y="10685"/>
                    </a:cubicBezTo>
                    <a:cubicBezTo>
                      <a:pt x="5886" y="10685"/>
                      <a:pt x="6051" y="10549"/>
                      <a:pt x="6073" y="10361"/>
                    </a:cubicBezTo>
                    <a:lnTo>
                      <a:pt x="6537" y="6873"/>
                    </a:lnTo>
                    <a:lnTo>
                      <a:pt x="10014" y="7337"/>
                    </a:lnTo>
                    <a:cubicBezTo>
                      <a:pt x="10029" y="7339"/>
                      <a:pt x="10044" y="7340"/>
                      <a:pt x="10058" y="7340"/>
                    </a:cubicBezTo>
                    <a:cubicBezTo>
                      <a:pt x="10243" y="7340"/>
                      <a:pt x="10409" y="7203"/>
                      <a:pt x="10431" y="7016"/>
                    </a:cubicBezTo>
                    <a:lnTo>
                      <a:pt x="10693" y="5039"/>
                    </a:lnTo>
                    <a:cubicBezTo>
                      <a:pt x="10716" y="4837"/>
                      <a:pt x="10574" y="4646"/>
                      <a:pt x="10371" y="4623"/>
                    </a:cubicBezTo>
                    <a:lnTo>
                      <a:pt x="6895" y="4170"/>
                    </a:lnTo>
                    <a:lnTo>
                      <a:pt x="7347" y="682"/>
                    </a:lnTo>
                    <a:cubicBezTo>
                      <a:pt x="7383" y="479"/>
                      <a:pt x="7240" y="301"/>
                      <a:pt x="7026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5" name="Google Shape;3125;p22"/>
              <p:cNvSpPr/>
              <p:nvPr/>
            </p:nvSpPr>
            <p:spPr>
              <a:xfrm>
                <a:off x="6206806" y="4197965"/>
                <a:ext cx="349902" cy="435378"/>
              </a:xfrm>
              <a:custGeom>
                <a:rect b="b" l="l" r="r" t="t"/>
                <a:pathLst>
                  <a:path extrusionOk="0" h="13498" w="10848">
                    <a:moveTo>
                      <a:pt x="4157" y="412"/>
                    </a:moveTo>
                    <a:cubicBezTo>
                      <a:pt x="4443" y="412"/>
                      <a:pt x="4724" y="585"/>
                      <a:pt x="4775" y="971"/>
                    </a:cubicBezTo>
                    <a:cubicBezTo>
                      <a:pt x="4811" y="1161"/>
                      <a:pt x="4763" y="1364"/>
                      <a:pt x="4632" y="1519"/>
                    </a:cubicBezTo>
                    <a:lnTo>
                      <a:pt x="3835" y="1661"/>
                    </a:lnTo>
                    <a:cubicBezTo>
                      <a:pt x="3668" y="1566"/>
                      <a:pt x="3549" y="1411"/>
                      <a:pt x="3513" y="1221"/>
                    </a:cubicBezTo>
                    <a:lnTo>
                      <a:pt x="3513" y="1209"/>
                    </a:lnTo>
                    <a:cubicBezTo>
                      <a:pt x="3398" y="709"/>
                      <a:pt x="3782" y="412"/>
                      <a:pt x="4157" y="412"/>
                    </a:cubicBezTo>
                    <a:close/>
                    <a:moveTo>
                      <a:pt x="7856" y="2723"/>
                    </a:moveTo>
                    <a:cubicBezTo>
                      <a:pt x="8114" y="2723"/>
                      <a:pt x="8342" y="2911"/>
                      <a:pt x="8395" y="3173"/>
                    </a:cubicBezTo>
                    <a:lnTo>
                      <a:pt x="9788" y="10734"/>
                    </a:lnTo>
                    <a:cubicBezTo>
                      <a:pt x="9835" y="11043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1" y="12527"/>
                    </a:cubicBezTo>
                    <a:cubicBezTo>
                      <a:pt x="2719" y="12527"/>
                      <a:pt x="2484" y="12346"/>
                      <a:pt x="2442" y="12079"/>
                    </a:cubicBezTo>
                    <a:lnTo>
                      <a:pt x="1061" y="4507"/>
                    </a:lnTo>
                    <a:cubicBezTo>
                      <a:pt x="1001" y="4209"/>
                      <a:pt x="1203" y="3924"/>
                      <a:pt x="1501" y="3876"/>
                    </a:cubicBezTo>
                    <a:lnTo>
                      <a:pt x="2251" y="3745"/>
                    </a:lnTo>
                    <a:cubicBezTo>
                      <a:pt x="2283" y="3945"/>
                      <a:pt x="2463" y="4098"/>
                      <a:pt x="2669" y="4098"/>
                    </a:cubicBezTo>
                    <a:cubicBezTo>
                      <a:pt x="2696" y="4098"/>
                      <a:pt x="2724" y="4096"/>
                      <a:pt x="2751" y="4090"/>
                    </a:cubicBezTo>
                    <a:lnTo>
                      <a:pt x="6668" y="3376"/>
                    </a:lnTo>
                    <a:cubicBezTo>
                      <a:pt x="6895" y="3328"/>
                      <a:pt x="7061" y="3102"/>
                      <a:pt x="7014" y="2864"/>
                    </a:cubicBezTo>
                    <a:lnTo>
                      <a:pt x="7752" y="2733"/>
                    </a:lnTo>
                    <a:cubicBezTo>
                      <a:pt x="7787" y="2726"/>
                      <a:pt x="7822" y="2723"/>
                      <a:pt x="7856" y="2723"/>
                    </a:cubicBezTo>
                    <a:close/>
                    <a:moveTo>
                      <a:pt x="4147" y="1"/>
                    </a:moveTo>
                    <a:cubicBezTo>
                      <a:pt x="4083" y="1"/>
                      <a:pt x="4019" y="6"/>
                      <a:pt x="3954" y="18"/>
                    </a:cubicBezTo>
                    <a:cubicBezTo>
                      <a:pt x="3358" y="125"/>
                      <a:pt x="2966" y="697"/>
                      <a:pt x="3073" y="1280"/>
                    </a:cubicBezTo>
                    <a:cubicBezTo>
                      <a:pt x="3108" y="1459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59"/>
                      <a:pt x="1989" y="2269"/>
                      <a:pt x="2037" y="2578"/>
                    </a:cubicBezTo>
                    <a:lnTo>
                      <a:pt x="2096" y="2864"/>
                    </a:lnTo>
                    <a:lnTo>
                      <a:pt x="811" y="3102"/>
                    </a:lnTo>
                    <a:cubicBezTo>
                      <a:pt x="322" y="3185"/>
                      <a:pt x="1" y="3650"/>
                      <a:pt x="96" y="4138"/>
                    </a:cubicBezTo>
                    <a:lnTo>
                      <a:pt x="1668" y="12770"/>
                    </a:lnTo>
                    <a:cubicBezTo>
                      <a:pt x="1742" y="13195"/>
                      <a:pt x="2121" y="13497"/>
                      <a:pt x="2549" y="13497"/>
                    </a:cubicBezTo>
                    <a:cubicBezTo>
                      <a:pt x="2600" y="13497"/>
                      <a:pt x="2652" y="13493"/>
                      <a:pt x="2704" y="13484"/>
                    </a:cubicBezTo>
                    <a:lnTo>
                      <a:pt x="10038" y="12139"/>
                    </a:lnTo>
                    <a:cubicBezTo>
                      <a:pt x="10526" y="12056"/>
                      <a:pt x="10848" y="11579"/>
                      <a:pt x="10752" y="11103"/>
                    </a:cubicBezTo>
                    <a:lnTo>
                      <a:pt x="9181" y="2471"/>
                    </a:lnTo>
                    <a:cubicBezTo>
                      <a:pt x="9097" y="2041"/>
                      <a:pt x="8726" y="1740"/>
                      <a:pt x="8313" y="1740"/>
                    </a:cubicBezTo>
                    <a:cubicBezTo>
                      <a:pt x="8257" y="1740"/>
                      <a:pt x="8201" y="1745"/>
                      <a:pt x="8145" y="1757"/>
                    </a:cubicBezTo>
                    <a:lnTo>
                      <a:pt x="6859" y="1995"/>
                    </a:lnTo>
                    <a:lnTo>
                      <a:pt x="6811" y="1709"/>
                    </a:lnTo>
                    <a:cubicBezTo>
                      <a:pt x="6757" y="1428"/>
                      <a:pt x="6498" y="1226"/>
                      <a:pt x="6219" y="1226"/>
                    </a:cubicBezTo>
                    <a:cubicBezTo>
                      <a:pt x="6191" y="1226"/>
                      <a:pt x="6162" y="1228"/>
                      <a:pt x="6133" y="1233"/>
                    </a:cubicBezTo>
                    <a:lnTo>
                      <a:pt x="5180" y="1411"/>
                    </a:lnTo>
                    <a:cubicBezTo>
                      <a:pt x="5240" y="1245"/>
                      <a:pt x="5240" y="1066"/>
                      <a:pt x="5216" y="887"/>
                    </a:cubicBezTo>
                    <a:cubicBezTo>
                      <a:pt x="5121" y="369"/>
                      <a:pt x="4658" y="1"/>
                      <a:pt x="414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6" name="Google Shape;3126;p22"/>
              <p:cNvSpPr/>
              <p:nvPr/>
            </p:nvSpPr>
            <p:spPr>
              <a:xfrm>
                <a:off x="6269026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3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5"/>
                      <a:pt x="1002" y="1545"/>
                    </a:cubicBezTo>
                    <a:cubicBezTo>
                      <a:pt x="1454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22"/>
              <p:cNvSpPr/>
              <p:nvPr/>
            </p:nvSpPr>
            <p:spPr>
              <a:xfrm>
                <a:off x="6337310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58" y="1"/>
                    </a:moveTo>
                    <a:cubicBezTo>
                      <a:pt x="3223" y="1"/>
                      <a:pt x="3186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4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22"/>
              <p:cNvSpPr/>
              <p:nvPr/>
            </p:nvSpPr>
            <p:spPr>
              <a:xfrm>
                <a:off x="6281702" y="442397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3" y="1546"/>
                      <a:pt x="1000" y="1546"/>
                    </a:cubicBezTo>
                    <a:cubicBezTo>
                      <a:pt x="1449" y="1546"/>
                      <a:pt x="1852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22"/>
              <p:cNvSpPr/>
              <p:nvPr/>
            </p:nvSpPr>
            <p:spPr>
              <a:xfrm>
                <a:off x="6351212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20" y="1349"/>
                    </a:cubicBezTo>
                    <a:cubicBezTo>
                      <a:pt x="632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22"/>
              <p:cNvSpPr/>
              <p:nvPr/>
            </p:nvSpPr>
            <p:spPr>
              <a:xfrm>
                <a:off x="6295152" y="4498130"/>
                <a:ext cx="60156" cy="50221"/>
              </a:xfrm>
              <a:custGeom>
                <a:rect b="b" l="l" r="r" t="t"/>
                <a:pathLst>
                  <a:path extrusionOk="0" h="1557" w="1865">
                    <a:moveTo>
                      <a:pt x="1010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191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00" y="268"/>
                      <a:pt x="1376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1" name="Google Shape;3131;p22"/>
              <p:cNvSpPr/>
              <p:nvPr/>
            </p:nvSpPr>
            <p:spPr>
              <a:xfrm>
                <a:off x="6364243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3" y="2"/>
                      <a:pt x="3109" y="5"/>
                    </a:cubicBezTo>
                    <a:lnTo>
                      <a:pt x="525" y="481"/>
                    </a:lnTo>
                    <a:cubicBezTo>
                      <a:pt x="1" y="606"/>
                      <a:pt x="110" y="1355"/>
                      <a:pt x="612" y="1355"/>
                    </a:cubicBezTo>
                    <a:cubicBezTo>
                      <a:pt x="634" y="1355"/>
                      <a:pt x="657" y="1353"/>
                      <a:pt x="680" y="1350"/>
                    </a:cubicBezTo>
                    <a:lnTo>
                      <a:pt x="3276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22"/>
              <p:cNvSpPr/>
              <p:nvPr/>
            </p:nvSpPr>
            <p:spPr>
              <a:xfrm>
                <a:off x="6237545" y="4806940"/>
                <a:ext cx="250815" cy="224592"/>
              </a:xfrm>
              <a:custGeom>
                <a:rect b="b" l="l" r="r" t="t"/>
                <a:pathLst>
                  <a:path extrusionOk="0" h="6963" w="7776">
                    <a:moveTo>
                      <a:pt x="3934" y="1"/>
                    </a:moveTo>
                    <a:cubicBezTo>
                      <a:pt x="2906" y="1"/>
                      <a:pt x="1893" y="469"/>
                      <a:pt x="1227" y="1343"/>
                    </a:cubicBezTo>
                    <a:lnTo>
                      <a:pt x="6966" y="4975"/>
                    </a:lnTo>
                    <a:cubicBezTo>
                      <a:pt x="7775" y="3403"/>
                      <a:pt x="7251" y="1474"/>
                      <a:pt x="5751" y="534"/>
                    </a:cubicBezTo>
                    <a:cubicBezTo>
                      <a:pt x="5189" y="174"/>
                      <a:pt x="4558" y="1"/>
                      <a:pt x="3934" y="1"/>
                    </a:cubicBezTo>
                    <a:close/>
                    <a:moveTo>
                      <a:pt x="822" y="1986"/>
                    </a:moveTo>
                    <a:lnTo>
                      <a:pt x="822" y="1986"/>
                    </a:lnTo>
                    <a:cubicBezTo>
                      <a:pt x="0" y="3558"/>
                      <a:pt x="524" y="5498"/>
                      <a:pt x="2024" y="6439"/>
                    </a:cubicBezTo>
                    <a:cubicBezTo>
                      <a:pt x="2584" y="6793"/>
                      <a:pt x="3213" y="6963"/>
                      <a:pt x="3836" y="6963"/>
                    </a:cubicBezTo>
                    <a:cubicBezTo>
                      <a:pt x="4871" y="6963"/>
                      <a:pt x="5892" y="6494"/>
                      <a:pt x="6561" y="5618"/>
                    </a:cubicBezTo>
                    <a:lnTo>
                      <a:pt x="822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22"/>
              <p:cNvSpPr/>
              <p:nvPr/>
            </p:nvSpPr>
            <p:spPr>
              <a:xfrm>
                <a:off x="6706823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20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20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22"/>
              <p:cNvSpPr/>
              <p:nvPr/>
            </p:nvSpPr>
            <p:spPr>
              <a:xfrm>
                <a:off x="6839327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7" y="1"/>
                    </a:moveTo>
                    <a:cubicBezTo>
                      <a:pt x="3169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89" y="5640"/>
                    </a:lnTo>
                    <a:lnTo>
                      <a:pt x="4882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22"/>
              <p:cNvSpPr/>
              <p:nvPr/>
            </p:nvSpPr>
            <p:spPr>
              <a:xfrm>
                <a:off x="6649603" y="4700692"/>
                <a:ext cx="345677" cy="344387"/>
              </a:xfrm>
              <a:custGeom>
                <a:rect b="b" l="l" r="r" t="t"/>
                <a:pathLst>
                  <a:path extrusionOk="0" h="10677" w="10717">
                    <a:moveTo>
                      <a:pt x="4999" y="0"/>
                    </a:moveTo>
                    <a:cubicBezTo>
                      <a:pt x="4821" y="0"/>
                      <a:pt x="4666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9" y="3473"/>
                      <a:pt x="287" y="3661"/>
                    </a:cubicBezTo>
                    <a:lnTo>
                      <a:pt x="25" y="5637"/>
                    </a:lnTo>
                    <a:cubicBezTo>
                      <a:pt x="1" y="5840"/>
                      <a:pt x="144" y="6030"/>
                      <a:pt x="346" y="6054"/>
                    </a:cubicBezTo>
                    <a:lnTo>
                      <a:pt x="3823" y="6518"/>
                    </a:lnTo>
                    <a:lnTo>
                      <a:pt x="3370" y="9995"/>
                    </a:lnTo>
                    <a:cubicBezTo>
                      <a:pt x="3335" y="10197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4" y="7331"/>
                      <a:pt x="10053" y="7333"/>
                      <a:pt x="10073" y="7333"/>
                    </a:cubicBezTo>
                    <a:cubicBezTo>
                      <a:pt x="10252" y="7333"/>
                      <a:pt x="10409" y="7189"/>
                      <a:pt x="10431" y="7007"/>
                    </a:cubicBezTo>
                    <a:lnTo>
                      <a:pt x="10693" y="5042"/>
                    </a:lnTo>
                    <a:cubicBezTo>
                      <a:pt x="10716" y="4828"/>
                      <a:pt x="10574" y="4649"/>
                      <a:pt x="10371" y="4613"/>
                    </a:cubicBezTo>
                    <a:lnTo>
                      <a:pt x="6895" y="4161"/>
                    </a:lnTo>
                    <a:lnTo>
                      <a:pt x="7347" y="684"/>
                    </a:lnTo>
                    <a:cubicBezTo>
                      <a:pt x="7383" y="482"/>
                      <a:pt x="7240" y="291"/>
                      <a:pt x="7026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22"/>
              <p:cNvSpPr/>
              <p:nvPr/>
            </p:nvSpPr>
            <p:spPr>
              <a:xfrm>
                <a:off x="5182226" y="3172611"/>
                <a:ext cx="349870" cy="436507"/>
              </a:xfrm>
              <a:custGeom>
                <a:rect b="b" l="l" r="r" t="t"/>
                <a:pathLst>
                  <a:path extrusionOk="0" h="13533" w="10847">
                    <a:moveTo>
                      <a:pt x="4151" y="435"/>
                    </a:moveTo>
                    <a:cubicBezTo>
                      <a:pt x="4440" y="435"/>
                      <a:pt x="4723" y="608"/>
                      <a:pt x="4774" y="994"/>
                    </a:cubicBezTo>
                    <a:cubicBezTo>
                      <a:pt x="4810" y="1196"/>
                      <a:pt x="4751" y="1387"/>
                      <a:pt x="4632" y="1542"/>
                    </a:cubicBezTo>
                    <a:lnTo>
                      <a:pt x="3834" y="1685"/>
                    </a:lnTo>
                    <a:cubicBezTo>
                      <a:pt x="3667" y="1589"/>
                      <a:pt x="3548" y="1423"/>
                      <a:pt x="3512" y="1232"/>
                    </a:cubicBezTo>
                    <a:lnTo>
                      <a:pt x="3500" y="1232"/>
                    </a:lnTo>
                    <a:cubicBezTo>
                      <a:pt x="3386" y="732"/>
                      <a:pt x="3773" y="435"/>
                      <a:pt x="4151" y="435"/>
                    </a:cubicBezTo>
                    <a:close/>
                    <a:moveTo>
                      <a:pt x="7872" y="2745"/>
                    </a:moveTo>
                    <a:cubicBezTo>
                      <a:pt x="8127" y="2745"/>
                      <a:pt x="8352" y="2924"/>
                      <a:pt x="8394" y="3185"/>
                    </a:cubicBezTo>
                    <a:lnTo>
                      <a:pt x="9787" y="10769"/>
                    </a:lnTo>
                    <a:cubicBezTo>
                      <a:pt x="9835" y="11067"/>
                      <a:pt x="9644" y="11341"/>
                      <a:pt x="9346" y="11400"/>
                    </a:cubicBezTo>
                    <a:lnTo>
                      <a:pt x="3084" y="12543"/>
                    </a:lnTo>
                    <a:cubicBezTo>
                      <a:pt x="3047" y="12550"/>
                      <a:pt x="3011" y="12553"/>
                      <a:pt x="2976" y="12553"/>
                    </a:cubicBezTo>
                    <a:cubicBezTo>
                      <a:pt x="2710" y="12553"/>
                      <a:pt x="2483" y="12364"/>
                      <a:pt x="2441" y="12091"/>
                    </a:cubicBezTo>
                    <a:lnTo>
                      <a:pt x="1060" y="4530"/>
                    </a:lnTo>
                    <a:cubicBezTo>
                      <a:pt x="1012" y="4233"/>
                      <a:pt x="1203" y="3947"/>
                      <a:pt x="1512" y="3887"/>
                    </a:cubicBezTo>
                    <a:lnTo>
                      <a:pt x="2250" y="3756"/>
                    </a:lnTo>
                    <a:cubicBezTo>
                      <a:pt x="2292" y="3965"/>
                      <a:pt x="2472" y="4110"/>
                      <a:pt x="2676" y="4110"/>
                    </a:cubicBezTo>
                    <a:cubicBezTo>
                      <a:pt x="2704" y="4110"/>
                      <a:pt x="2733" y="4107"/>
                      <a:pt x="2762" y="4102"/>
                    </a:cubicBezTo>
                    <a:lnTo>
                      <a:pt x="6668" y="3399"/>
                    </a:lnTo>
                    <a:cubicBezTo>
                      <a:pt x="6906" y="3351"/>
                      <a:pt x="7060" y="3125"/>
                      <a:pt x="7025" y="2887"/>
                    </a:cubicBezTo>
                    <a:lnTo>
                      <a:pt x="7763" y="2756"/>
                    </a:lnTo>
                    <a:cubicBezTo>
                      <a:pt x="7800" y="2749"/>
                      <a:pt x="7836" y="2745"/>
                      <a:pt x="7872" y="2745"/>
                    </a:cubicBezTo>
                    <a:close/>
                    <a:moveTo>
                      <a:pt x="4133" y="1"/>
                    </a:moveTo>
                    <a:cubicBezTo>
                      <a:pt x="4070" y="1"/>
                      <a:pt x="4005" y="6"/>
                      <a:pt x="3941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108" y="1482"/>
                      <a:pt x="3179" y="1649"/>
                      <a:pt x="3286" y="1780"/>
                    </a:cubicBezTo>
                    <a:lnTo>
                      <a:pt x="2512" y="1935"/>
                    </a:lnTo>
                    <a:cubicBezTo>
                      <a:pt x="2191" y="1994"/>
                      <a:pt x="1988" y="2304"/>
                      <a:pt x="2036" y="2613"/>
                    </a:cubicBezTo>
                    <a:lnTo>
                      <a:pt x="2096" y="2899"/>
                    </a:lnTo>
                    <a:lnTo>
                      <a:pt x="798" y="3125"/>
                    </a:lnTo>
                    <a:cubicBezTo>
                      <a:pt x="322" y="3220"/>
                      <a:pt x="0" y="3685"/>
                      <a:pt x="83" y="4173"/>
                    </a:cubicBezTo>
                    <a:lnTo>
                      <a:pt x="1667" y="12793"/>
                    </a:lnTo>
                    <a:cubicBezTo>
                      <a:pt x="1741" y="13229"/>
                      <a:pt x="2120" y="13533"/>
                      <a:pt x="2548" y="13533"/>
                    </a:cubicBezTo>
                    <a:cubicBezTo>
                      <a:pt x="2599" y="13533"/>
                      <a:pt x="2651" y="13528"/>
                      <a:pt x="2703" y="13519"/>
                    </a:cubicBezTo>
                    <a:lnTo>
                      <a:pt x="10049" y="12174"/>
                    </a:lnTo>
                    <a:cubicBezTo>
                      <a:pt x="10525" y="12079"/>
                      <a:pt x="10847" y="11614"/>
                      <a:pt x="10763" y="11138"/>
                    </a:cubicBezTo>
                    <a:lnTo>
                      <a:pt x="9192" y="2506"/>
                    </a:lnTo>
                    <a:cubicBezTo>
                      <a:pt x="9107" y="2070"/>
                      <a:pt x="8727" y="1767"/>
                      <a:pt x="8298" y="1767"/>
                    </a:cubicBezTo>
                    <a:cubicBezTo>
                      <a:pt x="8247" y="1767"/>
                      <a:pt x="8196" y="1771"/>
                      <a:pt x="8144" y="1780"/>
                    </a:cubicBezTo>
                    <a:lnTo>
                      <a:pt x="6858" y="2018"/>
                    </a:lnTo>
                    <a:lnTo>
                      <a:pt x="6810" y="1744"/>
                    </a:lnTo>
                    <a:cubicBezTo>
                      <a:pt x="6758" y="1459"/>
                      <a:pt x="6508" y="1258"/>
                      <a:pt x="6228" y="1258"/>
                    </a:cubicBezTo>
                    <a:cubicBezTo>
                      <a:pt x="6192" y="1258"/>
                      <a:pt x="6156" y="1261"/>
                      <a:pt x="6120" y="1268"/>
                    </a:cubicBezTo>
                    <a:lnTo>
                      <a:pt x="5179" y="1435"/>
                    </a:lnTo>
                    <a:cubicBezTo>
                      <a:pt x="5227" y="1268"/>
                      <a:pt x="5239" y="1089"/>
                      <a:pt x="5215" y="923"/>
                    </a:cubicBezTo>
                    <a:cubicBezTo>
                      <a:pt x="5119" y="381"/>
                      <a:pt x="4655" y="1"/>
                      <a:pt x="413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7" name="Google Shape;3137;p22"/>
              <p:cNvSpPr/>
              <p:nvPr/>
            </p:nvSpPr>
            <p:spPr>
              <a:xfrm>
                <a:off x="5244414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9" y="0"/>
                      <a:pt x="915" y="4"/>
                      <a:pt x="870" y="11"/>
                    </a:cubicBezTo>
                    <a:cubicBezTo>
                      <a:pt x="191" y="130"/>
                      <a:pt x="1" y="1011"/>
                      <a:pt x="560" y="1404"/>
                    </a:cubicBezTo>
                    <a:cubicBezTo>
                      <a:pt x="702" y="1501"/>
                      <a:pt x="854" y="1545"/>
                      <a:pt x="1002" y="1545"/>
                    </a:cubicBezTo>
                    <a:cubicBezTo>
                      <a:pt x="1454" y="1545"/>
                      <a:pt x="1862" y="1142"/>
                      <a:pt x="1763" y="630"/>
                    </a:cubicBezTo>
                    <a:cubicBezTo>
                      <a:pt x="1689" y="258"/>
                      <a:pt x="1367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8" name="Google Shape;3138;p22"/>
              <p:cNvSpPr/>
              <p:nvPr/>
            </p:nvSpPr>
            <p:spPr>
              <a:xfrm>
                <a:off x="5311601" y="3314856"/>
                <a:ext cx="125085" cy="43996"/>
              </a:xfrm>
              <a:custGeom>
                <a:rect b="b" l="l" r="r" t="t"/>
                <a:pathLst>
                  <a:path extrusionOk="0" h="1364" w="3878">
                    <a:moveTo>
                      <a:pt x="3271" y="0"/>
                    </a:moveTo>
                    <a:cubicBezTo>
                      <a:pt x="3235" y="0"/>
                      <a:pt x="3197" y="4"/>
                      <a:pt x="3157" y="13"/>
                    </a:cubicBezTo>
                    <a:lnTo>
                      <a:pt x="3169" y="13"/>
                    </a:lnTo>
                    <a:lnTo>
                      <a:pt x="573" y="489"/>
                    </a:lnTo>
                    <a:cubicBezTo>
                      <a:pt x="1" y="555"/>
                      <a:pt x="100" y="1364"/>
                      <a:pt x="597" y="1364"/>
                    </a:cubicBezTo>
                    <a:cubicBezTo>
                      <a:pt x="638" y="1364"/>
                      <a:pt x="682" y="1358"/>
                      <a:pt x="728" y="1347"/>
                    </a:cubicBezTo>
                    <a:lnTo>
                      <a:pt x="3311" y="870"/>
                    </a:lnTo>
                    <a:cubicBezTo>
                      <a:pt x="3878" y="793"/>
                      <a:pt x="3771" y="0"/>
                      <a:pt x="3271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22"/>
              <p:cNvSpPr/>
              <p:nvPr/>
            </p:nvSpPr>
            <p:spPr>
              <a:xfrm>
                <a:off x="5257090" y="3399267"/>
                <a:ext cx="59769" cy="49963"/>
              </a:xfrm>
              <a:custGeom>
                <a:rect b="b" l="l" r="r" t="t"/>
                <a:pathLst>
                  <a:path extrusionOk="0" h="1549" w="1853">
                    <a:moveTo>
                      <a:pt x="1016" y="1"/>
                    </a:moveTo>
                    <a:cubicBezTo>
                      <a:pt x="968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3" y="1549"/>
                      <a:pt x="1000" y="1549"/>
                    </a:cubicBezTo>
                    <a:cubicBezTo>
                      <a:pt x="1449" y="1549"/>
                      <a:pt x="1853" y="1146"/>
                      <a:pt x="1763" y="635"/>
                    </a:cubicBezTo>
                    <a:cubicBezTo>
                      <a:pt x="1700" y="267"/>
                      <a:pt x="1377" y="1"/>
                      <a:pt x="101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22"/>
              <p:cNvSpPr/>
              <p:nvPr/>
            </p:nvSpPr>
            <p:spPr>
              <a:xfrm>
                <a:off x="5326599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3" y="2"/>
                      <a:pt x="3096" y="3"/>
                    </a:cubicBezTo>
                    <a:lnTo>
                      <a:pt x="501" y="467"/>
                    </a:lnTo>
                    <a:cubicBezTo>
                      <a:pt x="1" y="619"/>
                      <a:pt x="126" y="1350"/>
                      <a:pt x="620" y="1350"/>
                    </a:cubicBezTo>
                    <a:cubicBezTo>
                      <a:pt x="632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22"/>
              <p:cNvSpPr/>
              <p:nvPr/>
            </p:nvSpPr>
            <p:spPr>
              <a:xfrm>
                <a:off x="5270540" y="347348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3" y="1546"/>
                    </a:cubicBezTo>
                    <a:cubicBezTo>
                      <a:pt x="1454" y="1546"/>
                      <a:pt x="1861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22"/>
              <p:cNvSpPr/>
              <p:nvPr/>
            </p:nvSpPr>
            <p:spPr>
              <a:xfrm>
                <a:off x="5339792" y="3458810"/>
                <a:ext cx="121892" cy="43577"/>
              </a:xfrm>
              <a:custGeom>
                <a:rect b="b" l="l" r="r" t="t"/>
                <a:pathLst>
                  <a:path extrusionOk="0" h="1351" w="3779">
                    <a:moveTo>
                      <a:pt x="3152" y="1"/>
                    </a:moveTo>
                    <a:cubicBezTo>
                      <a:pt x="3136" y="1"/>
                      <a:pt x="3120" y="2"/>
                      <a:pt x="3104" y="3"/>
                    </a:cubicBezTo>
                    <a:lnTo>
                      <a:pt x="509" y="479"/>
                    </a:lnTo>
                    <a:cubicBezTo>
                      <a:pt x="0" y="618"/>
                      <a:pt x="120" y="1350"/>
                      <a:pt x="627" y="1350"/>
                    </a:cubicBezTo>
                    <a:cubicBezTo>
                      <a:pt x="643" y="1350"/>
                      <a:pt x="659" y="1350"/>
                      <a:pt x="675" y="1348"/>
                    </a:cubicBezTo>
                    <a:lnTo>
                      <a:pt x="3259" y="872"/>
                    </a:lnTo>
                    <a:cubicBezTo>
                      <a:pt x="3779" y="733"/>
                      <a:pt x="3660" y="1"/>
                      <a:pt x="315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3" name="Google Shape;3143;p22"/>
              <p:cNvSpPr/>
              <p:nvPr/>
            </p:nvSpPr>
            <p:spPr>
              <a:xfrm>
                <a:off x="5212933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4" y="0"/>
                    </a:moveTo>
                    <a:cubicBezTo>
                      <a:pt x="2914" y="0"/>
                      <a:pt x="1900" y="466"/>
                      <a:pt x="1227" y="1331"/>
                    </a:cubicBezTo>
                    <a:lnTo>
                      <a:pt x="6966" y="4963"/>
                    </a:lnTo>
                    <a:cubicBezTo>
                      <a:pt x="7728" y="3391"/>
                      <a:pt x="7251" y="1474"/>
                      <a:pt x="5775" y="534"/>
                    </a:cubicBezTo>
                    <a:cubicBezTo>
                      <a:pt x="5207" y="173"/>
                      <a:pt x="4572" y="0"/>
                      <a:pt x="3944" y="0"/>
                    </a:cubicBezTo>
                    <a:close/>
                    <a:moveTo>
                      <a:pt x="822" y="1974"/>
                    </a:moveTo>
                    <a:lnTo>
                      <a:pt x="822" y="1974"/>
                    </a:lnTo>
                    <a:cubicBezTo>
                      <a:pt x="1" y="3546"/>
                      <a:pt x="524" y="5475"/>
                      <a:pt x="2025" y="6415"/>
                    </a:cubicBezTo>
                    <a:cubicBezTo>
                      <a:pt x="2587" y="6775"/>
                      <a:pt x="3218" y="6948"/>
                      <a:pt x="3842" y="6948"/>
                    </a:cubicBezTo>
                    <a:cubicBezTo>
                      <a:pt x="4870" y="6948"/>
                      <a:pt x="5882" y="6480"/>
                      <a:pt x="6549" y="5606"/>
                    </a:cubicBezTo>
                    <a:lnTo>
                      <a:pt x="822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4" name="Google Shape;3144;p22"/>
              <p:cNvSpPr/>
              <p:nvPr/>
            </p:nvSpPr>
            <p:spPr>
              <a:xfrm>
                <a:off x="5682211" y="3300663"/>
                <a:ext cx="196304" cy="181660"/>
              </a:xfrm>
              <a:custGeom>
                <a:rect b="b" l="l" r="r" t="t"/>
                <a:pathLst>
                  <a:path extrusionOk="0" h="5632" w="6086">
                    <a:moveTo>
                      <a:pt x="3609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56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4" y="5632"/>
                    </a:cubicBezTo>
                    <a:cubicBezTo>
                      <a:pt x="2920" y="5632"/>
                      <a:pt x="3330" y="5516"/>
                      <a:pt x="3692" y="5275"/>
                    </a:cubicBezTo>
                    <a:lnTo>
                      <a:pt x="6085" y="3644"/>
                    </a:lnTo>
                    <a:lnTo>
                      <a:pt x="3609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22"/>
              <p:cNvSpPr/>
              <p:nvPr/>
            </p:nvSpPr>
            <p:spPr>
              <a:xfrm>
                <a:off x="5814714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80" y="0"/>
                    </a:moveTo>
                    <a:cubicBezTo>
                      <a:pt x="3174" y="0"/>
                      <a:pt x="2765" y="118"/>
                      <a:pt x="2406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8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22"/>
              <p:cNvSpPr/>
              <p:nvPr/>
            </p:nvSpPr>
            <p:spPr>
              <a:xfrm>
                <a:off x="5624636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10" y="0"/>
                    </a:moveTo>
                    <a:cubicBezTo>
                      <a:pt x="4832" y="0"/>
                      <a:pt x="4677" y="135"/>
                      <a:pt x="4655" y="327"/>
                    </a:cubicBezTo>
                    <a:lnTo>
                      <a:pt x="4191" y="3804"/>
                    </a:lnTo>
                    <a:lnTo>
                      <a:pt x="714" y="3340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36" y="5638"/>
                    </a:lnTo>
                    <a:cubicBezTo>
                      <a:pt x="0" y="5840"/>
                      <a:pt x="143" y="6030"/>
                      <a:pt x="357" y="6054"/>
                    </a:cubicBezTo>
                    <a:lnTo>
                      <a:pt x="3834" y="6519"/>
                    </a:lnTo>
                    <a:lnTo>
                      <a:pt x="3370" y="9995"/>
                    </a:lnTo>
                    <a:cubicBezTo>
                      <a:pt x="3346" y="10198"/>
                      <a:pt x="3489" y="10388"/>
                      <a:pt x="3691" y="10412"/>
                    </a:cubicBezTo>
                    <a:lnTo>
                      <a:pt x="5667" y="10674"/>
                    </a:lnTo>
                    <a:cubicBezTo>
                      <a:pt x="5682" y="10676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48" y="6876"/>
                    </a:lnTo>
                    <a:lnTo>
                      <a:pt x="10025" y="7328"/>
                    </a:lnTo>
                    <a:cubicBezTo>
                      <a:pt x="10046" y="7332"/>
                      <a:pt x="10067" y="7334"/>
                      <a:pt x="10087" y="7334"/>
                    </a:cubicBezTo>
                    <a:cubicBezTo>
                      <a:pt x="10265" y="7334"/>
                      <a:pt x="10420" y="7199"/>
                      <a:pt x="10442" y="7007"/>
                    </a:cubicBezTo>
                    <a:lnTo>
                      <a:pt x="10704" y="5042"/>
                    </a:lnTo>
                    <a:cubicBezTo>
                      <a:pt x="10728" y="4840"/>
                      <a:pt x="10585" y="4649"/>
                      <a:pt x="10382" y="4625"/>
                    </a:cubicBezTo>
                    <a:lnTo>
                      <a:pt x="6906" y="4161"/>
                    </a:lnTo>
                    <a:lnTo>
                      <a:pt x="7358" y="685"/>
                    </a:lnTo>
                    <a:cubicBezTo>
                      <a:pt x="7394" y="482"/>
                      <a:pt x="7239" y="292"/>
                      <a:pt x="7037" y="268"/>
                    </a:cubicBezTo>
                    <a:lnTo>
                      <a:pt x="5072" y="6"/>
                    </a:lnTo>
                    <a:cubicBezTo>
                      <a:pt x="5051" y="2"/>
                      <a:pt x="5030" y="0"/>
                      <a:pt x="5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7" name="Google Shape;3147;p22"/>
              <p:cNvSpPr/>
              <p:nvPr/>
            </p:nvSpPr>
            <p:spPr>
              <a:xfrm>
                <a:off x="5182226" y="4197223"/>
                <a:ext cx="349870" cy="436120"/>
              </a:xfrm>
              <a:custGeom>
                <a:rect b="b" l="l" r="r" t="t"/>
                <a:pathLst>
                  <a:path extrusionOk="0" h="13521" w="10847">
                    <a:moveTo>
                      <a:pt x="4151" y="435"/>
                    </a:moveTo>
                    <a:cubicBezTo>
                      <a:pt x="4440" y="435"/>
                      <a:pt x="4723" y="608"/>
                      <a:pt x="4774" y="994"/>
                    </a:cubicBezTo>
                    <a:cubicBezTo>
                      <a:pt x="4810" y="1184"/>
                      <a:pt x="4751" y="1387"/>
                      <a:pt x="4632" y="1542"/>
                    </a:cubicBezTo>
                    <a:lnTo>
                      <a:pt x="3834" y="1684"/>
                    </a:lnTo>
                    <a:cubicBezTo>
                      <a:pt x="3667" y="1589"/>
                      <a:pt x="3548" y="1434"/>
                      <a:pt x="3512" y="1244"/>
                    </a:cubicBezTo>
                    <a:lnTo>
                      <a:pt x="3500" y="1232"/>
                    </a:lnTo>
                    <a:cubicBezTo>
                      <a:pt x="3386" y="732"/>
                      <a:pt x="3773" y="435"/>
                      <a:pt x="4151" y="435"/>
                    </a:cubicBezTo>
                    <a:close/>
                    <a:moveTo>
                      <a:pt x="7867" y="2746"/>
                    </a:moveTo>
                    <a:cubicBezTo>
                      <a:pt x="8125" y="2746"/>
                      <a:pt x="8352" y="2934"/>
                      <a:pt x="8394" y="3196"/>
                    </a:cubicBezTo>
                    <a:lnTo>
                      <a:pt x="9787" y="10757"/>
                    </a:lnTo>
                    <a:cubicBezTo>
                      <a:pt x="9835" y="11055"/>
                      <a:pt x="9644" y="11340"/>
                      <a:pt x="9346" y="11400"/>
                    </a:cubicBezTo>
                    <a:lnTo>
                      <a:pt x="3084" y="12543"/>
                    </a:lnTo>
                    <a:cubicBezTo>
                      <a:pt x="3053" y="12548"/>
                      <a:pt x="3023" y="12550"/>
                      <a:pt x="2992" y="12550"/>
                    </a:cubicBezTo>
                    <a:cubicBezTo>
                      <a:pt x="2730" y="12550"/>
                      <a:pt x="2494" y="12369"/>
                      <a:pt x="2441" y="12102"/>
                    </a:cubicBezTo>
                    <a:lnTo>
                      <a:pt x="1060" y="4530"/>
                    </a:lnTo>
                    <a:cubicBezTo>
                      <a:pt x="1012" y="4232"/>
                      <a:pt x="1203" y="3947"/>
                      <a:pt x="1512" y="3899"/>
                    </a:cubicBezTo>
                    <a:lnTo>
                      <a:pt x="2250" y="3768"/>
                    </a:lnTo>
                    <a:cubicBezTo>
                      <a:pt x="2292" y="3968"/>
                      <a:pt x="2474" y="4121"/>
                      <a:pt x="2680" y="4121"/>
                    </a:cubicBezTo>
                    <a:cubicBezTo>
                      <a:pt x="2707" y="4121"/>
                      <a:pt x="2735" y="4119"/>
                      <a:pt x="2762" y="4113"/>
                    </a:cubicBezTo>
                    <a:lnTo>
                      <a:pt x="6668" y="3399"/>
                    </a:lnTo>
                    <a:cubicBezTo>
                      <a:pt x="6906" y="3351"/>
                      <a:pt x="7060" y="3125"/>
                      <a:pt x="7025" y="2887"/>
                    </a:cubicBezTo>
                    <a:lnTo>
                      <a:pt x="7763" y="2756"/>
                    </a:lnTo>
                    <a:cubicBezTo>
                      <a:pt x="7798" y="2749"/>
                      <a:pt x="7833" y="2746"/>
                      <a:pt x="7867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108" y="1482"/>
                      <a:pt x="3179" y="1637"/>
                      <a:pt x="3286" y="1780"/>
                    </a:cubicBezTo>
                    <a:lnTo>
                      <a:pt x="2512" y="1923"/>
                    </a:lnTo>
                    <a:cubicBezTo>
                      <a:pt x="2191" y="1982"/>
                      <a:pt x="1988" y="2292"/>
                      <a:pt x="2036" y="2601"/>
                    </a:cubicBezTo>
                    <a:lnTo>
                      <a:pt x="2096" y="2887"/>
                    </a:lnTo>
                    <a:lnTo>
                      <a:pt x="798" y="3125"/>
                    </a:lnTo>
                    <a:cubicBezTo>
                      <a:pt x="322" y="3208"/>
                      <a:pt x="0" y="3673"/>
                      <a:pt x="83" y="4161"/>
                    </a:cubicBezTo>
                    <a:lnTo>
                      <a:pt x="1667" y="12793"/>
                    </a:lnTo>
                    <a:cubicBezTo>
                      <a:pt x="1741" y="13218"/>
                      <a:pt x="2120" y="13520"/>
                      <a:pt x="2548" y="13520"/>
                    </a:cubicBezTo>
                    <a:cubicBezTo>
                      <a:pt x="2599" y="13520"/>
                      <a:pt x="2651" y="13516"/>
                      <a:pt x="2703" y="13507"/>
                    </a:cubicBezTo>
                    <a:lnTo>
                      <a:pt x="10049" y="12162"/>
                    </a:lnTo>
                    <a:cubicBezTo>
                      <a:pt x="10525" y="12079"/>
                      <a:pt x="10847" y="11602"/>
                      <a:pt x="10763" y="11126"/>
                    </a:cubicBezTo>
                    <a:lnTo>
                      <a:pt x="9192" y="2494"/>
                    </a:lnTo>
                    <a:cubicBezTo>
                      <a:pt x="9108" y="2064"/>
                      <a:pt x="8737" y="1763"/>
                      <a:pt x="8316" y="1763"/>
                    </a:cubicBezTo>
                    <a:cubicBezTo>
                      <a:pt x="8259" y="1763"/>
                      <a:pt x="8202" y="1768"/>
                      <a:pt x="8144" y="1780"/>
                    </a:cubicBezTo>
                    <a:lnTo>
                      <a:pt x="6858" y="2018"/>
                    </a:lnTo>
                    <a:lnTo>
                      <a:pt x="6810" y="1732"/>
                    </a:lnTo>
                    <a:cubicBezTo>
                      <a:pt x="6756" y="1451"/>
                      <a:pt x="6497" y="1249"/>
                      <a:pt x="6210" y="1249"/>
                    </a:cubicBezTo>
                    <a:cubicBezTo>
                      <a:pt x="6180" y="1249"/>
                      <a:pt x="6150" y="1251"/>
                      <a:pt x="6120" y="1256"/>
                    </a:cubicBezTo>
                    <a:lnTo>
                      <a:pt x="5179" y="1434"/>
                    </a:lnTo>
                    <a:cubicBezTo>
                      <a:pt x="5227" y="1268"/>
                      <a:pt x="5239" y="1089"/>
                      <a:pt x="5215" y="910"/>
                    </a:cubicBezTo>
                    <a:cubicBezTo>
                      <a:pt x="5119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8" name="Google Shape;3148;p22"/>
              <p:cNvSpPr/>
              <p:nvPr/>
            </p:nvSpPr>
            <p:spPr>
              <a:xfrm>
                <a:off x="5244414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5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4" y="1545"/>
                      <a:pt x="1002" y="1545"/>
                    </a:cubicBezTo>
                    <a:cubicBezTo>
                      <a:pt x="1454" y="1545"/>
                      <a:pt x="1862" y="1142"/>
                      <a:pt x="1763" y="631"/>
                    </a:cubicBezTo>
                    <a:cubicBezTo>
                      <a:pt x="1689" y="259"/>
                      <a:pt x="1367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9" name="Google Shape;3149;p22"/>
              <p:cNvSpPr/>
              <p:nvPr/>
            </p:nvSpPr>
            <p:spPr>
              <a:xfrm>
                <a:off x="5312149" y="4339952"/>
                <a:ext cx="123988" cy="43383"/>
              </a:xfrm>
              <a:custGeom>
                <a:rect b="b" l="l" r="r" t="t"/>
                <a:pathLst>
                  <a:path extrusionOk="0" h="1345" w="3844">
                    <a:moveTo>
                      <a:pt x="3236" y="0"/>
                    </a:moveTo>
                    <a:cubicBezTo>
                      <a:pt x="3205" y="0"/>
                      <a:pt x="3173" y="3"/>
                      <a:pt x="3140" y="10"/>
                    </a:cubicBezTo>
                    <a:lnTo>
                      <a:pt x="3152" y="10"/>
                    </a:lnTo>
                    <a:lnTo>
                      <a:pt x="556" y="474"/>
                    </a:lnTo>
                    <a:cubicBezTo>
                      <a:pt x="1" y="552"/>
                      <a:pt x="98" y="1344"/>
                      <a:pt x="597" y="1344"/>
                    </a:cubicBezTo>
                    <a:cubicBezTo>
                      <a:pt x="633" y="1344"/>
                      <a:pt x="671" y="1340"/>
                      <a:pt x="711" y="1331"/>
                    </a:cubicBezTo>
                    <a:lnTo>
                      <a:pt x="3294" y="867"/>
                    </a:lnTo>
                    <a:cubicBezTo>
                      <a:pt x="3844" y="766"/>
                      <a:pt x="3728" y="0"/>
                      <a:pt x="3236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0" name="Google Shape;3150;p22"/>
              <p:cNvSpPr/>
              <p:nvPr/>
            </p:nvSpPr>
            <p:spPr>
              <a:xfrm>
                <a:off x="5257090" y="442397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3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3" y="1546"/>
                      <a:pt x="1000" y="1546"/>
                    </a:cubicBezTo>
                    <a:cubicBezTo>
                      <a:pt x="1449" y="1546"/>
                      <a:pt x="1853" y="1142"/>
                      <a:pt x="1763" y="631"/>
                    </a:cubicBezTo>
                    <a:cubicBezTo>
                      <a:pt x="1699" y="259"/>
                      <a:pt x="1369" y="1"/>
                      <a:pt x="100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22"/>
              <p:cNvSpPr/>
              <p:nvPr/>
            </p:nvSpPr>
            <p:spPr>
              <a:xfrm>
                <a:off x="5326599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3" y="1"/>
                      <a:pt x="3096" y="3"/>
                    </a:cubicBezTo>
                    <a:lnTo>
                      <a:pt x="501" y="467"/>
                    </a:lnTo>
                    <a:cubicBezTo>
                      <a:pt x="1" y="618"/>
                      <a:pt x="126" y="1349"/>
                      <a:pt x="620" y="1349"/>
                    </a:cubicBezTo>
                    <a:cubicBezTo>
                      <a:pt x="632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2"/>
              <p:cNvSpPr/>
              <p:nvPr/>
            </p:nvSpPr>
            <p:spPr>
              <a:xfrm>
                <a:off x="5270540" y="4498130"/>
                <a:ext cx="60059" cy="50221"/>
              </a:xfrm>
              <a:custGeom>
                <a:rect b="b" l="l" r="r" t="t"/>
                <a:pathLst>
                  <a:path extrusionOk="0" h="1557" w="1862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0" y="1011"/>
                      <a:pt x="560" y="1416"/>
                    </a:cubicBezTo>
                    <a:cubicBezTo>
                      <a:pt x="701" y="1513"/>
                      <a:pt x="854" y="1556"/>
                      <a:pt x="1002" y="1556"/>
                    </a:cubicBezTo>
                    <a:cubicBezTo>
                      <a:pt x="1453" y="1556"/>
                      <a:pt x="1861" y="1153"/>
                      <a:pt x="1763" y="642"/>
                    </a:cubicBezTo>
                    <a:cubicBezTo>
                      <a:pt x="1699" y="268"/>
                      <a:pt x="1366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2"/>
              <p:cNvSpPr/>
              <p:nvPr/>
            </p:nvSpPr>
            <p:spPr>
              <a:xfrm>
                <a:off x="5339630" y="4483390"/>
                <a:ext cx="122311" cy="43673"/>
              </a:xfrm>
              <a:custGeom>
                <a:rect b="b" l="l" r="r" t="t"/>
                <a:pathLst>
                  <a:path extrusionOk="0" h="1354" w="3792">
                    <a:moveTo>
                      <a:pt x="3168" y="1"/>
                    </a:moveTo>
                    <a:cubicBezTo>
                      <a:pt x="3149" y="1"/>
                      <a:pt x="3129" y="2"/>
                      <a:pt x="3109" y="4"/>
                    </a:cubicBezTo>
                    <a:lnTo>
                      <a:pt x="514" y="480"/>
                    </a:lnTo>
                    <a:cubicBezTo>
                      <a:pt x="0" y="605"/>
                      <a:pt x="110" y="1354"/>
                      <a:pt x="612" y="1354"/>
                    </a:cubicBezTo>
                    <a:cubicBezTo>
                      <a:pt x="634" y="1354"/>
                      <a:pt x="657" y="1352"/>
                      <a:pt x="680" y="1349"/>
                    </a:cubicBezTo>
                    <a:lnTo>
                      <a:pt x="3264" y="885"/>
                    </a:lnTo>
                    <a:cubicBezTo>
                      <a:pt x="3792" y="747"/>
                      <a:pt x="3678" y="1"/>
                      <a:pt x="31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2"/>
              <p:cNvSpPr/>
              <p:nvPr/>
            </p:nvSpPr>
            <p:spPr>
              <a:xfrm>
                <a:off x="5212933" y="4806843"/>
                <a:ext cx="250815" cy="224624"/>
              </a:xfrm>
              <a:custGeom>
                <a:rect b="b" l="l" r="r" t="t"/>
                <a:pathLst>
                  <a:path extrusionOk="0" h="6964" w="7776">
                    <a:moveTo>
                      <a:pt x="3943" y="1"/>
                    </a:moveTo>
                    <a:cubicBezTo>
                      <a:pt x="2906" y="1"/>
                      <a:pt x="1888" y="470"/>
                      <a:pt x="1227" y="1346"/>
                    </a:cubicBezTo>
                    <a:lnTo>
                      <a:pt x="6966" y="4978"/>
                    </a:lnTo>
                    <a:cubicBezTo>
                      <a:pt x="7775" y="3406"/>
                      <a:pt x="7251" y="1465"/>
                      <a:pt x="5763" y="525"/>
                    </a:cubicBezTo>
                    <a:cubicBezTo>
                      <a:pt x="5199" y="171"/>
                      <a:pt x="4568" y="1"/>
                      <a:pt x="3943" y="1"/>
                    </a:cubicBezTo>
                    <a:close/>
                    <a:moveTo>
                      <a:pt x="822" y="1989"/>
                    </a:moveTo>
                    <a:lnTo>
                      <a:pt x="822" y="1989"/>
                    </a:lnTo>
                    <a:cubicBezTo>
                      <a:pt x="1" y="3561"/>
                      <a:pt x="524" y="5490"/>
                      <a:pt x="2025" y="6430"/>
                    </a:cubicBezTo>
                    <a:cubicBezTo>
                      <a:pt x="2587" y="6790"/>
                      <a:pt x="3218" y="6963"/>
                      <a:pt x="3842" y="6963"/>
                    </a:cubicBezTo>
                    <a:cubicBezTo>
                      <a:pt x="4870" y="6963"/>
                      <a:pt x="5882" y="6495"/>
                      <a:pt x="6549" y="5621"/>
                    </a:cubicBezTo>
                    <a:lnTo>
                      <a:pt x="822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2"/>
              <p:cNvSpPr/>
              <p:nvPr/>
            </p:nvSpPr>
            <p:spPr>
              <a:xfrm>
                <a:off x="5682211" y="4325276"/>
                <a:ext cx="196304" cy="181918"/>
              </a:xfrm>
              <a:custGeom>
                <a:rect b="b" l="l" r="r" t="t"/>
                <a:pathLst>
                  <a:path extrusionOk="0" h="5640" w="6086">
                    <a:moveTo>
                      <a:pt x="3609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4" y="5640"/>
                      <a:pt x="2508" y="5640"/>
                    </a:cubicBezTo>
                    <a:cubicBezTo>
                      <a:pt x="2916" y="5640"/>
                      <a:pt x="3329" y="5522"/>
                      <a:pt x="3692" y="5275"/>
                    </a:cubicBezTo>
                    <a:lnTo>
                      <a:pt x="6085" y="3644"/>
                    </a:lnTo>
                    <a:lnTo>
                      <a:pt x="3609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6" name="Google Shape;3156;p22"/>
              <p:cNvSpPr/>
              <p:nvPr/>
            </p:nvSpPr>
            <p:spPr>
              <a:xfrm>
                <a:off x="5814714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80" y="1"/>
                    </a:moveTo>
                    <a:cubicBezTo>
                      <a:pt x="3174" y="1"/>
                      <a:pt x="2765" y="119"/>
                      <a:pt x="2406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80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7" name="Google Shape;3157;p22"/>
              <p:cNvSpPr/>
              <p:nvPr/>
            </p:nvSpPr>
            <p:spPr>
              <a:xfrm>
                <a:off x="5624636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7" y="135"/>
                      <a:pt x="4655" y="327"/>
                    </a:cubicBezTo>
                    <a:lnTo>
                      <a:pt x="4191" y="3804"/>
                    </a:lnTo>
                    <a:lnTo>
                      <a:pt x="714" y="3339"/>
                    </a:lnTo>
                    <a:cubicBezTo>
                      <a:pt x="699" y="3338"/>
                      <a:pt x="683" y="3337"/>
                      <a:pt x="668" y="3337"/>
                    </a:cubicBezTo>
                    <a:cubicBezTo>
                      <a:pt x="475" y="3337"/>
                      <a:pt x="320" y="3473"/>
                      <a:pt x="298" y="3661"/>
                    </a:cubicBezTo>
                    <a:lnTo>
                      <a:pt x="36" y="5637"/>
                    </a:lnTo>
                    <a:cubicBezTo>
                      <a:pt x="0" y="5840"/>
                      <a:pt x="143" y="6030"/>
                      <a:pt x="357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1" y="10412"/>
                    </a:cubicBezTo>
                    <a:lnTo>
                      <a:pt x="5667" y="10674"/>
                    </a:lnTo>
                    <a:cubicBezTo>
                      <a:pt x="5682" y="10675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48" y="6876"/>
                    </a:lnTo>
                    <a:lnTo>
                      <a:pt x="10025" y="7328"/>
                    </a:lnTo>
                    <a:cubicBezTo>
                      <a:pt x="10045" y="7331"/>
                      <a:pt x="10064" y="7333"/>
                      <a:pt x="10084" y="7333"/>
                    </a:cubicBezTo>
                    <a:cubicBezTo>
                      <a:pt x="10263" y="7333"/>
                      <a:pt x="10420" y="7189"/>
                      <a:pt x="10442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2" y="4613"/>
                    </a:cubicBezTo>
                    <a:lnTo>
                      <a:pt x="6906" y="4161"/>
                    </a:lnTo>
                    <a:lnTo>
                      <a:pt x="7358" y="684"/>
                    </a:lnTo>
                    <a:cubicBezTo>
                      <a:pt x="7394" y="470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8" name="Google Shape;3158;p22"/>
              <p:cNvSpPr/>
              <p:nvPr/>
            </p:nvSpPr>
            <p:spPr>
              <a:xfrm>
                <a:off x="4157614" y="3173353"/>
                <a:ext cx="349483" cy="435765"/>
              </a:xfrm>
              <a:custGeom>
                <a:rect b="b" l="l" r="r" t="t"/>
                <a:pathLst>
                  <a:path extrusionOk="0" h="13510" w="10835">
                    <a:moveTo>
                      <a:pt x="4152" y="412"/>
                    </a:moveTo>
                    <a:cubicBezTo>
                      <a:pt x="4440" y="412"/>
                      <a:pt x="4723" y="585"/>
                      <a:pt x="4775" y="971"/>
                    </a:cubicBezTo>
                    <a:cubicBezTo>
                      <a:pt x="4810" y="1173"/>
                      <a:pt x="4751" y="1364"/>
                      <a:pt x="4632" y="1519"/>
                    </a:cubicBezTo>
                    <a:lnTo>
                      <a:pt x="3834" y="1662"/>
                    </a:lnTo>
                    <a:cubicBezTo>
                      <a:pt x="3655" y="1566"/>
                      <a:pt x="3536" y="1400"/>
                      <a:pt x="3501" y="1209"/>
                    </a:cubicBezTo>
                    <a:cubicBezTo>
                      <a:pt x="3386" y="709"/>
                      <a:pt x="3773" y="412"/>
                      <a:pt x="4152" y="412"/>
                    </a:cubicBezTo>
                    <a:close/>
                    <a:moveTo>
                      <a:pt x="7860" y="2722"/>
                    </a:moveTo>
                    <a:cubicBezTo>
                      <a:pt x="8116" y="2722"/>
                      <a:pt x="8342" y="2901"/>
                      <a:pt x="8394" y="3162"/>
                    </a:cubicBezTo>
                    <a:lnTo>
                      <a:pt x="9775" y="10746"/>
                    </a:lnTo>
                    <a:cubicBezTo>
                      <a:pt x="9835" y="11044"/>
                      <a:pt x="9632" y="11329"/>
                      <a:pt x="9335" y="11377"/>
                    </a:cubicBezTo>
                    <a:lnTo>
                      <a:pt x="3072" y="12520"/>
                    </a:lnTo>
                    <a:cubicBezTo>
                      <a:pt x="3041" y="12525"/>
                      <a:pt x="3011" y="12527"/>
                      <a:pt x="2981" y="12527"/>
                    </a:cubicBezTo>
                    <a:cubicBezTo>
                      <a:pt x="2718" y="12527"/>
                      <a:pt x="2482" y="12345"/>
                      <a:pt x="2429" y="12068"/>
                    </a:cubicBezTo>
                    <a:lnTo>
                      <a:pt x="1048" y="4507"/>
                    </a:lnTo>
                    <a:cubicBezTo>
                      <a:pt x="1000" y="4210"/>
                      <a:pt x="1191" y="3924"/>
                      <a:pt x="1500" y="3864"/>
                    </a:cubicBezTo>
                    <a:lnTo>
                      <a:pt x="2239" y="3733"/>
                    </a:lnTo>
                    <a:cubicBezTo>
                      <a:pt x="2280" y="3942"/>
                      <a:pt x="2460" y="4087"/>
                      <a:pt x="2664" y="4087"/>
                    </a:cubicBezTo>
                    <a:cubicBezTo>
                      <a:pt x="2693" y="4087"/>
                      <a:pt x="2721" y="4084"/>
                      <a:pt x="2751" y="4079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13" y="2864"/>
                    </a:cubicBezTo>
                    <a:lnTo>
                      <a:pt x="7751" y="2733"/>
                    </a:lnTo>
                    <a:cubicBezTo>
                      <a:pt x="7788" y="2726"/>
                      <a:pt x="7824" y="2722"/>
                      <a:pt x="7860" y="2722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7"/>
                      <a:pt x="3941" y="19"/>
                    </a:cubicBezTo>
                    <a:cubicBezTo>
                      <a:pt x="3358" y="126"/>
                      <a:pt x="2965" y="697"/>
                      <a:pt x="3072" y="1281"/>
                    </a:cubicBezTo>
                    <a:cubicBezTo>
                      <a:pt x="3096" y="1459"/>
                      <a:pt x="3179" y="1626"/>
                      <a:pt x="3286" y="1757"/>
                    </a:cubicBezTo>
                    <a:lnTo>
                      <a:pt x="2512" y="1912"/>
                    </a:lnTo>
                    <a:cubicBezTo>
                      <a:pt x="2191" y="1971"/>
                      <a:pt x="1977" y="2281"/>
                      <a:pt x="2036" y="2590"/>
                    </a:cubicBezTo>
                    <a:lnTo>
                      <a:pt x="2084" y="2876"/>
                    </a:lnTo>
                    <a:lnTo>
                      <a:pt x="798" y="3102"/>
                    </a:lnTo>
                    <a:cubicBezTo>
                      <a:pt x="310" y="3197"/>
                      <a:pt x="0" y="3662"/>
                      <a:pt x="84" y="4150"/>
                    </a:cubicBezTo>
                    <a:lnTo>
                      <a:pt x="1655" y="12770"/>
                    </a:lnTo>
                    <a:cubicBezTo>
                      <a:pt x="1740" y="13206"/>
                      <a:pt x="2120" y="13510"/>
                      <a:pt x="2540" y="13510"/>
                    </a:cubicBezTo>
                    <a:cubicBezTo>
                      <a:pt x="2590" y="13510"/>
                      <a:pt x="2640" y="13505"/>
                      <a:pt x="2691" y="13496"/>
                    </a:cubicBezTo>
                    <a:lnTo>
                      <a:pt x="10037" y="12151"/>
                    </a:lnTo>
                    <a:cubicBezTo>
                      <a:pt x="10513" y="12068"/>
                      <a:pt x="10835" y="11591"/>
                      <a:pt x="10752" y="11115"/>
                    </a:cubicBezTo>
                    <a:lnTo>
                      <a:pt x="9180" y="2483"/>
                    </a:lnTo>
                    <a:cubicBezTo>
                      <a:pt x="9095" y="2047"/>
                      <a:pt x="8715" y="1744"/>
                      <a:pt x="8287" y="1744"/>
                    </a:cubicBezTo>
                    <a:cubicBezTo>
                      <a:pt x="8236" y="1744"/>
                      <a:pt x="8184" y="1748"/>
                      <a:pt x="8132" y="1757"/>
                    </a:cubicBezTo>
                    <a:lnTo>
                      <a:pt x="6858" y="1995"/>
                    </a:lnTo>
                    <a:lnTo>
                      <a:pt x="6811" y="1721"/>
                    </a:lnTo>
                    <a:cubicBezTo>
                      <a:pt x="6747" y="1436"/>
                      <a:pt x="6506" y="1235"/>
                      <a:pt x="6227" y="1235"/>
                    </a:cubicBezTo>
                    <a:cubicBezTo>
                      <a:pt x="6192" y="1235"/>
                      <a:pt x="6156" y="1238"/>
                      <a:pt x="6120" y="1245"/>
                    </a:cubicBezTo>
                    <a:lnTo>
                      <a:pt x="5179" y="1412"/>
                    </a:lnTo>
                    <a:cubicBezTo>
                      <a:pt x="5227" y="1245"/>
                      <a:pt x="5239" y="1066"/>
                      <a:pt x="5203" y="900"/>
                    </a:cubicBezTo>
                    <a:cubicBezTo>
                      <a:pt x="5108" y="370"/>
                      <a:pt x="4655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9" name="Google Shape;3159;p22"/>
              <p:cNvSpPr/>
              <p:nvPr/>
            </p:nvSpPr>
            <p:spPr>
              <a:xfrm>
                <a:off x="4219446" y="332975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6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2" y="134"/>
                      <a:pt x="0" y="1015"/>
                      <a:pt x="572" y="1408"/>
                    </a:cubicBezTo>
                    <a:cubicBezTo>
                      <a:pt x="713" y="1505"/>
                      <a:pt x="865" y="1549"/>
                      <a:pt x="1012" y="1549"/>
                    </a:cubicBezTo>
                    <a:cubicBezTo>
                      <a:pt x="1460" y="1549"/>
                      <a:pt x="1864" y="1146"/>
                      <a:pt x="1774" y="634"/>
                    </a:cubicBezTo>
                    <a:cubicBezTo>
                      <a:pt x="1701" y="267"/>
                      <a:pt x="1386" y="1"/>
                      <a:pt x="102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22"/>
              <p:cNvSpPr/>
              <p:nvPr/>
            </p:nvSpPr>
            <p:spPr>
              <a:xfrm>
                <a:off x="4287569" y="3315210"/>
                <a:ext cx="124924" cy="43512"/>
              </a:xfrm>
              <a:custGeom>
                <a:rect b="b" l="l" r="r" t="t"/>
                <a:pathLst>
                  <a:path extrusionOk="0" h="1349" w="3873">
                    <a:moveTo>
                      <a:pt x="3265" y="1"/>
                    </a:moveTo>
                    <a:cubicBezTo>
                      <a:pt x="3229" y="1"/>
                      <a:pt x="3191" y="5"/>
                      <a:pt x="3151" y="14"/>
                    </a:cubicBezTo>
                    <a:lnTo>
                      <a:pt x="3151" y="2"/>
                    </a:lnTo>
                    <a:lnTo>
                      <a:pt x="555" y="478"/>
                    </a:lnTo>
                    <a:cubicBezTo>
                      <a:pt x="0" y="567"/>
                      <a:pt x="107" y="1349"/>
                      <a:pt x="597" y="1349"/>
                    </a:cubicBezTo>
                    <a:cubicBezTo>
                      <a:pt x="632" y="1349"/>
                      <a:pt x="670" y="1344"/>
                      <a:pt x="710" y="1336"/>
                    </a:cubicBezTo>
                    <a:lnTo>
                      <a:pt x="3317" y="871"/>
                    </a:lnTo>
                    <a:cubicBezTo>
                      <a:pt x="3873" y="793"/>
                      <a:pt x="3765" y="1"/>
                      <a:pt x="326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22"/>
              <p:cNvSpPr/>
              <p:nvPr/>
            </p:nvSpPr>
            <p:spPr>
              <a:xfrm>
                <a:off x="4232090" y="339926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80" y="1"/>
                      <a:pt x="931" y="6"/>
                      <a:pt x="882" y="15"/>
                    </a:cubicBezTo>
                    <a:cubicBezTo>
                      <a:pt x="203" y="134"/>
                      <a:pt x="1" y="1015"/>
                      <a:pt x="572" y="1408"/>
                    </a:cubicBezTo>
                    <a:cubicBezTo>
                      <a:pt x="711" y="1505"/>
                      <a:pt x="861" y="1549"/>
                      <a:pt x="1008" y="1549"/>
                    </a:cubicBezTo>
                    <a:cubicBezTo>
                      <a:pt x="1455" y="1549"/>
                      <a:pt x="1865" y="1146"/>
                      <a:pt x="1775" y="635"/>
                    </a:cubicBezTo>
                    <a:cubicBezTo>
                      <a:pt x="1701" y="267"/>
                      <a:pt x="1387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22"/>
              <p:cNvSpPr/>
              <p:nvPr/>
            </p:nvSpPr>
            <p:spPr>
              <a:xfrm>
                <a:off x="4301987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3" y="1"/>
                    </a:moveTo>
                    <a:cubicBezTo>
                      <a:pt x="3128" y="1"/>
                      <a:pt x="3112" y="2"/>
                      <a:pt x="3097" y="3"/>
                    </a:cubicBezTo>
                    <a:lnTo>
                      <a:pt x="501" y="467"/>
                    </a:lnTo>
                    <a:cubicBezTo>
                      <a:pt x="1" y="619"/>
                      <a:pt x="114" y="1350"/>
                      <a:pt x="620" y="1350"/>
                    </a:cubicBezTo>
                    <a:cubicBezTo>
                      <a:pt x="631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28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22"/>
              <p:cNvSpPr/>
              <p:nvPr/>
            </p:nvSpPr>
            <p:spPr>
              <a:xfrm>
                <a:off x="4245928" y="347348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5" y="1546"/>
                      <a:pt x="1003" y="1546"/>
                    </a:cubicBezTo>
                    <a:cubicBezTo>
                      <a:pt x="1454" y="1546"/>
                      <a:pt x="1861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22"/>
              <p:cNvSpPr/>
              <p:nvPr/>
            </p:nvSpPr>
            <p:spPr>
              <a:xfrm>
                <a:off x="4315179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9" y="477"/>
                    </a:lnTo>
                    <a:cubicBezTo>
                      <a:pt x="0" y="616"/>
                      <a:pt x="120" y="1348"/>
                      <a:pt x="628" y="1348"/>
                    </a:cubicBezTo>
                    <a:cubicBezTo>
                      <a:pt x="643" y="1348"/>
                      <a:pt x="659" y="1348"/>
                      <a:pt x="675" y="1346"/>
                    </a:cubicBezTo>
                    <a:lnTo>
                      <a:pt x="3259" y="882"/>
                    </a:lnTo>
                    <a:cubicBezTo>
                      <a:pt x="3775" y="744"/>
                      <a:pt x="3661" y="10"/>
                      <a:pt x="3162" y="10"/>
                    </a:cubicBezTo>
                    <a:cubicBezTo>
                      <a:pt x="3144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22"/>
              <p:cNvSpPr/>
              <p:nvPr/>
            </p:nvSpPr>
            <p:spPr>
              <a:xfrm>
                <a:off x="4189869" y="3782231"/>
                <a:ext cx="248880" cy="224075"/>
              </a:xfrm>
              <a:custGeom>
                <a:rect b="b" l="l" r="r" t="t"/>
                <a:pathLst>
                  <a:path extrusionOk="0" h="6947" w="7716">
                    <a:moveTo>
                      <a:pt x="3892" y="1"/>
                    </a:moveTo>
                    <a:cubicBezTo>
                      <a:pt x="2858" y="1"/>
                      <a:pt x="1840" y="470"/>
                      <a:pt x="1179" y="1346"/>
                    </a:cubicBezTo>
                    <a:lnTo>
                      <a:pt x="6906" y="4978"/>
                    </a:lnTo>
                    <a:cubicBezTo>
                      <a:pt x="7716" y="3406"/>
                      <a:pt x="7192" y="1477"/>
                      <a:pt x="5703" y="525"/>
                    </a:cubicBezTo>
                    <a:cubicBezTo>
                      <a:pt x="5144" y="171"/>
                      <a:pt x="4515" y="1"/>
                      <a:pt x="3892" y="1"/>
                    </a:cubicBezTo>
                    <a:close/>
                    <a:moveTo>
                      <a:pt x="762" y="1989"/>
                    </a:moveTo>
                    <a:lnTo>
                      <a:pt x="762" y="1989"/>
                    </a:lnTo>
                    <a:cubicBezTo>
                      <a:pt x="0" y="3561"/>
                      <a:pt x="477" y="5478"/>
                      <a:pt x="1953" y="6418"/>
                    </a:cubicBezTo>
                    <a:cubicBezTo>
                      <a:pt x="2522" y="6775"/>
                      <a:pt x="3157" y="6947"/>
                      <a:pt x="3786" y="6947"/>
                    </a:cubicBezTo>
                    <a:cubicBezTo>
                      <a:pt x="4816" y="6947"/>
                      <a:pt x="5828" y="6486"/>
                      <a:pt x="6501" y="5621"/>
                    </a:cubicBezTo>
                    <a:lnTo>
                      <a:pt x="762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22"/>
              <p:cNvSpPr/>
              <p:nvPr/>
            </p:nvSpPr>
            <p:spPr>
              <a:xfrm>
                <a:off x="4657631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596" y="1"/>
                    </a:moveTo>
                    <a:lnTo>
                      <a:pt x="1215" y="1620"/>
                    </a:lnTo>
                    <a:cubicBezTo>
                      <a:pt x="250" y="2275"/>
                      <a:pt x="0" y="3584"/>
                      <a:pt x="655" y="4549"/>
                    </a:cubicBezTo>
                    <a:lnTo>
                      <a:pt x="774" y="4715"/>
                    </a:lnTo>
                    <a:cubicBezTo>
                      <a:pt x="1176" y="5311"/>
                      <a:pt x="1838" y="5632"/>
                      <a:pt x="2514" y="5632"/>
                    </a:cubicBezTo>
                    <a:cubicBezTo>
                      <a:pt x="2919" y="5632"/>
                      <a:pt x="3329" y="5516"/>
                      <a:pt x="3691" y="5275"/>
                    </a:cubicBezTo>
                    <a:lnTo>
                      <a:pt x="6084" y="3644"/>
                    </a:lnTo>
                    <a:lnTo>
                      <a:pt x="359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7" name="Google Shape;3167;p22"/>
              <p:cNvSpPr/>
              <p:nvPr/>
            </p:nvSpPr>
            <p:spPr>
              <a:xfrm>
                <a:off x="4790102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8" y="0"/>
                    </a:moveTo>
                    <a:cubicBezTo>
                      <a:pt x="3170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22"/>
              <p:cNvSpPr/>
              <p:nvPr/>
            </p:nvSpPr>
            <p:spPr>
              <a:xfrm>
                <a:off x="4600023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40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24" y="5638"/>
                    </a:lnTo>
                    <a:cubicBezTo>
                      <a:pt x="0" y="5840"/>
                      <a:pt x="143" y="6019"/>
                      <a:pt x="345" y="6054"/>
                    </a:cubicBezTo>
                    <a:lnTo>
                      <a:pt x="3834" y="6519"/>
                    </a:lnTo>
                    <a:lnTo>
                      <a:pt x="3370" y="9995"/>
                    </a:lnTo>
                    <a:cubicBezTo>
                      <a:pt x="3346" y="10198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2" y="10676"/>
                      <a:pt x="5697" y="10676"/>
                      <a:pt x="5712" y="10676"/>
                    </a:cubicBezTo>
                    <a:cubicBezTo>
                      <a:pt x="5895" y="10676"/>
                      <a:pt x="6051" y="10540"/>
                      <a:pt x="6084" y="10352"/>
                    </a:cubicBezTo>
                    <a:lnTo>
                      <a:pt x="6537" y="6876"/>
                    </a:lnTo>
                    <a:lnTo>
                      <a:pt x="10025" y="7328"/>
                    </a:lnTo>
                    <a:cubicBezTo>
                      <a:pt x="10046" y="7332"/>
                      <a:pt x="10067" y="7334"/>
                      <a:pt x="10087" y="7334"/>
                    </a:cubicBezTo>
                    <a:cubicBezTo>
                      <a:pt x="10265" y="7334"/>
                      <a:pt x="10421" y="7199"/>
                      <a:pt x="10442" y="7007"/>
                    </a:cubicBezTo>
                    <a:lnTo>
                      <a:pt x="10704" y="5042"/>
                    </a:lnTo>
                    <a:cubicBezTo>
                      <a:pt x="10728" y="4840"/>
                      <a:pt x="10585" y="4649"/>
                      <a:pt x="10382" y="4625"/>
                    </a:cubicBezTo>
                    <a:lnTo>
                      <a:pt x="6906" y="4161"/>
                    </a:lnTo>
                    <a:lnTo>
                      <a:pt x="7358" y="685"/>
                    </a:lnTo>
                    <a:cubicBezTo>
                      <a:pt x="7382" y="482"/>
                      <a:pt x="7239" y="292"/>
                      <a:pt x="7037" y="268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22"/>
              <p:cNvSpPr/>
              <p:nvPr/>
            </p:nvSpPr>
            <p:spPr>
              <a:xfrm>
                <a:off x="4157614" y="4197965"/>
                <a:ext cx="349483" cy="435378"/>
              </a:xfrm>
              <a:custGeom>
                <a:rect b="b" l="l" r="r" t="t"/>
                <a:pathLst>
                  <a:path extrusionOk="0" h="13498" w="10835">
                    <a:moveTo>
                      <a:pt x="4152" y="412"/>
                    </a:moveTo>
                    <a:cubicBezTo>
                      <a:pt x="4440" y="412"/>
                      <a:pt x="4723" y="585"/>
                      <a:pt x="4775" y="971"/>
                    </a:cubicBezTo>
                    <a:cubicBezTo>
                      <a:pt x="4810" y="1161"/>
                      <a:pt x="4751" y="1364"/>
                      <a:pt x="4632" y="1519"/>
                    </a:cubicBezTo>
                    <a:lnTo>
                      <a:pt x="3834" y="1661"/>
                    </a:lnTo>
                    <a:cubicBezTo>
                      <a:pt x="3667" y="1566"/>
                      <a:pt x="3536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3" y="412"/>
                      <a:pt x="4152" y="412"/>
                    </a:cubicBezTo>
                    <a:close/>
                    <a:moveTo>
                      <a:pt x="7856" y="2723"/>
                    </a:moveTo>
                    <a:cubicBezTo>
                      <a:pt x="8113" y="2723"/>
                      <a:pt x="8342" y="2911"/>
                      <a:pt x="8394" y="3173"/>
                    </a:cubicBezTo>
                    <a:lnTo>
                      <a:pt x="9775" y="10734"/>
                    </a:lnTo>
                    <a:cubicBezTo>
                      <a:pt x="9835" y="11043"/>
                      <a:pt x="9632" y="11329"/>
                      <a:pt x="9335" y="11377"/>
                    </a:cubicBezTo>
                    <a:lnTo>
                      <a:pt x="3072" y="12520"/>
                    </a:lnTo>
                    <a:cubicBezTo>
                      <a:pt x="3041" y="12525"/>
                      <a:pt x="3011" y="12527"/>
                      <a:pt x="2981" y="12527"/>
                    </a:cubicBezTo>
                    <a:cubicBezTo>
                      <a:pt x="2718" y="12527"/>
                      <a:pt x="2482" y="12346"/>
                      <a:pt x="2429" y="12079"/>
                    </a:cubicBezTo>
                    <a:lnTo>
                      <a:pt x="1048" y="4507"/>
                    </a:lnTo>
                    <a:cubicBezTo>
                      <a:pt x="1000" y="4209"/>
                      <a:pt x="1203" y="3924"/>
                      <a:pt x="1500" y="3876"/>
                    </a:cubicBezTo>
                    <a:lnTo>
                      <a:pt x="2239" y="3745"/>
                    </a:lnTo>
                    <a:cubicBezTo>
                      <a:pt x="2281" y="3945"/>
                      <a:pt x="2462" y="4098"/>
                      <a:pt x="2668" y="4098"/>
                    </a:cubicBezTo>
                    <a:cubicBezTo>
                      <a:pt x="2695" y="4098"/>
                      <a:pt x="2723" y="4096"/>
                      <a:pt x="2751" y="4090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13" y="2864"/>
                    </a:cubicBezTo>
                    <a:lnTo>
                      <a:pt x="7751" y="2733"/>
                    </a:lnTo>
                    <a:cubicBezTo>
                      <a:pt x="7786" y="2726"/>
                      <a:pt x="7821" y="2723"/>
                      <a:pt x="7856" y="2723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1" y="18"/>
                    </a:cubicBezTo>
                    <a:cubicBezTo>
                      <a:pt x="3358" y="125"/>
                      <a:pt x="2965" y="697"/>
                      <a:pt x="3072" y="1280"/>
                    </a:cubicBezTo>
                    <a:cubicBezTo>
                      <a:pt x="3096" y="1459"/>
                      <a:pt x="3179" y="1614"/>
                      <a:pt x="3286" y="1757"/>
                    </a:cubicBezTo>
                    <a:lnTo>
                      <a:pt x="2512" y="1900"/>
                    </a:lnTo>
                    <a:cubicBezTo>
                      <a:pt x="2191" y="1959"/>
                      <a:pt x="1977" y="2269"/>
                      <a:pt x="2036" y="2578"/>
                    </a:cubicBezTo>
                    <a:lnTo>
                      <a:pt x="2084" y="2864"/>
                    </a:lnTo>
                    <a:lnTo>
                      <a:pt x="798" y="3102"/>
                    </a:lnTo>
                    <a:cubicBezTo>
                      <a:pt x="322" y="3185"/>
                      <a:pt x="0" y="3650"/>
                      <a:pt x="84" y="4138"/>
                    </a:cubicBezTo>
                    <a:lnTo>
                      <a:pt x="1655" y="12770"/>
                    </a:lnTo>
                    <a:cubicBezTo>
                      <a:pt x="1740" y="13195"/>
                      <a:pt x="2120" y="13497"/>
                      <a:pt x="2540" y="13497"/>
                    </a:cubicBezTo>
                    <a:cubicBezTo>
                      <a:pt x="2590" y="13497"/>
                      <a:pt x="2640" y="13493"/>
                      <a:pt x="2691" y="13484"/>
                    </a:cubicBezTo>
                    <a:lnTo>
                      <a:pt x="10037" y="12139"/>
                    </a:lnTo>
                    <a:cubicBezTo>
                      <a:pt x="10513" y="12056"/>
                      <a:pt x="10835" y="11579"/>
                      <a:pt x="10752" y="11103"/>
                    </a:cubicBezTo>
                    <a:lnTo>
                      <a:pt x="9180" y="2471"/>
                    </a:lnTo>
                    <a:cubicBezTo>
                      <a:pt x="9096" y="2041"/>
                      <a:pt x="8725" y="1740"/>
                      <a:pt x="8304" y="1740"/>
                    </a:cubicBezTo>
                    <a:cubicBezTo>
                      <a:pt x="8247" y="1740"/>
                      <a:pt x="8190" y="1745"/>
                      <a:pt x="8132" y="1757"/>
                    </a:cubicBezTo>
                    <a:lnTo>
                      <a:pt x="6858" y="1995"/>
                    </a:lnTo>
                    <a:lnTo>
                      <a:pt x="6811" y="1709"/>
                    </a:lnTo>
                    <a:cubicBezTo>
                      <a:pt x="6746" y="1428"/>
                      <a:pt x="6495" y="1226"/>
                      <a:pt x="6210" y="1226"/>
                    </a:cubicBezTo>
                    <a:cubicBezTo>
                      <a:pt x="6180" y="1226"/>
                      <a:pt x="6150" y="1228"/>
                      <a:pt x="6120" y="1233"/>
                    </a:cubicBezTo>
                    <a:lnTo>
                      <a:pt x="5179" y="1411"/>
                    </a:lnTo>
                    <a:cubicBezTo>
                      <a:pt x="5227" y="1245"/>
                      <a:pt x="5239" y="1066"/>
                      <a:pt x="5203" y="887"/>
                    </a:cubicBezTo>
                    <a:cubicBezTo>
                      <a:pt x="5108" y="369"/>
                      <a:pt x="4655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22"/>
              <p:cNvSpPr/>
              <p:nvPr/>
            </p:nvSpPr>
            <p:spPr>
              <a:xfrm>
                <a:off x="4219446" y="435446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2" y="131"/>
                      <a:pt x="0" y="1012"/>
                      <a:pt x="572" y="1405"/>
                    </a:cubicBezTo>
                    <a:cubicBezTo>
                      <a:pt x="713" y="1502"/>
                      <a:pt x="865" y="1545"/>
                      <a:pt x="1012" y="1545"/>
                    </a:cubicBezTo>
                    <a:cubicBezTo>
                      <a:pt x="1460" y="1545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22"/>
              <p:cNvSpPr/>
              <p:nvPr/>
            </p:nvSpPr>
            <p:spPr>
              <a:xfrm>
                <a:off x="4288117" y="4339952"/>
                <a:ext cx="123827" cy="43254"/>
              </a:xfrm>
              <a:custGeom>
                <a:rect b="b" l="l" r="r" t="t"/>
                <a:pathLst>
                  <a:path extrusionOk="0" h="1341" w="3839">
                    <a:moveTo>
                      <a:pt x="3230" y="0"/>
                    </a:moveTo>
                    <a:cubicBezTo>
                      <a:pt x="3199" y="0"/>
                      <a:pt x="3167" y="3"/>
                      <a:pt x="3134" y="10"/>
                    </a:cubicBezTo>
                    <a:lnTo>
                      <a:pt x="538" y="474"/>
                    </a:lnTo>
                    <a:cubicBezTo>
                      <a:pt x="0" y="575"/>
                      <a:pt x="106" y="1341"/>
                      <a:pt x="597" y="1341"/>
                    </a:cubicBezTo>
                    <a:cubicBezTo>
                      <a:pt x="627" y="1341"/>
                      <a:pt x="659" y="1338"/>
                      <a:pt x="693" y="1331"/>
                    </a:cubicBezTo>
                    <a:lnTo>
                      <a:pt x="3300" y="867"/>
                    </a:lnTo>
                    <a:cubicBezTo>
                      <a:pt x="3838" y="766"/>
                      <a:pt x="3722" y="0"/>
                      <a:pt x="323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22"/>
              <p:cNvSpPr/>
              <p:nvPr/>
            </p:nvSpPr>
            <p:spPr>
              <a:xfrm>
                <a:off x="4232090" y="442397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1" y="1"/>
                      <a:pt x="927" y="5"/>
                      <a:pt x="882" y="12"/>
                    </a:cubicBezTo>
                    <a:cubicBezTo>
                      <a:pt x="203" y="131"/>
                      <a:pt x="1" y="1012"/>
                      <a:pt x="572" y="1405"/>
                    </a:cubicBezTo>
                    <a:cubicBezTo>
                      <a:pt x="711" y="1502"/>
                      <a:pt x="861" y="1546"/>
                      <a:pt x="1008" y="1546"/>
                    </a:cubicBezTo>
                    <a:cubicBezTo>
                      <a:pt x="1455" y="1546"/>
                      <a:pt x="1865" y="1142"/>
                      <a:pt x="1775" y="631"/>
                    </a:cubicBezTo>
                    <a:cubicBezTo>
                      <a:pt x="1701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3" name="Google Shape;3173;p22"/>
              <p:cNvSpPr/>
              <p:nvPr/>
            </p:nvSpPr>
            <p:spPr>
              <a:xfrm>
                <a:off x="4301987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3" y="1"/>
                    </a:moveTo>
                    <a:cubicBezTo>
                      <a:pt x="3128" y="1"/>
                      <a:pt x="3112" y="1"/>
                      <a:pt x="3097" y="3"/>
                    </a:cubicBezTo>
                    <a:lnTo>
                      <a:pt x="501" y="467"/>
                    </a:lnTo>
                    <a:cubicBezTo>
                      <a:pt x="1" y="618"/>
                      <a:pt x="114" y="1349"/>
                      <a:pt x="620" y="1349"/>
                    </a:cubicBezTo>
                    <a:cubicBezTo>
                      <a:pt x="631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28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22"/>
              <p:cNvSpPr/>
              <p:nvPr/>
            </p:nvSpPr>
            <p:spPr>
              <a:xfrm>
                <a:off x="4245928" y="4498130"/>
                <a:ext cx="60059" cy="50221"/>
              </a:xfrm>
              <a:custGeom>
                <a:rect b="b" l="l" r="r" t="t"/>
                <a:pathLst>
                  <a:path extrusionOk="0" h="1557" w="1862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1" y="1011"/>
                      <a:pt x="560" y="1416"/>
                    </a:cubicBezTo>
                    <a:cubicBezTo>
                      <a:pt x="701" y="1513"/>
                      <a:pt x="854" y="1556"/>
                      <a:pt x="1002" y="1556"/>
                    </a:cubicBezTo>
                    <a:cubicBezTo>
                      <a:pt x="1453" y="1556"/>
                      <a:pt x="1861" y="1153"/>
                      <a:pt x="1763" y="642"/>
                    </a:cubicBezTo>
                    <a:cubicBezTo>
                      <a:pt x="1699" y="268"/>
                      <a:pt x="1367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22"/>
              <p:cNvSpPr/>
              <p:nvPr/>
            </p:nvSpPr>
            <p:spPr>
              <a:xfrm>
                <a:off x="4315018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8" y="0"/>
                    </a:moveTo>
                    <a:cubicBezTo>
                      <a:pt x="3156" y="0"/>
                      <a:pt x="3133" y="2"/>
                      <a:pt x="3109" y="5"/>
                    </a:cubicBezTo>
                    <a:lnTo>
                      <a:pt x="514" y="481"/>
                    </a:lnTo>
                    <a:cubicBezTo>
                      <a:pt x="0" y="606"/>
                      <a:pt x="110" y="1355"/>
                      <a:pt x="612" y="1355"/>
                    </a:cubicBezTo>
                    <a:cubicBezTo>
                      <a:pt x="634" y="1355"/>
                      <a:pt x="657" y="1353"/>
                      <a:pt x="680" y="1350"/>
                    </a:cubicBezTo>
                    <a:lnTo>
                      <a:pt x="3264" y="886"/>
                    </a:lnTo>
                    <a:cubicBezTo>
                      <a:pt x="3789" y="749"/>
                      <a:pt x="3680" y="0"/>
                      <a:pt x="31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22"/>
              <p:cNvSpPr/>
              <p:nvPr/>
            </p:nvSpPr>
            <p:spPr>
              <a:xfrm>
                <a:off x="4188320" y="4806940"/>
                <a:ext cx="250428" cy="224592"/>
              </a:xfrm>
              <a:custGeom>
                <a:rect b="b" l="l" r="r" t="t"/>
                <a:pathLst>
                  <a:path extrusionOk="0" h="6963" w="7764">
                    <a:moveTo>
                      <a:pt x="3931" y="1"/>
                    </a:moveTo>
                    <a:cubicBezTo>
                      <a:pt x="2900" y="1"/>
                      <a:pt x="1886" y="469"/>
                      <a:pt x="1227" y="1343"/>
                    </a:cubicBezTo>
                    <a:lnTo>
                      <a:pt x="6954" y="4975"/>
                    </a:lnTo>
                    <a:cubicBezTo>
                      <a:pt x="7764" y="3403"/>
                      <a:pt x="7240" y="1474"/>
                      <a:pt x="5751" y="534"/>
                    </a:cubicBezTo>
                    <a:cubicBezTo>
                      <a:pt x="5189" y="174"/>
                      <a:pt x="4557" y="1"/>
                      <a:pt x="3931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1" y="3558"/>
                      <a:pt x="525" y="5498"/>
                      <a:pt x="2013" y="6439"/>
                    </a:cubicBezTo>
                    <a:cubicBezTo>
                      <a:pt x="2577" y="6793"/>
                      <a:pt x="3207" y="6963"/>
                      <a:pt x="3830" y="6963"/>
                    </a:cubicBezTo>
                    <a:cubicBezTo>
                      <a:pt x="4864" y="6963"/>
                      <a:pt x="5880" y="6494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22"/>
              <p:cNvSpPr/>
              <p:nvPr/>
            </p:nvSpPr>
            <p:spPr>
              <a:xfrm>
                <a:off x="4657631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96" y="0"/>
                    </a:moveTo>
                    <a:lnTo>
                      <a:pt x="1215" y="1632"/>
                    </a:lnTo>
                    <a:cubicBezTo>
                      <a:pt x="250" y="2286"/>
                      <a:pt x="0" y="3596"/>
                      <a:pt x="655" y="4549"/>
                    </a:cubicBezTo>
                    <a:lnTo>
                      <a:pt x="774" y="4715"/>
                    </a:lnTo>
                    <a:cubicBezTo>
                      <a:pt x="1175" y="5316"/>
                      <a:pt x="1834" y="5640"/>
                      <a:pt x="2508" y="5640"/>
                    </a:cubicBezTo>
                    <a:cubicBezTo>
                      <a:pt x="2915" y="5640"/>
                      <a:pt x="3328" y="5522"/>
                      <a:pt x="3691" y="5275"/>
                    </a:cubicBezTo>
                    <a:lnTo>
                      <a:pt x="6084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8" name="Google Shape;3178;p22"/>
              <p:cNvSpPr/>
              <p:nvPr/>
            </p:nvSpPr>
            <p:spPr>
              <a:xfrm>
                <a:off x="4790102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8" y="1"/>
                    </a:moveTo>
                    <a:cubicBezTo>
                      <a:pt x="3170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9" name="Google Shape;3179;p22"/>
              <p:cNvSpPr/>
              <p:nvPr/>
            </p:nvSpPr>
            <p:spPr>
              <a:xfrm>
                <a:off x="4600023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39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24" y="5637"/>
                    </a:lnTo>
                    <a:cubicBezTo>
                      <a:pt x="0" y="5840"/>
                      <a:pt x="143" y="6030"/>
                      <a:pt x="345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2" y="10675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37" y="6876"/>
                    </a:lnTo>
                    <a:lnTo>
                      <a:pt x="10025" y="7328"/>
                    </a:lnTo>
                    <a:cubicBezTo>
                      <a:pt x="10045" y="7331"/>
                      <a:pt x="10065" y="7333"/>
                      <a:pt x="10084" y="7333"/>
                    </a:cubicBezTo>
                    <a:cubicBezTo>
                      <a:pt x="10263" y="7333"/>
                      <a:pt x="10420" y="7189"/>
                      <a:pt x="10442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2" y="4613"/>
                    </a:cubicBezTo>
                    <a:lnTo>
                      <a:pt x="6906" y="4161"/>
                    </a:lnTo>
                    <a:lnTo>
                      <a:pt x="7358" y="684"/>
                    </a:lnTo>
                    <a:cubicBezTo>
                      <a:pt x="7382" y="482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0" name="Google Shape;3180;p22"/>
              <p:cNvSpPr/>
              <p:nvPr/>
            </p:nvSpPr>
            <p:spPr>
              <a:xfrm>
                <a:off x="3133001" y="3172611"/>
                <a:ext cx="349870" cy="436249"/>
              </a:xfrm>
              <a:custGeom>
                <a:rect b="b" l="l" r="r" t="t"/>
                <a:pathLst>
                  <a:path extrusionOk="0" h="13525" w="10847">
                    <a:moveTo>
                      <a:pt x="4152" y="435"/>
                    </a:moveTo>
                    <a:cubicBezTo>
                      <a:pt x="4440" y="435"/>
                      <a:pt x="4723" y="608"/>
                      <a:pt x="4775" y="994"/>
                    </a:cubicBezTo>
                    <a:cubicBezTo>
                      <a:pt x="4810" y="1196"/>
                      <a:pt x="4751" y="1387"/>
                      <a:pt x="4620" y="1542"/>
                    </a:cubicBezTo>
                    <a:lnTo>
                      <a:pt x="3834" y="1685"/>
                    </a:lnTo>
                    <a:cubicBezTo>
                      <a:pt x="3656" y="1589"/>
                      <a:pt x="3536" y="1423"/>
                      <a:pt x="3501" y="1232"/>
                    </a:cubicBezTo>
                    <a:cubicBezTo>
                      <a:pt x="3386" y="732"/>
                      <a:pt x="3773" y="435"/>
                      <a:pt x="4152" y="435"/>
                    </a:cubicBezTo>
                    <a:close/>
                    <a:moveTo>
                      <a:pt x="7856" y="2746"/>
                    </a:moveTo>
                    <a:cubicBezTo>
                      <a:pt x="8113" y="2746"/>
                      <a:pt x="8342" y="2934"/>
                      <a:pt x="8394" y="3197"/>
                    </a:cubicBezTo>
                    <a:lnTo>
                      <a:pt x="9775" y="10769"/>
                    </a:lnTo>
                    <a:cubicBezTo>
                      <a:pt x="9823" y="11055"/>
                      <a:pt x="9632" y="11341"/>
                      <a:pt x="9347" y="11400"/>
                    </a:cubicBezTo>
                    <a:lnTo>
                      <a:pt x="3072" y="12543"/>
                    </a:lnTo>
                    <a:cubicBezTo>
                      <a:pt x="3043" y="12548"/>
                      <a:pt x="3014" y="12550"/>
                      <a:pt x="2985" y="12550"/>
                    </a:cubicBezTo>
                    <a:cubicBezTo>
                      <a:pt x="2721" y="12550"/>
                      <a:pt x="2484" y="12359"/>
                      <a:pt x="2441" y="12091"/>
                    </a:cubicBezTo>
                    <a:lnTo>
                      <a:pt x="1060" y="4518"/>
                    </a:lnTo>
                    <a:cubicBezTo>
                      <a:pt x="1000" y="4221"/>
                      <a:pt x="1203" y="3935"/>
                      <a:pt x="1500" y="3887"/>
                    </a:cubicBezTo>
                    <a:lnTo>
                      <a:pt x="2251" y="3756"/>
                    </a:lnTo>
                    <a:cubicBezTo>
                      <a:pt x="2282" y="3956"/>
                      <a:pt x="2472" y="4110"/>
                      <a:pt x="2680" y="4110"/>
                    </a:cubicBezTo>
                    <a:cubicBezTo>
                      <a:pt x="2707" y="4110"/>
                      <a:pt x="2735" y="4107"/>
                      <a:pt x="2763" y="4102"/>
                    </a:cubicBezTo>
                    <a:lnTo>
                      <a:pt x="6668" y="3399"/>
                    </a:lnTo>
                    <a:cubicBezTo>
                      <a:pt x="6894" y="3351"/>
                      <a:pt x="7061" y="3125"/>
                      <a:pt x="7013" y="2887"/>
                    </a:cubicBezTo>
                    <a:lnTo>
                      <a:pt x="7751" y="2756"/>
                    </a:lnTo>
                    <a:cubicBezTo>
                      <a:pt x="7786" y="2749"/>
                      <a:pt x="7821" y="2746"/>
                      <a:pt x="7856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096" y="1470"/>
                      <a:pt x="3179" y="1637"/>
                      <a:pt x="3286" y="1780"/>
                    </a:cubicBezTo>
                    <a:lnTo>
                      <a:pt x="2513" y="1923"/>
                    </a:lnTo>
                    <a:cubicBezTo>
                      <a:pt x="2191" y="1994"/>
                      <a:pt x="1977" y="2292"/>
                      <a:pt x="2036" y="2613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20"/>
                      <a:pt x="0" y="3685"/>
                      <a:pt x="84" y="4173"/>
                    </a:cubicBezTo>
                    <a:lnTo>
                      <a:pt x="1655" y="12793"/>
                    </a:lnTo>
                    <a:cubicBezTo>
                      <a:pt x="1739" y="13223"/>
                      <a:pt x="2110" y="13524"/>
                      <a:pt x="2531" y="13524"/>
                    </a:cubicBezTo>
                    <a:cubicBezTo>
                      <a:pt x="2588" y="13524"/>
                      <a:pt x="2645" y="13519"/>
                      <a:pt x="2703" y="13507"/>
                    </a:cubicBezTo>
                    <a:lnTo>
                      <a:pt x="10037" y="12174"/>
                    </a:lnTo>
                    <a:cubicBezTo>
                      <a:pt x="10525" y="12079"/>
                      <a:pt x="10847" y="11614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37" y="1763"/>
                      <a:pt x="8316" y="1763"/>
                    </a:cubicBezTo>
                    <a:cubicBezTo>
                      <a:pt x="8260" y="1763"/>
                      <a:pt x="8202" y="1769"/>
                      <a:pt x="8144" y="1780"/>
                    </a:cubicBezTo>
                    <a:lnTo>
                      <a:pt x="6858" y="2018"/>
                    </a:lnTo>
                    <a:lnTo>
                      <a:pt x="6799" y="1744"/>
                    </a:lnTo>
                    <a:cubicBezTo>
                      <a:pt x="6746" y="1459"/>
                      <a:pt x="6506" y="1258"/>
                      <a:pt x="6227" y="1258"/>
                    </a:cubicBezTo>
                    <a:cubicBezTo>
                      <a:pt x="6192" y="1258"/>
                      <a:pt x="6156" y="1261"/>
                      <a:pt x="6120" y="1268"/>
                    </a:cubicBezTo>
                    <a:lnTo>
                      <a:pt x="5180" y="1435"/>
                    </a:lnTo>
                    <a:cubicBezTo>
                      <a:pt x="5227" y="1268"/>
                      <a:pt x="5239" y="1089"/>
                      <a:pt x="5203" y="911"/>
                    </a:cubicBezTo>
                    <a:cubicBezTo>
                      <a:pt x="5118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1" name="Google Shape;3181;p22"/>
              <p:cNvSpPr/>
              <p:nvPr/>
            </p:nvSpPr>
            <p:spPr>
              <a:xfrm>
                <a:off x="3194834" y="3329886"/>
                <a:ext cx="60123" cy="49834"/>
              </a:xfrm>
              <a:custGeom>
                <a:rect b="b" l="l" r="r" t="t"/>
                <a:pathLst>
                  <a:path extrusionOk="0" h="1545" w="1864">
                    <a:moveTo>
                      <a:pt x="1014" y="0"/>
                    </a:moveTo>
                    <a:cubicBezTo>
                      <a:pt x="970" y="0"/>
                      <a:pt x="926" y="4"/>
                      <a:pt x="881" y="11"/>
                    </a:cubicBezTo>
                    <a:cubicBezTo>
                      <a:pt x="191" y="130"/>
                      <a:pt x="0" y="1011"/>
                      <a:pt x="572" y="1404"/>
                    </a:cubicBezTo>
                    <a:cubicBezTo>
                      <a:pt x="710" y="1501"/>
                      <a:pt x="860" y="1545"/>
                      <a:pt x="1007" y="1545"/>
                    </a:cubicBezTo>
                    <a:cubicBezTo>
                      <a:pt x="1454" y="1545"/>
                      <a:pt x="1864" y="1142"/>
                      <a:pt x="1774" y="630"/>
                    </a:cubicBezTo>
                    <a:cubicBezTo>
                      <a:pt x="1700" y="258"/>
                      <a:pt x="1378" y="0"/>
                      <a:pt x="101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2" name="Google Shape;3182;p22"/>
              <p:cNvSpPr/>
              <p:nvPr/>
            </p:nvSpPr>
            <p:spPr>
              <a:xfrm>
                <a:off x="3262570" y="3315178"/>
                <a:ext cx="125601" cy="43544"/>
              </a:xfrm>
              <a:custGeom>
                <a:rect b="b" l="l" r="r" t="t"/>
                <a:pathLst>
                  <a:path extrusionOk="0" h="1350" w="3894">
                    <a:moveTo>
                      <a:pt x="3284" y="0"/>
                    </a:moveTo>
                    <a:cubicBezTo>
                      <a:pt x="3246" y="0"/>
                      <a:pt x="3206" y="5"/>
                      <a:pt x="3163" y="15"/>
                    </a:cubicBezTo>
                    <a:lnTo>
                      <a:pt x="3163" y="3"/>
                    </a:lnTo>
                    <a:lnTo>
                      <a:pt x="567" y="479"/>
                    </a:lnTo>
                    <a:cubicBezTo>
                      <a:pt x="1" y="557"/>
                      <a:pt x="108" y="1349"/>
                      <a:pt x="608" y="1349"/>
                    </a:cubicBezTo>
                    <a:cubicBezTo>
                      <a:pt x="644" y="1349"/>
                      <a:pt x="682" y="1345"/>
                      <a:pt x="722" y="1337"/>
                    </a:cubicBezTo>
                    <a:lnTo>
                      <a:pt x="3318" y="872"/>
                    </a:lnTo>
                    <a:cubicBezTo>
                      <a:pt x="3893" y="817"/>
                      <a:pt x="3790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22"/>
              <p:cNvSpPr/>
              <p:nvPr/>
            </p:nvSpPr>
            <p:spPr>
              <a:xfrm>
                <a:off x="3207510" y="339926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6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3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22"/>
              <p:cNvSpPr/>
              <p:nvPr/>
            </p:nvSpPr>
            <p:spPr>
              <a:xfrm>
                <a:off x="3277020" y="3384688"/>
                <a:ext cx="121247" cy="43544"/>
              </a:xfrm>
              <a:custGeom>
                <a:rect b="b" l="l" r="r" t="t"/>
                <a:pathLst>
                  <a:path extrusionOk="0" h="1350" w="3759">
                    <a:moveTo>
                      <a:pt x="3154" y="1"/>
                    </a:moveTo>
                    <a:cubicBezTo>
                      <a:pt x="3139" y="1"/>
                      <a:pt x="3123" y="2"/>
                      <a:pt x="3108" y="3"/>
                    </a:cubicBezTo>
                    <a:lnTo>
                      <a:pt x="512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2" y="872"/>
                    </a:lnTo>
                    <a:cubicBezTo>
                      <a:pt x="3759" y="722"/>
                      <a:pt x="3640" y="1"/>
                      <a:pt x="315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5" name="Google Shape;3185;p22"/>
              <p:cNvSpPr/>
              <p:nvPr/>
            </p:nvSpPr>
            <p:spPr>
              <a:xfrm>
                <a:off x="3221315" y="347348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4" y="1546"/>
                      <a:pt x="1001" y="1546"/>
                    </a:cubicBezTo>
                    <a:cubicBezTo>
                      <a:pt x="1450" y="1546"/>
                      <a:pt x="1852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6" name="Google Shape;3186;p22"/>
              <p:cNvSpPr/>
              <p:nvPr/>
            </p:nvSpPr>
            <p:spPr>
              <a:xfrm>
                <a:off x="3290567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9" y="477"/>
                    </a:lnTo>
                    <a:cubicBezTo>
                      <a:pt x="1" y="616"/>
                      <a:pt x="120" y="1348"/>
                      <a:pt x="617" y="1348"/>
                    </a:cubicBezTo>
                    <a:cubicBezTo>
                      <a:pt x="632" y="1348"/>
                      <a:pt x="648" y="1348"/>
                      <a:pt x="664" y="1346"/>
                    </a:cubicBezTo>
                    <a:lnTo>
                      <a:pt x="3271" y="882"/>
                    </a:lnTo>
                    <a:cubicBezTo>
                      <a:pt x="3776" y="744"/>
                      <a:pt x="3662" y="10"/>
                      <a:pt x="3163" y="10"/>
                    </a:cubicBezTo>
                    <a:cubicBezTo>
                      <a:pt x="3144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7" name="Google Shape;3187;p22"/>
              <p:cNvSpPr/>
              <p:nvPr/>
            </p:nvSpPr>
            <p:spPr>
              <a:xfrm>
                <a:off x="3163708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4" y="0"/>
                    </a:moveTo>
                    <a:cubicBezTo>
                      <a:pt x="2912" y="0"/>
                      <a:pt x="1896" y="466"/>
                      <a:pt x="1215" y="1331"/>
                    </a:cubicBezTo>
                    <a:lnTo>
                      <a:pt x="6954" y="4963"/>
                    </a:lnTo>
                    <a:cubicBezTo>
                      <a:pt x="7728" y="3391"/>
                      <a:pt x="7240" y="1474"/>
                      <a:pt x="5775" y="534"/>
                    </a:cubicBezTo>
                    <a:cubicBezTo>
                      <a:pt x="5207" y="173"/>
                      <a:pt x="4573" y="0"/>
                      <a:pt x="3944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1" y="3546"/>
                      <a:pt x="525" y="5475"/>
                      <a:pt x="2013" y="6415"/>
                    </a:cubicBezTo>
                    <a:cubicBezTo>
                      <a:pt x="2580" y="6775"/>
                      <a:pt x="3213" y="6948"/>
                      <a:pt x="3839" y="6948"/>
                    </a:cubicBezTo>
                    <a:cubicBezTo>
                      <a:pt x="4870" y="6948"/>
                      <a:pt x="5883" y="6480"/>
                      <a:pt x="6549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8" name="Google Shape;3188;p22"/>
              <p:cNvSpPr/>
              <p:nvPr/>
            </p:nvSpPr>
            <p:spPr>
              <a:xfrm>
                <a:off x="3632631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0" y="2287"/>
                      <a:pt x="0" y="3596"/>
                      <a:pt x="667" y="4561"/>
                    </a:cubicBezTo>
                    <a:lnTo>
                      <a:pt x="774" y="4727"/>
                    </a:lnTo>
                    <a:cubicBezTo>
                      <a:pt x="1184" y="5323"/>
                      <a:pt x="1849" y="5644"/>
                      <a:pt x="2525" y="5644"/>
                    </a:cubicBezTo>
                    <a:cubicBezTo>
                      <a:pt x="2931" y="5644"/>
                      <a:pt x="3342" y="5528"/>
                      <a:pt x="3703" y="5287"/>
                    </a:cubicBezTo>
                    <a:lnTo>
                      <a:pt x="6084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9" name="Google Shape;3189;p22"/>
              <p:cNvSpPr/>
              <p:nvPr/>
            </p:nvSpPr>
            <p:spPr>
              <a:xfrm>
                <a:off x="3765490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8" y="0"/>
                    </a:moveTo>
                    <a:cubicBezTo>
                      <a:pt x="3170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1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0" name="Google Shape;3190;p22"/>
              <p:cNvSpPr/>
              <p:nvPr/>
            </p:nvSpPr>
            <p:spPr>
              <a:xfrm>
                <a:off x="3575411" y="3675789"/>
                <a:ext cx="346032" cy="344677"/>
              </a:xfrm>
              <a:custGeom>
                <a:rect b="b" l="l" r="r" t="t"/>
                <a:pathLst>
                  <a:path extrusionOk="0" h="10686" w="10728">
                    <a:moveTo>
                      <a:pt x="5016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91" y="3813"/>
                    </a:lnTo>
                    <a:lnTo>
                      <a:pt x="703" y="3349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3" y="3346"/>
                      <a:pt x="308" y="3482"/>
                      <a:pt x="286" y="3670"/>
                    </a:cubicBezTo>
                    <a:lnTo>
                      <a:pt x="24" y="5647"/>
                    </a:lnTo>
                    <a:cubicBezTo>
                      <a:pt x="0" y="5849"/>
                      <a:pt x="143" y="6028"/>
                      <a:pt x="346" y="6063"/>
                    </a:cubicBezTo>
                    <a:lnTo>
                      <a:pt x="3834" y="6528"/>
                    </a:lnTo>
                    <a:lnTo>
                      <a:pt x="3370" y="10004"/>
                    </a:lnTo>
                    <a:cubicBezTo>
                      <a:pt x="3334" y="10207"/>
                      <a:pt x="3477" y="10397"/>
                      <a:pt x="3691" y="10421"/>
                    </a:cubicBezTo>
                    <a:lnTo>
                      <a:pt x="5668" y="10683"/>
                    </a:lnTo>
                    <a:cubicBezTo>
                      <a:pt x="5682" y="10685"/>
                      <a:pt x="5697" y="10685"/>
                      <a:pt x="5712" y="10685"/>
                    </a:cubicBezTo>
                    <a:cubicBezTo>
                      <a:pt x="5895" y="10685"/>
                      <a:pt x="6051" y="10549"/>
                      <a:pt x="6084" y="10361"/>
                    </a:cubicBezTo>
                    <a:lnTo>
                      <a:pt x="6537" y="6873"/>
                    </a:lnTo>
                    <a:lnTo>
                      <a:pt x="10025" y="7337"/>
                    </a:lnTo>
                    <a:cubicBezTo>
                      <a:pt x="10040" y="7339"/>
                      <a:pt x="10055" y="7340"/>
                      <a:pt x="10069" y="7340"/>
                    </a:cubicBezTo>
                    <a:cubicBezTo>
                      <a:pt x="10253" y="7340"/>
                      <a:pt x="10409" y="7203"/>
                      <a:pt x="10442" y="7016"/>
                    </a:cubicBezTo>
                    <a:lnTo>
                      <a:pt x="10704" y="5039"/>
                    </a:lnTo>
                    <a:cubicBezTo>
                      <a:pt x="10728" y="4837"/>
                      <a:pt x="10585" y="4646"/>
                      <a:pt x="10383" y="4623"/>
                    </a:cubicBezTo>
                    <a:lnTo>
                      <a:pt x="6894" y="4170"/>
                    </a:lnTo>
                    <a:lnTo>
                      <a:pt x="7358" y="682"/>
                    </a:lnTo>
                    <a:cubicBezTo>
                      <a:pt x="7382" y="479"/>
                      <a:pt x="7239" y="289"/>
                      <a:pt x="7037" y="265"/>
                    </a:cubicBezTo>
                    <a:lnTo>
                      <a:pt x="5060" y="3"/>
                    </a:lnTo>
                    <a:cubicBezTo>
                      <a:pt x="5046" y="1"/>
                      <a:pt x="5031" y="0"/>
                      <a:pt x="5016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1" name="Google Shape;3191;p22"/>
              <p:cNvSpPr/>
              <p:nvPr/>
            </p:nvSpPr>
            <p:spPr>
              <a:xfrm>
                <a:off x="3133001" y="4197223"/>
                <a:ext cx="349870" cy="436120"/>
              </a:xfrm>
              <a:custGeom>
                <a:rect b="b" l="l" r="r" t="t"/>
                <a:pathLst>
                  <a:path extrusionOk="0" h="13521" w="10847">
                    <a:moveTo>
                      <a:pt x="4152" y="435"/>
                    </a:moveTo>
                    <a:cubicBezTo>
                      <a:pt x="4440" y="435"/>
                      <a:pt x="4723" y="608"/>
                      <a:pt x="4775" y="994"/>
                    </a:cubicBezTo>
                    <a:cubicBezTo>
                      <a:pt x="4810" y="1184"/>
                      <a:pt x="4751" y="1387"/>
                      <a:pt x="4620" y="1542"/>
                    </a:cubicBezTo>
                    <a:lnTo>
                      <a:pt x="3834" y="1684"/>
                    </a:lnTo>
                    <a:cubicBezTo>
                      <a:pt x="3667" y="1589"/>
                      <a:pt x="3536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3" y="435"/>
                      <a:pt x="4152" y="435"/>
                    </a:cubicBezTo>
                    <a:close/>
                    <a:moveTo>
                      <a:pt x="7868" y="2746"/>
                    </a:moveTo>
                    <a:cubicBezTo>
                      <a:pt x="8125" y="2746"/>
                      <a:pt x="8352" y="2934"/>
                      <a:pt x="8394" y="3196"/>
                    </a:cubicBezTo>
                    <a:lnTo>
                      <a:pt x="9775" y="10757"/>
                    </a:lnTo>
                    <a:cubicBezTo>
                      <a:pt x="9835" y="11055"/>
                      <a:pt x="9632" y="11340"/>
                      <a:pt x="9335" y="11400"/>
                    </a:cubicBezTo>
                    <a:lnTo>
                      <a:pt x="3072" y="12543"/>
                    </a:lnTo>
                    <a:cubicBezTo>
                      <a:pt x="3041" y="12548"/>
                      <a:pt x="3011" y="12550"/>
                      <a:pt x="2981" y="12550"/>
                    </a:cubicBezTo>
                    <a:cubicBezTo>
                      <a:pt x="2718" y="12550"/>
                      <a:pt x="2484" y="12369"/>
                      <a:pt x="2441" y="12102"/>
                    </a:cubicBezTo>
                    <a:lnTo>
                      <a:pt x="1060" y="4530"/>
                    </a:lnTo>
                    <a:cubicBezTo>
                      <a:pt x="1000" y="4232"/>
                      <a:pt x="1203" y="3947"/>
                      <a:pt x="1500" y="3899"/>
                    </a:cubicBezTo>
                    <a:lnTo>
                      <a:pt x="2251" y="3768"/>
                    </a:lnTo>
                    <a:cubicBezTo>
                      <a:pt x="2282" y="3968"/>
                      <a:pt x="2463" y="4121"/>
                      <a:pt x="2669" y="4121"/>
                    </a:cubicBezTo>
                    <a:cubicBezTo>
                      <a:pt x="2696" y="4121"/>
                      <a:pt x="2723" y="4119"/>
                      <a:pt x="2751" y="4113"/>
                    </a:cubicBezTo>
                    <a:lnTo>
                      <a:pt x="6668" y="3399"/>
                    </a:lnTo>
                    <a:cubicBezTo>
                      <a:pt x="6906" y="3351"/>
                      <a:pt x="7061" y="3125"/>
                      <a:pt x="7013" y="2887"/>
                    </a:cubicBezTo>
                    <a:lnTo>
                      <a:pt x="7763" y="2756"/>
                    </a:lnTo>
                    <a:cubicBezTo>
                      <a:pt x="7798" y="2749"/>
                      <a:pt x="7833" y="2746"/>
                      <a:pt x="7868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096" y="1482"/>
                      <a:pt x="3179" y="1637"/>
                      <a:pt x="3286" y="1780"/>
                    </a:cubicBezTo>
                    <a:lnTo>
                      <a:pt x="2513" y="1923"/>
                    </a:lnTo>
                    <a:cubicBezTo>
                      <a:pt x="2191" y="1982"/>
                      <a:pt x="1977" y="2292"/>
                      <a:pt x="2036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22" y="3208"/>
                      <a:pt x="0" y="3673"/>
                      <a:pt x="84" y="4161"/>
                    </a:cubicBezTo>
                    <a:lnTo>
                      <a:pt x="1655" y="12793"/>
                    </a:lnTo>
                    <a:cubicBezTo>
                      <a:pt x="1740" y="13218"/>
                      <a:pt x="2120" y="13520"/>
                      <a:pt x="2548" y="13520"/>
                    </a:cubicBezTo>
                    <a:cubicBezTo>
                      <a:pt x="2599" y="13520"/>
                      <a:pt x="2651" y="13516"/>
                      <a:pt x="2703" y="13507"/>
                    </a:cubicBezTo>
                    <a:lnTo>
                      <a:pt x="10037" y="12162"/>
                    </a:lnTo>
                    <a:cubicBezTo>
                      <a:pt x="10525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37" y="1763"/>
                      <a:pt x="8316" y="1763"/>
                    </a:cubicBezTo>
                    <a:cubicBezTo>
                      <a:pt x="8260" y="1763"/>
                      <a:pt x="8202" y="1768"/>
                      <a:pt x="8144" y="1780"/>
                    </a:cubicBezTo>
                    <a:lnTo>
                      <a:pt x="6858" y="2018"/>
                    </a:lnTo>
                    <a:lnTo>
                      <a:pt x="6799" y="1732"/>
                    </a:lnTo>
                    <a:cubicBezTo>
                      <a:pt x="6745" y="1451"/>
                      <a:pt x="6495" y="1249"/>
                      <a:pt x="6210" y="1249"/>
                    </a:cubicBezTo>
                    <a:cubicBezTo>
                      <a:pt x="6180" y="1249"/>
                      <a:pt x="6150" y="1251"/>
                      <a:pt x="6120" y="1256"/>
                    </a:cubicBezTo>
                    <a:lnTo>
                      <a:pt x="5180" y="1434"/>
                    </a:lnTo>
                    <a:cubicBezTo>
                      <a:pt x="5227" y="1268"/>
                      <a:pt x="5239" y="1089"/>
                      <a:pt x="5203" y="910"/>
                    </a:cubicBezTo>
                    <a:cubicBezTo>
                      <a:pt x="5118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2" name="Google Shape;3192;p22"/>
              <p:cNvSpPr/>
              <p:nvPr/>
            </p:nvSpPr>
            <p:spPr>
              <a:xfrm>
                <a:off x="3194834" y="435446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1" y="1"/>
                    </a:moveTo>
                    <a:cubicBezTo>
                      <a:pt x="968" y="1"/>
                      <a:pt x="924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5"/>
                      <a:pt x="1007" y="1545"/>
                    </a:cubicBezTo>
                    <a:cubicBezTo>
                      <a:pt x="1454" y="1545"/>
                      <a:pt x="1864" y="1142"/>
                      <a:pt x="1774" y="631"/>
                    </a:cubicBezTo>
                    <a:cubicBezTo>
                      <a:pt x="1700" y="259"/>
                      <a:pt x="1369" y="1"/>
                      <a:pt x="1011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22"/>
              <p:cNvSpPr/>
              <p:nvPr/>
            </p:nvSpPr>
            <p:spPr>
              <a:xfrm>
                <a:off x="3263118" y="4339823"/>
                <a:ext cx="124343" cy="43383"/>
              </a:xfrm>
              <a:custGeom>
                <a:rect b="b" l="l" r="r" t="t"/>
                <a:pathLst>
                  <a:path extrusionOk="0" h="1345" w="3855">
                    <a:moveTo>
                      <a:pt x="3260" y="1"/>
                    </a:moveTo>
                    <a:cubicBezTo>
                      <a:pt x="3224" y="1"/>
                      <a:pt x="3186" y="5"/>
                      <a:pt x="3146" y="14"/>
                    </a:cubicBezTo>
                    <a:lnTo>
                      <a:pt x="550" y="478"/>
                    </a:lnTo>
                    <a:cubicBezTo>
                      <a:pt x="1" y="579"/>
                      <a:pt x="117" y="1345"/>
                      <a:pt x="609" y="1345"/>
                    </a:cubicBezTo>
                    <a:cubicBezTo>
                      <a:pt x="639" y="1345"/>
                      <a:pt x="671" y="1342"/>
                      <a:pt x="705" y="1335"/>
                    </a:cubicBezTo>
                    <a:lnTo>
                      <a:pt x="3289" y="871"/>
                    </a:lnTo>
                    <a:cubicBezTo>
                      <a:pt x="3855" y="793"/>
                      <a:pt x="3758" y="1"/>
                      <a:pt x="3260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22"/>
              <p:cNvSpPr/>
              <p:nvPr/>
            </p:nvSpPr>
            <p:spPr>
              <a:xfrm>
                <a:off x="3207510" y="442397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0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22"/>
              <p:cNvSpPr/>
              <p:nvPr/>
            </p:nvSpPr>
            <p:spPr>
              <a:xfrm>
                <a:off x="3277020" y="4409300"/>
                <a:ext cx="121247" cy="43544"/>
              </a:xfrm>
              <a:custGeom>
                <a:rect b="b" l="l" r="r" t="t"/>
                <a:pathLst>
                  <a:path extrusionOk="0" h="1350" w="3759">
                    <a:moveTo>
                      <a:pt x="3154" y="1"/>
                    </a:moveTo>
                    <a:cubicBezTo>
                      <a:pt x="3139" y="1"/>
                      <a:pt x="3123" y="1"/>
                      <a:pt x="3108" y="3"/>
                    </a:cubicBezTo>
                    <a:lnTo>
                      <a:pt x="512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2" y="872"/>
                    </a:lnTo>
                    <a:cubicBezTo>
                      <a:pt x="3759" y="722"/>
                      <a:pt x="3640" y="1"/>
                      <a:pt x="315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22"/>
              <p:cNvSpPr/>
              <p:nvPr/>
            </p:nvSpPr>
            <p:spPr>
              <a:xfrm>
                <a:off x="3221315" y="4498130"/>
                <a:ext cx="59769" cy="50221"/>
              </a:xfrm>
              <a:custGeom>
                <a:rect b="b" l="l" r="r" t="t"/>
                <a:pathLst>
                  <a:path extrusionOk="0" h="1557" w="1853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1" y="1011"/>
                      <a:pt x="560" y="1416"/>
                    </a:cubicBezTo>
                    <a:cubicBezTo>
                      <a:pt x="701" y="1513"/>
                      <a:pt x="853" y="1556"/>
                      <a:pt x="1000" y="1556"/>
                    </a:cubicBezTo>
                    <a:cubicBezTo>
                      <a:pt x="1449" y="1556"/>
                      <a:pt x="1853" y="1153"/>
                      <a:pt x="1763" y="642"/>
                    </a:cubicBezTo>
                    <a:cubicBezTo>
                      <a:pt x="1699" y="268"/>
                      <a:pt x="1367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7" name="Google Shape;3197;p22"/>
              <p:cNvSpPr/>
              <p:nvPr/>
            </p:nvSpPr>
            <p:spPr>
              <a:xfrm>
                <a:off x="3290406" y="4483390"/>
                <a:ext cx="122343" cy="43673"/>
              </a:xfrm>
              <a:custGeom>
                <a:rect b="b" l="l" r="r" t="t"/>
                <a:pathLst>
                  <a:path extrusionOk="0" h="1354" w="3793">
                    <a:moveTo>
                      <a:pt x="3168" y="1"/>
                    </a:moveTo>
                    <a:cubicBezTo>
                      <a:pt x="3149" y="1"/>
                      <a:pt x="3129" y="2"/>
                      <a:pt x="3109" y="4"/>
                    </a:cubicBezTo>
                    <a:lnTo>
                      <a:pt x="514" y="480"/>
                    </a:lnTo>
                    <a:cubicBezTo>
                      <a:pt x="1" y="605"/>
                      <a:pt x="110" y="1354"/>
                      <a:pt x="602" y="1354"/>
                    </a:cubicBezTo>
                    <a:cubicBezTo>
                      <a:pt x="623" y="1354"/>
                      <a:pt x="646" y="1352"/>
                      <a:pt x="669" y="1349"/>
                    </a:cubicBezTo>
                    <a:lnTo>
                      <a:pt x="3276" y="885"/>
                    </a:lnTo>
                    <a:cubicBezTo>
                      <a:pt x="3793" y="747"/>
                      <a:pt x="3678" y="1"/>
                      <a:pt x="31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8" name="Google Shape;3198;p22"/>
              <p:cNvSpPr/>
              <p:nvPr/>
            </p:nvSpPr>
            <p:spPr>
              <a:xfrm>
                <a:off x="3163708" y="4806940"/>
                <a:ext cx="250428" cy="224527"/>
              </a:xfrm>
              <a:custGeom>
                <a:rect b="b" l="l" r="r" t="t"/>
                <a:pathLst>
                  <a:path extrusionOk="0" h="6961" w="7764">
                    <a:moveTo>
                      <a:pt x="3925" y="1"/>
                    </a:moveTo>
                    <a:cubicBezTo>
                      <a:pt x="2894" y="1"/>
                      <a:pt x="1882" y="469"/>
                      <a:pt x="1215" y="1343"/>
                    </a:cubicBezTo>
                    <a:lnTo>
                      <a:pt x="6954" y="4975"/>
                    </a:lnTo>
                    <a:cubicBezTo>
                      <a:pt x="7764" y="3403"/>
                      <a:pt x="7240" y="1474"/>
                      <a:pt x="5752" y="534"/>
                    </a:cubicBezTo>
                    <a:cubicBezTo>
                      <a:pt x="5185" y="174"/>
                      <a:pt x="4551" y="1"/>
                      <a:pt x="3925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1" y="3558"/>
                      <a:pt x="525" y="5487"/>
                      <a:pt x="2013" y="6427"/>
                    </a:cubicBezTo>
                    <a:cubicBezTo>
                      <a:pt x="2580" y="6787"/>
                      <a:pt x="3213" y="6960"/>
                      <a:pt x="3839" y="6960"/>
                    </a:cubicBezTo>
                    <a:cubicBezTo>
                      <a:pt x="4870" y="6960"/>
                      <a:pt x="5883" y="6492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9" name="Google Shape;3199;p22"/>
              <p:cNvSpPr/>
              <p:nvPr/>
            </p:nvSpPr>
            <p:spPr>
              <a:xfrm>
                <a:off x="3633018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0" y="2286"/>
                      <a:pt x="0" y="3596"/>
                      <a:pt x="655" y="4560"/>
                    </a:cubicBezTo>
                    <a:lnTo>
                      <a:pt x="762" y="4715"/>
                    </a:lnTo>
                    <a:cubicBezTo>
                      <a:pt x="1170" y="5316"/>
                      <a:pt x="1833" y="5640"/>
                      <a:pt x="2507" y="5640"/>
                    </a:cubicBezTo>
                    <a:cubicBezTo>
                      <a:pt x="2915" y="5640"/>
                      <a:pt x="3328" y="5522"/>
                      <a:pt x="3691" y="5275"/>
                    </a:cubicBezTo>
                    <a:lnTo>
                      <a:pt x="6072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0" name="Google Shape;3200;p22"/>
              <p:cNvSpPr/>
              <p:nvPr/>
            </p:nvSpPr>
            <p:spPr>
              <a:xfrm>
                <a:off x="3765490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8" y="1"/>
                    </a:moveTo>
                    <a:cubicBezTo>
                      <a:pt x="3170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1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22"/>
              <p:cNvSpPr/>
              <p:nvPr/>
            </p:nvSpPr>
            <p:spPr>
              <a:xfrm>
                <a:off x="3575411" y="4700692"/>
                <a:ext cx="345645" cy="344387"/>
              </a:xfrm>
              <a:custGeom>
                <a:rect b="b" l="l" r="r" t="t"/>
                <a:pathLst>
                  <a:path extrusionOk="0" h="10677" w="10716">
                    <a:moveTo>
                      <a:pt x="4998" y="0"/>
                    </a:moveTo>
                    <a:cubicBezTo>
                      <a:pt x="4820" y="0"/>
                      <a:pt x="4665" y="135"/>
                      <a:pt x="4644" y="327"/>
                    </a:cubicBezTo>
                    <a:lnTo>
                      <a:pt x="4179" y="3804"/>
                    </a:lnTo>
                    <a:lnTo>
                      <a:pt x="703" y="3339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3" y="3337"/>
                      <a:pt x="308" y="3473"/>
                      <a:pt x="286" y="3661"/>
                    </a:cubicBezTo>
                    <a:lnTo>
                      <a:pt x="24" y="5637"/>
                    </a:lnTo>
                    <a:cubicBezTo>
                      <a:pt x="0" y="5840"/>
                      <a:pt x="143" y="6030"/>
                      <a:pt x="346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5" y="10676"/>
                      <a:pt x="5700" y="10676"/>
                    </a:cubicBezTo>
                    <a:cubicBezTo>
                      <a:pt x="5885" y="10676"/>
                      <a:pt x="6050" y="10540"/>
                      <a:pt x="6072" y="10352"/>
                    </a:cubicBezTo>
                    <a:lnTo>
                      <a:pt x="6537" y="6876"/>
                    </a:lnTo>
                    <a:lnTo>
                      <a:pt x="10013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1" y="7333"/>
                      <a:pt x="10409" y="7189"/>
                      <a:pt x="10430" y="7007"/>
                    </a:cubicBezTo>
                    <a:lnTo>
                      <a:pt x="10692" y="5042"/>
                    </a:lnTo>
                    <a:cubicBezTo>
                      <a:pt x="10716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58" y="684"/>
                    </a:lnTo>
                    <a:cubicBezTo>
                      <a:pt x="7382" y="470"/>
                      <a:pt x="7239" y="291"/>
                      <a:pt x="7037" y="256"/>
                    </a:cubicBezTo>
                    <a:lnTo>
                      <a:pt x="5060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22"/>
              <p:cNvSpPr/>
              <p:nvPr/>
            </p:nvSpPr>
            <p:spPr>
              <a:xfrm>
                <a:off x="2108002" y="3173353"/>
                <a:ext cx="349902" cy="435765"/>
              </a:xfrm>
              <a:custGeom>
                <a:rect b="b" l="l" r="r" t="t"/>
                <a:pathLst>
                  <a:path extrusionOk="0" h="13510" w="10848">
                    <a:moveTo>
                      <a:pt x="4159" y="412"/>
                    </a:moveTo>
                    <a:cubicBezTo>
                      <a:pt x="4446" y="412"/>
                      <a:pt x="4730" y="585"/>
                      <a:pt x="4787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46" y="1662"/>
                    </a:lnTo>
                    <a:cubicBezTo>
                      <a:pt x="3668" y="1566"/>
                      <a:pt x="3549" y="1400"/>
                      <a:pt x="3513" y="1209"/>
                    </a:cubicBezTo>
                    <a:cubicBezTo>
                      <a:pt x="3398" y="709"/>
                      <a:pt x="3782" y="412"/>
                      <a:pt x="4159" y="412"/>
                    </a:cubicBezTo>
                    <a:close/>
                    <a:moveTo>
                      <a:pt x="7873" y="2722"/>
                    </a:moveTo>
                    <a:cubicBezTo>
                      <a:pt x="8128" y="2722"/>
                      <a:pt x="8353" y="2901"/>
                      <a:pt x="8394" y="3162"/>
                    </a:cubicBezTo>
                    <a:lnTo>
                      <a:pt x="9787" y="10746"/>
                    </a:lnTo>
                    <a:cubicBezTo>
                      <a:pt x="9835" y="11044"/>
                      <a:pt x="9645" y="11329"/>
                      <a:pt x="9335" y="11377"/>
                    </a:cubicBezTo>
                    <a:lnTo>
                      <a:pt x="3072" y="12520"/>
                    </a:lnTo>
                    <a:cubicBezTo>
                      <a:pt x="3042" y="12525"/>
                      <a:pt x="3011" y="12527"/>
                      <a:pt x="2981" y="12527"/>
                    </a:cubicBezTo>
                    <a:cubicBezTo>
                      <a:pt x="2719" y="12527"/>
                      <a:pt x="2484" y="12345"/>
                      <a:pt x="2441" y="12068"/>
                    </a:cubicBezTo>
                    <a:lnTo>
                      <a:pt x="1060" y="4507"/>
                    </a:lnTo>
                    <a:cubicBezTo>
                      <a:pt x="1001" y="4210"/>
                      <a:pt x="1203" y="3924"/>
                      <a:pt x="1501" y="3864"/>
                    </a:cubicBezTo>
                    <a:lnTo>
                      <a:pt x="2251" y="3733"/>
                    </a:lnTo>
                    <a:cubicBezTo>
                      <a:pt x="2282" y="3942"/>
                      <a:pt x="2460" y="4087"/>
                      <a:pt x="2665" y="4087"/>
                    </a:cubicBezTo>
                    <a:cubicBezTo>
                      <a:pt x="2693" y="4087"/>
                      <a:pt x="2722" y="4084"/>
                      <a:pt x="2751" y="4079"/>
                    </a:cubicBezTo>
                    <a:lnTo>
                      <a:pt x="6668" y="3376"/>
                    </a:lnTo>
                    <a:cubicBezTo>
                      <a:pt x="6906" y="3328"/>
                      <a:pt x="7061" y="3102"/>
                      <a:pt x="7013" y="2864"/>
                    </a:cubicBezTo>
                    <a:lnTo>
                      <a:pt x="7763" y="2733"/>
                    </a:lnTo>
                    <a:cubicBezTo>
                      <a:pt x="7800" y="2726"/>
                      <a:pt x="7837" y="2722"/>
                      <a:pt x="7873" y="2722"/>
                    </a:cubicBezTo>
                    <a:close/>
                    <a:moveTo>
                      <a:pt x="4146" y="1"/>
                    </a:moveTo>
                    <a:cubicBezTo>
                      <a:pt x="4083" y="1"/>
                      <a:pt x="4018" y="7"/>
                      <a:pt x="3953" y="19"/>
                    </a:cubicBezTo>
                    <a:cubicBezTo>
                      <a:pt x="3358" y="126"/>
                      <a:pt x="2965" y="697"/>
                      <a:pt x="3084" y="1281"/>
                    </a:cubicBezTo>
                    <a:cubicBezTo>
                      <a:pt x="3108" y="1459"/>
                      <a:pt x="3179" y="1626"/>
                      <a:pt x="3287" y="1757"/>
                    </a:cubicBezTo>
                    <a:lnTo>
                      <a:pt x="2513" y="1912"/>
                    </a:lnTo>
                    <a:cubicBezTo>
                      <a:pt x="2203" y="1971"/>
                      <a:pt x="1989" y="2281"/>
                      <a:pt x="2048" y="2590"/>
                    </a:cubicBezTo>
                    <a:lnTo>
                      <a:pt x="2096" y="2876"/>
                    </a:lnTo>
                    <a:lnTo>
                      <a:pt x="810" y="3102"/>
                    </a:lnTo>
                    <a:cubicBezTo>
                      <a:pt x="322" y="3197"/>
                      <a:pt x="1" y="3662"/>
                      <a:pt x="96" y="4150"/>
                    </a:cubicBezTo>
                    <a:lnTo>
                      <a:pt x="1667" y="12770"/>
                    </a:lnTo>
                    <a:cubicBezTo>
                      <a:pt x="1742" y="13206"/>
                      <a:pt x="2121" y="13510"/>
                      <a:pt x="2549" y="13510"/>
                    </a:cubicBezTo>
                    <a:cubicBezTo>
                      <a:pt x="2600" y="13510"/>
                      <a:pt x="2651" y="13505"/>
                      <a:pt x="2703" y="13496"/>
                    </a:cubicBezTo>
                    <a:lnTo>
                      <a:pt x="10037" y="12151"/>
                    </a:lnTo>
                    <a:cubicBezTo>
                      <a:pt x="10526" y="12068"/>
                      <a:pt x="10847" y="11591"/>
                      <a:pt x="10764" y="11115"/>
                    </a:cubicBezTo>
                    <a:lnTo>
                      <a:pt x="9180" y="2483"/>
                    </a:lnTo>
                    <a:cubicBezTo>
                      <a:pt x="9106" y="2047"/>
                      <a:pt x="8727" y="1744"/>
                      <a:pt x="8299" y="1744"/>
                    </a:cubicBezTo>
                    <a:cubicBezTo>
                      <a:pt x="8248" y="1744"/>
                      <a:pt x="8196" y="1748"/>
                      <a:pt x="8144" y="1757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8" y="1436"/>
                      <a:pt x="6518" y="1235"/>
                      <a:pt x="6240" y="1235"/>
                    </a:cubicBezTo>
                    <a:cubicBezTo>
                      <a:pt x="6204" y="1235"/>
                      <a:pt x="6168" y="1238"/>
                      <a:pt x="6132" y="1245"/>
                    </a:cubicBezTo>
                    <a:lnTo>
                      <a:pt x="5180" y="1412"/>
                    </a:lnTo>
                    <a:cubicBezTo>
                      <a:pt x="5239" y="1245"/>
                      <a:pt x="5251" y="1066"/>
                      <a:pt x="5215" y="900"/>
                    </a:cubicBezTo>
                    <a:cubicBezTo>
                      <a:pt x="5120" y="370"/>
                      <a:pt x="4658" y="1"/>
                      <a:pt x="414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3" name="Google Shape;3203;p22"/>
              <p:cNvSpPr/>
              <p:nvPr/>
            </p:nvSpPr>
            <p:spPr>
              <a:xfrm>
                <a:off x="2170222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8" y="6"/>
                      <a:pt x="869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3" y="1549"/>
                      <a:pt x="1861" y="1146"/>
                      <a:pt x="1762" y="634"/>
                    </a:cubicBezTo>
                    <a:cubicBezTo>
                      <a:pt x="1699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22"/>
              <p:cNvSpPr/>
              <p:nvPr/>
            </p:nvSpPr>
            <p:spPr>
              <a:xfrm>
                <a:off x="2238344" y="3315210"/>
                <a:ext cx="124182" cy="43512"/>
              </a:xfrm>
              <a:custGeom>
                <a:rect b="b" l="l" r="r" t="t"/>
                <a:pathLst>
                  <a:path extrusionOk="0" h="1349" w="3850">
                    <a:moveTo>
                      <a:pt x="3253" y="1"/>
                    </a:moveTo>
                    <a:cubicBezTo>
                      <a:pt x="3217" y="1"/>
                      <a:pt x="3179" y="5"/>
                      <a:pt x="3139" y="14"/>
                    </a:cubicBezTo>
                    <a:lnTo>
                      <a:pt x="3151" y="2"/>
                    </a:lnTo>
                    <a:lnTo>
                      <a:pt x="555" y="478"/>
                    </a:lnTo>
                    <a:cubicBezTo>
                      <a:pt x="1" y="567"/>
                      <a:pt x="108" y="1349"/>
                      <a:pt x="597" y="1349"/>
                    </a:cubicBezTo>
                    <a:cubicBezTo>
                      <a:pt x="633" y="1349"/>
                      <a:pt x="670" y="1344"/>
                      <a:pt x="710" y="1336"/>
                    </a:cubicBezTo>
                    <a:lnTo>
                      <a:pt x="3294" y="871"/>
                    </a:lnTo>
                    <a:cubicBezTo>
                      <a:pt x="3849" y="793"/>
                      <a:pt x="3752" y="1"/>
                      <a:pt x="325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5" name="Google Shape;3205;p22"/>
              <p:cNvSpPr/>
              <p:nvPr/>
            </p:nvSpPr>
            <p:spPr>
              <a:xfrm>
                <a:off x="2182898" y="339926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7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6" name="Google Shape;3206;p22"/>
              <p:cNvSpPr/>
              <p:nvPr/>
            </p:nvSpPr>
            <p:spPr>
              <a:xfrm>
                <a:off x="2252408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7" name="Google Shape;3207;p22"/>
              <p:cNvSpPr/>
              <p:nvPr/>
            </p:nvSpPr>
            <p:spPr>
              <a:xfrm>
                <a:off x="2196316" y="347348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1" y="1"/>
                      <a:pt x="926" y="5"/>
                      <a:pt x="882" y="12"/>
                    </a:cubicBezTo>
                    <a:cubicBezTo>
                      <a:pt x="191" y="131"/>
                      <a:pt x="1" y="1012"/>
                      <a:pt x="572" y="1405"/>
                    </a:cubicBezTo>
                    <a:cubicBezTo>
                      <a:pt x="711" y="1502"/>
                      <a:pt x="862" y="1546"/>
                      <a:pt x="1008" y="1546"/>
                    </a:cubicBezTo>
                    <a:cubicBezTo>
                      <a:pt x="1455" y="1546"/>
                      <a:pt x="1865" y="1145"/>
                      <a:pt x="1775" y="643"/>
                    </a:cubicBezTo>
                    <a:cubicBezTo>
                      <a:pt x="1701" y="260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8" name="Google Shape;3208;p22"/>
              <p:cNvSpPr/>
              <p:nvPr/>
            </p:nvSpPr>
            <p:spPr>
              <a:xfrm>
                <a:off x="2265600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16" y="1"/>
                    </a:moveTo>
                    <a:lnTo>
                      <a:pt x="520" y="477"/>
                    </a:lnTo>
                    <a:cubicBezTo>
                      <a:pt x="0" y="616"/>
                      <a:pt x="119" y="1348"/>
                      <a:pt x="627" y="1348"/>
                    </a:cubicBezTo>
                    <a:cubicBezTo>
                      <a:pt x="642" y="1348"/>
                      <a:pt x="658" y="1348"/>
                      <a:pt x="675" y="1346"/>
                    </a:cubicBezTo>
                    <a:lnTo>
                      <a:pt x="3270" y="882"/>
                    </a:lnTo>
                    <a:cubicBezTo>
                      <a:pt x="3775" y="744"/>
                      <a:pt x="3661" y="10"/>
                      <a:pt x="3172" y="10"/>
                    </a:cubicBezTo>
                    <a:cubicBezTo>
                      <a:pt x="3154" y="10"/>
                      <a:pt x="3135" y="11"/>
                      <a:pt x="3116" y="13"/>
                    </a:cubicBezTo>
                    <a:lnTo>
                      <a:pt x="311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9" name="Google Shape;3209;p22"/>
              <p:cNvSpPr/>
              <p:nvPr/>
            </p:nvSpPr>
            <p:spPr>
              <a:xfrm>
                <a:off x="2140257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9" y="1"/>
                    </a:moveTo>
                    <a:cubicBezTo>
                      <a:pt x="2864" y="1"/>
                      <a:pt x="1848" y="470"/>
                      <a:pt x="1179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16" y="525"/>
                    </a:cubicBezTo>
                    <a:cubicBezTo>
                      <a:pt x="5152" y="171"/>
                      <a:pt x="4522" y="1"/>
                      <a:pt x="3899" y="1"/>
                    </a:cubicBezTo>
                    <a:close/>
                    <a:moveTo>
                      <a:pt x="775" y="1989"/>
                    </a:moveTo>
                    <a:cubicBezTo>
                      <a:pt x="1" y="3561"/>
                      <a:pt x="489" y="5478"/>
                      <a:pt x="1953" y="6418"/>
                    </a:cubicBezTo>
                    <a:cubicBezTo>
                      <a:pt x="2522" y="6775"/>
                      <a:pt x="3159" y="6947"/>
                      <a:pt x="3790" y="6947"/>
                    </a:cubicBezTo>
                    <a:cubicBezTo>
                      <a:pt x="4823" y="6947"/>
                      <a:pt x="5841" y="6486"/>
                      <a:pt x="6513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0" name="Google Shape;3210;p22"/>
              <p:cNvSpPr/>
              <p:nvPr/>
            </p:nvSpPr>
            <p:spPr>
              <a:xfrm>
                <a:off x="2608019" y="3300276"/>
                <a:ext cx="196272" cy="182338"/>
              </a:xfrm>
              <a:custGeom>
                <a:rect b="b" l="l" r="r" t="t"/>
                <a:pathLst>
                  <a:path extrusionOk="0" h="5653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0" y="2287"/>
                      <a:pt x="0" y="3596"/>
                      <a:pt x="655" y="4561"/>
                    </a:cubicBezTo>
                    <a:lnTo>
                      <a:pt x="762" y="4727"/>
                    </a:lnTo>
                    <a:cubicBezTo>
                      <a:pt x="1171" y="5328"/>
                      <a:pt x="1833" y="5652"/>
                      <a:pt x="2508" y="5652"/>
                    </a:cubicBezTo>
                    <a:cubicBezTo>
                      <a:pt x="2916" y="5652"/>
                      <a:pt x="3328" y="5534"/>
                      <a:pt x="3691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1" name="Google Shape;3211;p22"/>
              <p:cNvSpPr/>
              <p:nvPr/>
            </p:nvSpPr>
            <p:spPr>
              <a:xfrm>
                <a:off x="2740909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29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2" name="Google Shape;3212;p22"/>
              <p:cNvSpPr/>
              <p:nvPr/>
            </p:nvSpPr>
            <p:spPr>
              <a:xfrm>
                <a:off x="2550799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4"/>
                      <a:pt x="4644" y="315"/>
                    </a:cubicBezTo>
                    <a:lnTo>
                      <a:pt x="4191" y="3804"/>
                    </a:lnTo>
                    <a:lnTo>
                      <a:pt x="715" y="3340"/>
                    </a:lnTo>
                    <a:cubicBezTo>
                      <a:pt x="699" y="3338"/>
                      <a:pt x="684" y="3337"/>
                      <a:pt x="668" y="3337"/>
                    </a:cubicBezTo>
                    <a:cubicBezTo>
                      <a:pt x="475" y="3337"/>
                      <a:pt x="319" y="3473"/>
                      <a:pt x="286" y="3661"/>
                    </a:cubicBezTo>
                    <a:lnTo>
                      <a:pt x="36" y="5638"/>
                    </a:lnTo>
                    <a:cubicBezTo>
                      <a:pt x="0" y="5840"/>
                      <a:pt x="143" y="6019"/>
                      <a:pt x="346" y="6054"/>
                    </a:cubicBezTo>
                    <a:lnTo>
                      <a:pt x="3822" y="6519"/>
                    </a:lnTo>
                    <a:lnTo>
                      <a:pt x="3370" y="9995"/>
                    </a:lnTo>
                    <a:cubicBezTo>
                      <a:pt x="3334" y="10198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3" y="10676"/>
                      <a:pt x="5697" y="10676"/>
                      <a:pt x="5712" y="10676"/>
                    </a:cubicBezTo>
                    <a:cubicBezTo>
                      <a:pt x="5896" y="10676"/>
                      <a:pt x="6051" y="10540"/>
                      <a:pt x="6085" y="10352"/>
                    </a:cubicBezTo>
                    <a:lnTo>
                      <a:pt x="6537" y="6864"/>
                    </a:lnTo>
                    <a:lnTo>
                      <a:pt x="10025" y="7328"/>
                    </a:lnTo>
                    <a:cubicBezTo>
                      <a:pt x="10040" y="7330"/>
                      <a:pt x="10055" y="7331"/>
                      <a:pt x="10069" y="7331"/>
                    </a:cubicBezTo>
                    <a:cubicBezTo>
                      <a:pt x="10253" y="7331"/>
                      <a:pt x="10409" y="7194"/>
                      <a:pt x="10442" y="7007"/>
                    </a:cubicBezTo>
                    <a:lnTo>
                      <a:pt x="10704" y="5030"/>
                    </a:lnTo>
                    <a:cubicBezTo>
                      <a:pt x="10728" y="4828"/>
                      <a:pt x="10585" y="4637"/>
                      <a:pt x="10383" y="4614"/>
                    </a:cubicBezTo>
                    <a:lnTo>
                      <a:pt x="6894" y="4161"/>
                    </a:lnTo>
                    <a:lnTo>
                      <a:pt x="7358" y="673"/>
                    </a:lnTo>
                    <a:cubicBezTo>
                      <a:pt x="7382" y="470"/>
                      <a:pt x="7239" y="280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3" name="Google Shape;3213;p22"/>
              <p:cNvSpPr/>
              <p:nvPr/>
            </p:nvSpPr>
            <p:spPr>
              <a:xfrm>
                <a:off x="2108389" y="4197965"/>
                <a:ext cx="349515" cy="435378"/>
              </a:xfrm>
              <a:custGeom>
                <a:rect b="b" l="l" r="r" t="t"/>
                <a:pathLst>
                  <a:path extrusionOk="0" h="13498" w="10836">
                    <a:moveTo>
                      <a:pt x="4147" y="412"/>
                    </a:moveTo>
                    <a:cubicBezTo>
                      <a:pt x="4434" y="412"/>
                      <a:pt x="4718" y="585"/>
                      <a:pt x="4775" y="971"/>
                    </a:cubicBezTo>
                    <a:cubicBezTo>
                      <a:pt x="4799" y="1161"/>
                      <a:pt x="4751" y="1364"/>
                      <a:pt x="4620" y="1519"/>
                    </a:cubicBezTo>
                    <a:lnTo>
                      <a:pt x="3834" y="1661"/>
                    </a:lnTo>
                    <a:cubicBezTo>
                      <a:pt x="3656" y="1566"/>
                      <a:pt x="3537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0" y="412"/>
                      <a:pt x="4147" y="412"/>
                    </a:cubicBezTo>
                    <a:close/>
                    <a:moveTo>
                      <a:pt x="7856" y="2723"/>
                    </a:moveTo>
                    <a:cubicBezTo>
                      <a:pt x="8113" y="2723"/>
                      <a:pt x="8340" y="2911"/>
                      <a:pt x="8382" y="3173"/>
                    </a:cubicBezTo>
                    <a:lnTo>
                      <a:pt x="9775" y="10734"/>
                    </a:lnTo>
                    <a:cubicBezTo>
                      <a:pt x="9823" y="11043"/>
                      <a:pt x="9633" y="11329"/>
                      <a:pt x="9323" y="11377"/>
                    </a:cubicBezTo>
                    <a:lnTo>
                      <a:pt x="3060" y="12520"/>
                    </a:lnTo>
                    <a:cubicBezTo>
                      <a:pt x="3030" y="12525"/>
                      <a:pt x="2999" y="12527"/>
                      <a:pt x="2969" y="12527"/>
                    </a:cubicBezTo>
                    <a:cubicBezTo>
                      <a:pt x="2706" y="12527"/>
                      <a:pt x="2472" y="12346"/>
                      <a:pt x="2429" y="12079"/>
                    </a:cubicBezTo>
                    <a:lnTo>
                      <a:pt x="1048" y="4507"/>
                    </a:lnTo>
                    <a:cubicBezTo>
                      <a:pt x="989" y="4209"/>
                      <a:pt x="1191" y="3924"/>
                      <a:pt x="1489" y="3876"/>
                    </a:cubicBezTo>
                    <a:lnTo>
                      <a:pt x="2239" y="3745"/>
                    </a:lnTo>
                    <a:cubicBezTo>
                      <a:pt x="2270" y="3945"/>
                      <a:pt x="2451" y="4098"/>
                      <a:pt x="2657" y="4098"/>
                    </a:cubicBezTo>
                    <a:cubicBezTo>
                      <a:pt x="2684" y="4098"/>
                      <a:pt x="2711" y="4096"/>
                      <a:pt x="2739" y="4090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01" y="2864"/>
                    </a:cubicBezTo>
                    <a:lnTo>
                      <a:pt x="7751" y="2733"/>
                    </a:lnTo>
                    <a:cubicBezTo>
                      <a:pt x="7787" y="2726"/>
                      <a:pt x="7822" y="2723"/>
                      <a:pt x="7856" y="2723"/>
                    </a:cubicBezTo>
                    <a:close/>
                    <a:moveTo>
                      <a:pt x="4135" y="1"/>
                    </a:moveTo>
                    <a:cubicBezTo>
                      <a:pt x="4071" y="1"/>
                      <a:pt x="4006" y="6"/>
                      <a:pt x="3941" y="18"/>
                    </a:cubicBezTo>
                    <a:cubicBezTo>
                      <a:pt x="3346" y="125"/>
                      <a:pt x="2953" y="697"/>
                      <a:pt x="3072" y="1280"/>
                    </a:cubicBezTo>
                    <a:cubicBezTo>
                      <a:pt x="3096" y="1459"/>
                      <a:pt x="3167" y="1614"/>
                      <a:pt x="3275" y="1757"/>
                    </a:cubicBezTo>
                    <a:lnTo>
                      <a:pt x="2501" y="1900"/>
                    </a:lnTo>
                    <a:cubicBezTo>
                      <a:pt x="2191" y="1959"/>
                      <a:pt x="1977" y="2269"/>
                      <a:pt x="2036" y="2578"/>
                    </a:cubicBezTo>
                    <a:lnTo>
                      <a:pt x="2084" y="2864"/>
                    </a:lnTo>
                    <a:lnTo>
                      <a:pt x="798" y="3102"/>
                    </a:lnTo>
                    <a:cubicBezTo>
                      <a:pt x="310" y="3185"/>
                      <a:pt x="0" y="3650"/>
                      <a:pt x="84" y="4138"/>
                    </a:cubicBezTo>
                    <a:lnTo>
                      <a:pt x="1655" y="12770"/>
                    </a:lnTo>
                    <a:cubicBezTo>
                      <a:pt x="1740" y="13195"/>
                      <a:pt x="2111" y="13497"/>
                      <a:pt x="2537" y="13497"/>
                    </a:cubicBezTo>
                    <a:cubicBezTo>
                      <a:pt x="2588" y="13497"/>
                      <a:pt x="2639" y="13493"/>
                      <a:pt x="2691" y="13484"/>
                    </a:cubicBezTo>
                    <a:lnTo>
                      <a:pt x="10025" y="12139"/>
                    </a:lnTo>
                    <a:cubicBezTo>
                      <a:pt x="10514" y="12056"/>
                      <a:pt x="10835" y="11579"/>
                      <a:pt x="10752" y="11103"/>
                    </a:cubicBezTo>
                    <a:lnTo>
                      <a:pt x="9168" y="2471"/>
                    </a:lnTo>
                    <a:cubicBezTo>
                      <a:pt x="9095" y="2041"/>
                      <a:pt x="8725" y="1740"/>
                      <a:pt x="8304" y="1740"/>
                    </a:cubicBezTo>
                    <a:cubicBezTo>
                      <a:pt x="8248" y="1740"/>
                      <a:pt x="8190" y="1745"/>
                      <a:pt x="8132" y="1757"/>
                    </a:cubicBezTo>
                    <a:lnTo>
                      <a:pt x="6847" y="1995"/>
                    </a:lnTo>
                    <a:lnTo>
                      <a:pt x="6799" y="1709"/>
                    </a:lnTo>
                    <a:cubicBezTo>
                      <a:pt x="6745" y="1428"/>
                      <a:pt x="6495" y="1226"/>
                      <a:pt x="6210" y="1226"/>
                    </a:cubicBezTo>
                    <a:cubicBezTo>
                      <a:pt x="6180" y="1226"/>
                      <a:pt x="6150" y="1228"/>
                      <a:pt x="6120" y="1233"/>
                    </a:cubicBezTo>
                    <a:lnTo>
                      <a:pt x="5168" y="1411"/>
                    </a:lnTo>
                    <a:cubicBezTo>
                      <a:pt x="5227" y="1245"/>
                      <a:pt x="5239" y="1066"/>
                      <a:pt x="5203" y="887"/>
                    </a:cubicBezTo>
                    <a:cubicBezTo>
                      <a:pt x="5108" y="369"/>
                      <a:pt x="4646" y="1"/>
                      <a:pt x="413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22"/>
              <p:cNvSpPr/>
              <p:nvPr/>
            </p:nvSpPr>
            <p:spPr>
              <a:xfrm>
                <a:off x="2170222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69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5"/>
                      <a:pt x="1007" y="1545"/>
                    </a:cubicBezTo>
                    <a:cubicBezTo>
                      <a:pt x="1453" y="1545"/>
                      <a:pt x="1861" y="1142"/>
                      <a:pt x="1762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22"/>
              <p:cNvSpPr/>
              <p:nvPr/>
            </p:nvSpPr>
            <p:spPr>
              <a:xfrm>
                <a:off x="2238893" y="4339952"/>
                <a:ext cx="123053" cy="43254"/>
              </a:xfrm>
              <a:custGeom>
                <a:rect b="b" l="l" r="r" t="t"/>
                <a:pathLst>
                  <a:path extrusionOk="0" h="1341" w="3815">
                    <a:moveTo>
                      <a:pt x="3218" y="0"/>
                    </a:moveTo>
                    <a:cubicBezTo>
                      <a:pt x="3188" y="0"/>
                      <a:pt x="3155" y="3"/>
                      <a:pt x="3122" y="10"/>
                    </a:cubicBezTo>
                    <a:lnTo>
                      <a:pt x="3134" y="10"/>
                    </a:lnTo>
                    <a:lnTo>
                      <a:pt x="538" y="474"/>
                    </a:lnTo>
                    <a:cubicBezTo>
                      <a:pt x="0" y="575"/>
                      <a:pt x="106" y="1341"/>
                      <a:pt x="597" y="1341"/>
                    </a:cubicBezTo>
                    <a:cubicBezTo>
                      <a:pt x="628" y="1341"/>
                      <a:pt x="660" y="1338"/>
                      <a:pt x="693" y="1331"/>
                    </a:cubicBezTo>
                    <a:lnTo>
                      <a:pt x="3277" y="867"/>
                    </a:lnTo>
                    <a:cubicBezTo>
                      <a:pt x="3815" y="766"/>
                      <a:pt x="3709" y="0"/>
                      <a:pt x="321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22"/>
              <p:cNvSpPr/>
              <p:nvPr/>
            </p:nvSpPr>
            <p:spPr>
              <a:xfrm>
                <a:off x="2182898" y="442397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22"/>
              <p:cNvSpPr/>
              <p:nvPr/>
            </p:nvSpPr>
            <p:spPr>
              <a:xfrm>
                <a:off x="2252408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8" name="Google Shape;3218;p22"/>
              <p:cNvSpPr/>
              <p:nvPr/>
            </p:nvSpPr>
            <p:spPr>
              <a:xfrm>
                <a:off x="2196316" y="4498130"/>
                <a:ext cx="60156" cy="50221"/>
              </a:xfrm>
              <a:custGeom>
                <a:rect b="b" l="l" r="r" t="t"/>
                <a:pathLst>
                  <a:path extrusionOk="0" h="1557" w="1865">
                    <a:moveTo>
                      <a:pt x="1010" y="0"/>
                    </a:moveTo>
                    <a:cubicBezTo>
                      <a:pt x="968" y="0"/>
                      <a:pt x="925" y="4"/>
                      <a:pt x="882" y="11"/>
                    </a:cubicBezTo>
                    <a:cubicBezTo>
                      <a:pt x="191" y="130"/>
                      <a:pt x="1" y="1011"/>
                      <a:pt x="572" y="1416"/>
                    </a:cubicBezTo>
                    <a:cubicBezTo>
                      <a:pt x="711" y="1513"/>
                      <a:pt x="861" y="1556"/>
                      <a:pt x="1008" y="1556"/>
                    </a:cubicBezTo>
                    <a:cubicBezTo>
                      <a:pt x="1455" y="1556"/>
                      <a:pt x="1865" y="1153"/>
                      <a:pt x="1775" y="642"/>
                    </a:cubicBezTo>
                    <a:cubicBezTo>
                      <a:pt x="1700" y="268"/>
                      <a:pt x="1377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9" name="Google Shape;3219;p22"/>
              <p:cNvSpPr/>
              <p:nvPr/>
            </p:nvSpPr>
            <p:spPr>
              <a:xfrm>
                <a:off x="2265439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2" y="2"/>
                      <a:pt x="3109" y="5"/>
                    </a:cubicBezTo>
                    <a:lnTo>
                      <a:pt x="3121" y="5"/>
                    </a:lnTo>
                    <a:lnTo>
                      <a:pt x="525" y="481"/>
                    </a:lnTo>
                    <a:cubicBezTo>
                      <a:pt x="0" y="606"/>
                      <a:pt x="109" y="1355"/>
                      <a:pt x="611" y="1355"/>
                    </a:cubicBezTo>
                    <a:cubicBezTo>
                      <a:pt x="633" y="1355"/>
                      <a:pt x="656" y="1353"/>
                      <a:pt x="680" y="1350"/>
                    </a:cubicBezTo>
                    <a:lnTo>
                      <a:pt x="3275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0" name="Google Shape;3220;p22"/>
              <p:cNvSpPr/>
              <p:nvPr/>
            </p:nvSpPr>
            <p:spPr>
              <a:xfrm>
                <a:off x="2138741" y="4806940"/>
                <a:ext cx="250783" cy="224592"/>
              </a:xfrm>
              <a:custGeom>
                <a:rect b="b" l="l" r="r" t="t"/>
                <a:pathLst>
                  <a:path extrusionOk="0" h="6963" w="7775">
                    <a:moveTo>
                      <a:pt x="3936" y="1"/>
                    </a:moveTo>
                    <a:cubicBezTo>
                      <a:pt x="2905" y="1"/>
                      <a:pt x="1893" y="469"/>
                      <a:pt x="1226" y="1343"/>
                    </a:cubicBezTo>
                    <a:lnTo>
                      <a:pt x="6965" y="4975"/>
                    </a:lnTo>
                    <a:cubicBezTo>
                      <a:pt x="7775" y="3403"/>
                      <a:pt x="7251" y="1474"/>
                      <a:pt x="5763" y="534"/>
                    </a:cubicBezTo>
                    <a:cubicBezTo>
                      <a:pt x="5196" y="174"/>
                      <a:pt x="4562" y="1"/>
                      <a:pt x="3936" y="1"/>
                    </a:cubicBezTo>
                    <a:close/>
                    <a:moveTo>
                      <a:pt x="822" y="1986"/>
                    </a:moveTo>
                    <a:lnTo>
                      <a:pt x="822" y="1986"/>
                    </a:lnTo>
                    <a:cubicBezTo>
                      <a:pt x="0" y="3558"/>
                      <a:pt x="524" y="5498"/>
                      <a:pt x="2024" y="6439"/>
                    </a:cubicBezTo>
                    <a:cubicBezTo>
                      <a:pt x="2588" y="6793"/>
                      <a:pt x="3218" y="6963"/>
                      <a:pt x="3841" y="6963"/>
                    </a:cubicBezTo>
                    <a:cubicBezTo>
                      <a:pt x="4875" y="6963"/>
                      <a:pt x="5892" y="6494"/>
                      <a:pt x="6560" y="5618"/>
                    </a:cubicBezTo>
                    <a:lnTo>
                      <a:pt x="822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1" name="Google Shape;3221;p22"/>
              <p:cNvSpPr/>
              <p:nvPr/>
            </p:nvSpPr>
            <p:spPr>
              <a:xfrm>
                <a:off x="2608019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0" y="2286"/>
                      <a:pt x="0" y="3596"/>
                      <a:pt x="655" y="4549"/>
                    </a:cubicBezTo>
                    <a:lnTo>
                      <a:pt x="762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1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2" name="Google Shape;3222;p22"/>
              <p:cNvSpPr/>
              <p:nvPr/>
            </p:nvSpPr>
            <p:spPr>
              <a:xfrm>
                <a:off x="2740909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29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3" name="Google Shape;3223;p22"/>
              <p:cNvSpPr/>
              <p:nvPr/>
            </p:nvSpPr>
            <p:spPr>
              <a:xfrm>
                <a:off x="2550799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39"/>
                    </a:lnTo>
                    <a:cubicBezTo>
                      <a:pt x="699" y="3338"/>
                      <a:pt x="684" y="3337"/>
                      <a:pt x="668" y="3337"/>
                    </a:cubicBezTo>
                    <a:cubicBezTo>
                      <a:pt x="475" y="3337"/>
                      <a:pt x="319" y="3473"/>
                      <a:pt x="286" y="3661"/>
                    </a:cubicBezTo>
                    <a:lnTo>
                      <a:pt x="36" y="5637"/>
                    </a:lnTo>
                    <a:cubicBezTo>
                      <a:pt x="0" y="5840"/>
                      <a:pt x="143" y="6030"/>
                      <a:pt x="346" y="6054"/>
                    </a:cubicBezTo>
                    <a:lnTo>
                      <a:pt x="3822" y="6518"/>
                    </a:lnTo>
                    <a:lnTo>
                      <a:pt x="3370" y="9995"/>
                    </a:lnTo>
                    <a:cubicBezTo>
                      <a:pt x="3334" y="10197"/>
                      <a:pt x="3489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5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2" y="7333"/>
                      <a:pt x="10410" y="7189"/>
                      <a:pt x="10442" y="7007"/>
                    </a:cubicBezTo>
                    <a:lnTo>
                      <a:pt x="10692" y="5042"/>
                    </a:lnTo>
                    <a:cubicBezTo>
                      <a:pt x="10728" y="4828"/>
                      <a:pt x="10585" y="4649"/>
                      <a:pt x="10371" y="4613"/>
                    </a:cubicBezTo>
                    <a:lnTo>
                      <a:pt x="6894" y="4161"/>
                    </a:lnTo>
                    <a:lnTo>
                      <a:pt x="7358" y="684"/>
                    </a:lnTo>
                    <a:cubicBezTo>
                      <a:pt x="7382" y="470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9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4" name="Google Shape;3224;p22"/>
              <p:cNvSpPr/>
              <p:nvPr/>
            </p:nvSpPr>
            <p:spPr>
              <a:xfrm>
                <a:off x="1083390" y="3172611"/>
                <a:ext cx="349902" cy="436507"/>
              </a:xfrm>
              <a:custGeom>
                <a:rect b="b" l="l" r="r" t="t"/>
                <a:pathLst>
                  <a:path extrusionOk="0" h="13533" w="10848">
                    <a:moveTo>
                      <a:pt x="4159" y="435"/>
                    </a:moveTo>
                    <a:cubicBezTo>
                      <a:pt x="4446" y="435"/>
                      <a:pt x="4730" y="608"/>
                      <a:pt x="4787" y="994"/>
                    </a:cubicBezTo>
                    <a:cubicBezTo>
                      <a:pt x="4811" y="1196"/>
                      <a:pt x="4763" y="1387"/>
                      <a:pt x="4632" y="1542"/>
                    </a:cubicBezTo>
                    <a:lnTo>
                      <a:pt x="3846" y="1685"/>
                    </a:lnTo>
                    <a:cubicBezTo>
                      <a:pt x="3668" y="1589"/>
                      <a:pt x="3549" y="1423"/>
                      <a:pt x="3513" y="1232"/>
                    </a:cubicBez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76" y="2734"/>
                    </a:moveTo>
                    <a:cubicBezTo>
                      <a:pt x="8125" y="2734"/>
                      <a:pt x="8354" y="2922"/>
                      <a:pt x="8406" y="3185"/>
                    </a:cubicBezTo>
                    <a:lnTo>
                      <a:pt x="9788" y="10757"/>
                    </a:lnTo>
                    <a:cubicBezTo>
                      <a:pt x="9835" y="11055"/>
                      <a:pt x="9645" y="11341"/>
                      <a:pt x="9347" y="11400"/>
                    </a:cubicBezTo>
                    <a:lnTo>
                      <a:pt x="3084" y="12543"/>
                    </a:lnTo>
                    <a:cubicBezTo>
                      <a:pt x="3055" y="12548"/>
                      <a:pt x="3026" y="12550"/>
                      <a:pt x="2997" y="12550"/>
                    </a:cubicBezTo>
                    <a:cubicBezTo>
                      <a:pt x="2733" y="12550"/>
                      <a:pt x="2496" y="12359"/>
                      <a:pt x="2453" y="12091"/>
                    </a:cubicBezTo>
                    <a:lnTo>
                      <a:pt x="1072" y="4530"/>
                    </a:lnTo>
                    <a:cubicBezTo>
                      <a:pt x="1013" y="4221"/>
                      <a:pt x="1215" y="3935"/>
                      <a:pt x="1513" y="3887"/>
                    </a:cubicBezTo>
                    <a:lnTo>
                      <a:pt x="2263" y="3756"/>
                    </a:lnTo>
                    <a:cubicBezTo>
                      <a:pt x="2294" y="3965"/>
                      <a:pt x="2472" y="4110"/>
                      <a:pt x="2677" y="4110"/>
                    </a:cubicBezTo>
                    <a:cubicBezTo>
                      <a:pt x="2705" y="4110"/>
                      <a:pt x="2734" y="4107"/>
                      <a:pt x="2763" y="4102"/>
                    </a:cubicBezTo>
                    <a:lnTo>
                      <a:pt x="6680" y="3387"/>
                    </a:lnTo>
                    <a:cubicBezTo>
                      <a:pt x="6906" y="3351"/>
                      <a:pt x="7073" y="3113"/>
                      <a:pt x="7025" y="2887"/>
                    </a:cubicBezTo>
                    <a:lnTo>
                      <a:pt x="7775" y="2744"/>
                    </a:lnTo>
                    <a:cubicBezTo>
                      <a:pt x="7809" y="2737"/>
                      <a:pt x="7843" y="2734"/>
                      <a:pt x="7876" y="2734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2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108" y="1482"/>
                      <a:pt x="3180" y="1649"/>
                      <a:pt x="3287" y="1780"/>
                    </a:cubicBezTo>
                    <a:lnTo>
                      <a:pt x="2513" y="1935"/>
                    </a:lnTo>
                    <a:cubicBezTo>
                      <a:pt x="2203" y="1994"/>
                      <a:pt x="1989" y="2304"/>
                      <a:pt x="2049" y="2613"/>
                    </a:cubicBezTo>
                    <a:lnTo>
                      <a:pt x="2096" y="2899"/>
                    </a:lnTo>
                    <a:lnTo>
                      <a:pt x="810" y="3125"/>
                    </a:lnTo>
                    <a:cubicBezTo>
                      <a:pt x="322" y="3220"/>
                      <a:pt x="1" y="3685"/>
                      <a:pt x="96" y="4173"/>
                    </a:cubicBezTo>
                    <a:lnTo>
                      <a:pt x="1668" y="12793"/>
                    </a:lnTo>
                    <a:cubicBezTo>
                      <a:pt x="1742" y="13229"/>
                      <a:pt x="2121" y="13533"/>
                      <a:pt x="2549" y="13533"/>
                    </a:cubicBezTo>
                    <a:cubicBezTo>
                      <a:pt x="2600" y="13533"/>
                      <a:pt x="2651" y="13528"/>
                      <a:pt x="2703" y="13519"/>
                    </a:cubicBezTo>
                    <a:lnTo>
                      <a:pt x="10038" y="12174"/>
                    </a:lnTo>
                    <a:cubicBezTo>
                      <a:pt x="10526" y="12079"/>
                      <a:pt x="10847" y="11614"/>
                      <a:pt x="10752" y="11138"/>
                    </a:cubicBezTo>
                    <a:lnTo>
                      <a:pt x="9192" y="2494"/>
                    </a:lnTo>
                    <a:cubicBezTo>
                      <a:pt x="9108" y="2064"/>
                      <a:pt x="8738" y="1763"/>
                      <a:pt x="8316" y="1763"/>
                    </a:cubicBezTo>
                    <a:cubicBezTo>
                      <a:pt x="8260" y="1763"/>
                      <a:pt x="8202" y="1769"/>
                      <a:pt x="8145" y="1780"/>
                    </a:cubicBezTo>
                    <a:lnTo>
                      <a:pt x="6859" y="2018"/>
                    </a:lnTo>
                    <a:lnTo>
                      <a:pt x="6811" y="1744"/>
                    </a:lnTo>
                    <a:cubicBezTo>
                      <a:pt x="6758" y="1459"/>
                      <a:pt x="6508" y="1258"/>
                      <a:pt x="6237" y="1258"/>
                    </a:cubicBezTo>
                    <a:cubicBezTo>
                      <a:pt x="6202" y="1258"/>
                      <a:pt x="6167" y="1261"/>
                      <a:pt x="6132" y="1268"/>
                    </a:cubicBezTo>
                    <a:lnTo>
                      <a:pt x="5180" y="1435"/>
                    </a:lnTo>
                    <a:cubicBezTo>
                      <a:pt x="5239" y="1268"/>
                      <a:pt x="5251" y="1089"/>
                      <a:pt x="5216" y="923"/>
                    </a:cubicBezTo>
                    <a:cubicBezTo>
                      <a:pt x="5131" y="381"/>
                      <a:pt x="4667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5" name="Google Shape;3225;p22"/>
              <p:cNvSpPr/>
              <p:nvPr/>
            </p:nvSpPr>
            <p:spPr>
              <a:xfrm>
                <a:off x="1145609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8" y="0"/>
                      <a:pt x="914" y="4"/>
                      <a:pt x="870" y="11"/>
                    </a:cubicBezTo>
                    <a:cubicBezTo>
                      <a:pt x="191" y="130"/>
                      <a:pt x="0" y="1011"/>
                      <a:pt x="572" y="1404"/>
                    </a:cubicBezTo>
                    <a:cubicBezTo>
                      <a:pt x="710" y="1501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0"/>
                    </a:cubicBezTo>
                    <a:cubicBezTo>
                      <a:pt x="1699" y="258"/>
                      <a:pt x="1369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22"/>
              <p:cNvSpPr/>
              <p:nvPr/>
            </p:nvSpPr>
            <p:spPr>
              <a:xfrm>
                <a:off x="1213345" y="3315178"/>
                <a:ext cx="125214" cy="43544"/>
              </a:xfrm>
              <a:custGeom>
                <a:rect b="b" l="l" r="r" t="t"/>
                <a:pathLst>
                  <a:path extrusionOk="0" h="1350" w="3882">
                    <a:moveTo>
                      <a:pt x="3284" y="0"/>
                    </a:moveTo>
                    <a:cubicBezTo>
                      <a:pt x="3246" y="0"/>
                      <a:pt x="3206" y="5"/>
                      <a:pt x="3163" y="15"/>
                    </a:cubicBezTo>
                    <a:lnTo>
                      <a:pt x="3151" y="3"/>
                    </a:lnTo>
                    <a:lnTo>
                      <a:pt x="556" y="479"/>
                    </a:lnTo>
                    <a:cubicBezTo>
                      <a:pt x="0" y="557"/>
                      <a:pt x="108" y="1349"/>
                      <a:pt x="608" y="1349"/>
                    </a:cubicBezTo>
                    <a:cubicBezTo>
                      <a:pt x="644" y="1349"/>
                      <a:pt x="682" y="1345"/>
                      <a:pt x="722" y="1337"/>
                    </a:cubicBezTo>
                    <a:lnTo>
                      <a:pt x="3306" y="872"/>
                    </a:lnTo>
                    <a:cubicBezTo>
                      <a:pt x="3881" y="817"/>
                      <a:pt x="3788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7" name="Google Shape;3227;p22"/>
              <p:cNvSpPr/>
              <p:nvPr/>
            </p:nvSpPr>
            <p:spPr>
              <a:xfrm>
                <a:off x="1158286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8" y="6"/>
                      <a:pt x="870" y="15"/>
                    </a:cubicBezTo>
                    <a:cubicBezTo>
                      <a:pt x="191" y="134"/>
                      <a:pt x="0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2" y="635"/>
                    </a:cubicBezTo>
                    <a:cubicBezTo>
                      <a:pt x="1699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8" name="Google Shape;3228;p22"/>
              <p:cNvSpPr/>
              <p:nvPr/>
            </p:nvSpPr>
            <p:spPr>
              <a:xfrm>
                <a:off x="1227795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9" name="Google Shape;3229;p22"/>
              <p:cNvSpPr/>
              <p:nvPr/>
            </p:nvSpPr>
            <p:spPr>
              <a:xfrm>
                <a:off x="1171736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2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0" name="Google Shape;3230;p22"/>
              <p:cNvSpPr/>
              <p:nvPr/>
            </p:nvSpPr>
            <p:spPr>
              <a:xfrm>
                <a:off x="1241342" y="3458874"/>
                <a:ext cx="121440" cy="43512"/>
              </a:xfrm>
              <a:custGeom>
                <a:rect b="b" l="l" r="r" t="t"/>
                <a:pathLst>
                  <a:path extrusionOk="0" h="1349" w="3765">
                    <a:moveTo>
                      <a:pt x="3105" y="1"/>
                    </a:moveTo>
                    <a:lnTo>
                      <a:pt x="509" y="477"/>
                    </a:lnTo>
                    <a:cubicBezTo>
                      <a:pt x="1" y="616"/>
                      <a:pt x="109" y="1348"/>
                      <a:pt x="616" y="1348"/>
                    </a:cubicBezTo>
                    <a:cubicBezTo>
                      <a:pt x="632" y="1348"/>
                      <a:pt x="648" y="1348"/>
                      <a:pt x="664" y="1346"/>
                    </a:cubicBezTo>
                    <a:lnTo>
                      <a:pt x="3259" y="882"/>
                    </a:lnTo>
                    <a:cubicBezTo>
                      <a:pt x="3764" y="744"/>
                      <a:pt x="3650" y="10"/>
                      <a:pt x="3151" y="10"/>
                    </a:cubicBezTo>
                    <a:cubicBezTo>
                      <a:pt x="3132" y="10"/>
                      <a:pt x="3113" y="11"/>
                      <a:pt x="3093" y="13"/>
                    </a:cubicBezTo>
                    <a:lnTo>
                      <a:pt x="3105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1" name="Google Shape;3231;p22"/>
              <p:cNvSpPr/>
              <p:nvPr/>
            </p:nvSpPr>
            <p:spPr>
              <a:xfrm>
                <a:off x="1114516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0" y="0"/>
                    </a:moveTo>
                    <a:cubicBezTo>
                      <a:pt x="2906" y="0"/>
                      <a:pt x="1888" y="466"/>
                      <a:pt x="1214" y="1331"/>
                    </a:cubicBezTo>
                    <a:lnTo>
                      <a:pt x="6953" y="4963"/>
                    </a:lnTo>
                    <a:cubicBezTo>
                      <a:pt x="7727" y="3391"/>
                      <a:pt x="7239" y="1474"/>
                      <a:pt x="5775" y="534"/>
                    </a:cubicBezTo>
                    <a:cubicBezTo>
                      <a:pt x="5207" y="173"/>
                      <a:pt x="4570" y="0"/>
                      <a:pt x="3940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0" y="3546"/>
                      <a:pt x="524" y="5475"/>
                      <a:pt x="2012" y="6415"/>
                    </a:cubicBezTo>
                    <a:cubicBezTo>
                      <a:pt x="2579" y="6775"/>
                      <a:pt x="3212" y="6948"/>
                      <a:pt x="3839" y="6948"/>
                    </a:cubicBezTo>
                    <a:cubicBezTo>
                      <a:pt x="4870" y="6948"/>
                      <a:pt x="5882" y="6480"/>
                      <a:pt x="6548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2" name="Google Shape;3232;p22"/>
              <p:cNvSpPr/>
              <p:nvPr/>
            </p:nvSpPr>
            <p:spPr>
              <a:xfrm>
                <a:off x="1583407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87"/>
                      <a:pt x="1" y="3596"/>
                      <a:pt x="655" y="4561"/>
                    </a:cubicBezTo>
                    <a:lnTo>
                      <a:pt x="763" y="4727"/>
                    </a:lnTo>
                    <a:cubicBezTo>
                      <a:pt x="1172" y="5323"/>
                      <a:pt x="1837" y="5644"/>
                      <a:pt x="2514" y="5644"/>
                    </a:cubicBezTo>
                    <a:cubicBezTo>
                      <a:pt x="2920" y="5644"/>
                      <a:pt x="3330" y="5528"/>
                      <a:pt x="3692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3" name="Google Shape;3233;p22"/>
              <p:cNvSpPr/>
              <p:nvPr/>
            </p:nvSpPr>
            <p:spPr>
              <a:xfrm>
                <a:off x="1716297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17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4" name="Google Shape;3234;p22"/>
              <p:cNvSpPr/>
              <p:nvPr/>
            </p:nvSpPr>
            <p:spPr>
              <a:xfrm>
                <a:off x="1526186" y="3675789"/>
                <a:ext cx="345677" cy="344677"/>
              </a:xfrm>
              <a:custGeom>
                <a:rect b="b" l="l" r="r" t="t"/>
                <a:pathLst>
                  <a:path extrusionOk="0" h="10686" w="10717">
                    <a:moveTo>
                      <a:pt x="5017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80" y="3813"/>
                    </a:lnTo>
                    <a:lnTo>
                      <a:pt x="703" y="3349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4" y="3346"/>
                      <a:pt x="308" y="3482"/>
                      <a:pt x="286" y="3670"/>
                    </a:cubicBezTo>
                    <a:lnTo>
                      <a:pt x="24" y="5647"/>
                    </a:lnTo>
                    <a:cubicBezTo>
                      <a:pt x="1" y="5849"/>
                      <a:pt x="143" y="6028"/>
                      <a:pt x="346" y="6063"/>
                    </a:cubicBezTo>
                    <a:lnTo>
                      <a:pt x="3822" y="6528"/>
                    </a:lnTo>
                    <a:lnTo>
                      <a:pt x="3370" y="10004"/>
                    </a:lnTo>
                    <a:cubicBezTo>
                      <a:pt x="3334" y="10207"/>
                      <a:pt x="3477" y="10397"/>
                      <a:pt x="3691" y="10421"/>
                    </a:cubicBezTo>
                    <a:lnTo>
                      <a:pt x="5656" y="10683"/>
                    </a:lnTo>
                    <a:cubicBezTo>
                      <a:pt x="5671" y="10685"/>
                      <a:pt x="5686" y="10685"/>
                      <a:pt x="5700" y="10685"/>
                    </a:cubicBezTo>
                    <a:cubicBezTo>
                      <a:pt x="5885" y="10685"/>
                      <a:pt x="6051" y="10549"/>
                      <a:pt x="6073" y="10361"/>
                    </a:cubicBezTo>
                    <a:lnTo>
                      <a:pt x="6537" y="6873"/>
                    </a:lnTo>
                    <a:lnTo>
                      <a:pt x="10014" y="7337"/>
                    </a:lnTo>
                    <a:cubicBezTo>
                      <a:pt x="10028" y="7339"/>
                      <a:pt x="10043" y="7340"/>
                      <a:pt x="10058" y="7340"/>
                    </a:cubicBezTo>
                    <a:cubicBezTo>
                      <a:pt x="10243" y="7340"/>
                      <a:pt x="10408" y="7203"/>
                      <a:pt x="10430" y="7016"/>
                    </a:cubicBezTo>
                    <a:lnTo>
                      <a:pt x="10692" y="5039"/>
                    </a:lnTo>
                    <a:cubicBezTo>
                      <a:pt x="10716" y="4837"/>
                      <a:pt x="10573" y="4646"/>
                      <a:pt x="10371" y="4623"/>
                    </a:cubicBezTo>
                    <a:lnTo>
                      <a:pt x="6894" y="4170"/>
                    </a:lnTo>
                    <a:lnTo>
                      <a:pt x="7347" y="682"/>
                    </a:lnTo>
                    <a:cubicBezTo>
                      <a:pt x="7382" y="479"/>
                      <a:pt x="7240" y="289"/>
                      <a:pt x="7025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5" name="Google Shape;3235;p22"/>
              <p:cNvSpPr/>
              <p:nvPr/>
            </p:nvSpPr>
            <p:spPr>
              <a:xfrm>
                <a:off x="1083390" y="4197223"/>
                <a:ext cx="349902" cy="436120"/>
              </a:xfrm>
              <a:custGeom>
                <a:rect b="b" l="l" r="r" t="t"/>
                <a:pathLst>
                  <a:path extrusionOk="0" h="13521" w="10848">
                    <a:moveTo>
                      <a:pt x="4159" y="435"/>
                    </a:moveTo>
                    <a:cubicBezTo>
                      <a:pt x="4446" y="435"/>
                      <a:pt x="4730" y="608"/>
                      <a:pt x="4787" y="994"/>
                    </a:cubicBezTo>
                    <a:cubicBezTo>
                      <a:pt x="4811" y="1184"/>
                      <a:pt x="4763" y="1387"/>
                      <a:pt x="4632" y="1542"/>
                    </a:cubicBezTo>
                    <a:lnTo>
                      <a:pt x="3846" y="1684"/>
                    </a:lnTo>
                    <a:cubicBezTo>
                      <a:pt x="3668" y="1589"/>
                      <a:pt x="3549" y="1434"/>
                      <a:pt x="3513" y="1244"/>
                    </a:cubicBezTo>
                    <a:lnTo>
                      <a:pt x="3513" y="1232"/>
                    </a:ln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80" y="2746"/>
                    </a:moveTo>
                    <a:cubicBezTo>
                      <a:pt x="8137" y="2746"/>
                      <a:pt x="8364" y="2934"/>
                      <a:pt x="8406" y="3196"/>
                    </a:cubicBezTo>
                    <a:lnTo>
                      <a:pt x="9788" y="10757"/>
                    </a:lnTo>
                    <a:cubicBezTo>
                      <a:pt x="9835" y="11055"/>
                      <a:pt x="9645" y="11340"/>
                      <a:pt x="9347" y="11400"/>
                    </a:cubicBezTo>
                    <a:lnTo>
                      <a:pt x="3084" y="12543"/>
                    </a:lnTo>
                    <a:cubicBezTo>
                      <a:pt x="3054" y="12548"/>
                      <a:pt x="3023" y="12550"/>
                      <a:pt x="2993" y="12550"/>
                    </a:cubicBezTo>
                    <a:cubicBezTo>
                      <a:pt x="2730" y="12550"/>
                      <a:pt x="2496" y="12369"/>
                      <a:pt x="2453" y="12102"/>
                    </a:cubicBezTo>
                    <a:lnTo>
                      <a:pt x="1072" y="4530"/>
                    </a:lnTo>
                    <a:cubicBezTo>
                      <a:pt x="1013" y="4232"/>
                      <a:pt x="1215" y="3947"/>
                      <a:pt x="1513" y="3899"/>
                    </a:cubicBezTo>
                    <a:lnTo>
                      <a:pt x="2263" y="3768"/>
                    </a:lnTo>
                    <a:cubicBezTo>
                      <a:pt x="2294" y="3968"/>
                      <a:pt x="2475" y="4121"/>
                      <a:pt x="2681" y="4121"/>
                    </a:cubicBezTo>
                    <a:cubicBezTo>
                      <a:pt x="2708" y="4121"/>
                      <a:pt x="2735" y="4119"/>
                      <a:pt x="2763" y="4113"/>
                    </a:cubicBezTo>
                    <a:lnTo>
                      <a:pt x="6680" y="3399"/>
                    </a:lnTo>
                    <a:cubicBezTo>
                      <a:pt x="6906" y="3351"/>
                      <a:pt x="7073" y="3125"/>
                      <a:pt x="7025" y="2887"/>
                    </a:cubicBezTo>
                    <a:lnTo>
                      <a:pt x="7775" y="2756"/>
                    </a:lnTo>
                    <a:cubicBezTo>
                      <a:pt x="7811" y="2749"/>
                      <a:pt x="7846" y="2746"/>
                      <a:pt x="7880" y="2746"/>
                    </a:cubicBezTo>
                    <a:close/>
                    <a:moveTo>
                      <a:pt x="4137" y="0"/>
                    </a:moveTo>
                    <a:cubicBezTo>
                      <a:pt x="4073" y="0"/>
                      <a:pt x="4007" y="6"/>
                      <a:pt x="3942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108" y="1482"/>
                      <a:pt x="3180" y="1637"/>
                      <a:pt x="3287" y="1780"/>
                    </a:cubicBezTo>
                    <a:lnTo>
                      <a:pt x="2513" y="1923"/>
                    </a:lnTo>
                    <a:cubicBezTo>
                      <a:pt x="2203" y="1982"/>
                      <a:pt x="1989" y="2292"/>
                      <a:pt x="2049" y="2601"/>
                    </a:cubicBezTo>
                    <a:lnTo>
                      <a:pt x="2096" y="2887"/>
                    </a:lnTo>
                    <a:lnTo>
                      <a:pt x="810" y="3125"/>
                    </a:lnTo>
                    <a:cubicBezTo>
                      <a:pt x="322" y="3208"/>
                      <a:pt x="1" y="3673"/>
                      <a:pt x="96" y="4161"/>
                    </a:cubicBezTo>
                    <a:lnTo>
                      <a:pt x="1668" y="12793"/>
                    </a:lnTo>
                    <a:cubicBezTo>
                      <a:pt x="1742" y="13218"/>
                      <a:pt x="2121" y="13520"/>
                      <a:pt x="2549" y="13520"/>
                    </a:cubicBezTo>
                    <a:cubicBezTo>
                      <a:pt x="2600" y="13520"/>
                      <a:pt x="2651" y="13516"/>
                      <a:pt x="2703" y="13507"/>
                    </a:cubicBezTo>
                    <a:lnTo>
                      <a:pt x="10038" y="12162"/>
                    </a:lnTo>
                    <a:cubicBezTo>
                      <a:pt x="10526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28" y="1763"/>
                      <a:pt x="8313" y="1763"/>
                    </a:cubicBezTo>
                    <a:cubicBezTo>
                      <a:pt x="8257" y="1763"/>
                      <a:pt x="8201" y="1768"/>
                      <a:pt x="8145" y="1780"/>
                    </a:cubicBezTo>
                    <a:lnTo>
                      <a:pt x="6859" y="2018"/>
                    </a:lnTo>
                    <a:lnTo>
                      <a:pt x="6811" y="1732"/>
                    </a:lnTo>
                    <a:cubicBezTo>
                      <a:pt x="6757" y="1451"/>
                      <a:pt x="6498" y="1249"/>
                      <a:pt x="6219" y="1249"/>
                    </a:cubicBezTo>
                    <a:cubicBezTo>
                      <a:pt x="6190" y="1249"/>
                      <a:pt x="6161" y="1251"/>
                      <a:pt x="6132" y="1256"/>
                    </a:cubicBezTo>
                    <a:lnTo>
                      <a:pt x="5180" y="1434"/>
                    </a:lnTo>
                    <a:cubicBezTo>
                      <a:pt x="5239" y="1268"/>
                      <a:pt x="5251" y="1089"/>
                      <a:pt x="5216" y="910"/>
                    </a:cubicBezTo>
                    <a:cubicBezTo>
                      <a:pt x="5131" y="380"/>
                      <a:pt x="4667" y="0"/>
                      <a:pt x="413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6" name="Google Shape;3236;p22"/>
              <p:cNvSpPr/>
              <p:nvPr/>
            </p:nvSpPr>
            <p:spPr>
              <a:xfrm>
                <a:off x="1145609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7" name="Google Shape;3237;p22"/>
              <p:cNvSpPr/>
              <p:nvPr/>
            </p:nvSpPr>
            <p:spPr>
              <a:xfrm>
                <a:off x="1213893" y="4339823"/>
                <a:ext cx="124375" cy="43383"/>
              </a:xfrm>
              <a:custGeom>
                <a:rect b="b" l="l" r="r" t="t"/>
                <a:pathLst>
                  <a:path extrusionOk="0" h="1345" w="3856">
                    <a:moveTo>
                      <a:pt x="3258" y="1"/>
                    </a:moveTo>
                    <a:cubicBezTo>
                      <a:pt x="3223" y="1"/>
                      <a:pt x="3185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607" y="1345"/>
                    </a:cubicBezTo>
                    <a:cubicBezTo>
                      <a:pt x="638" y="1345"/>
                      <a:pt x="671" y="1342"/>
                      <a:pt x="705" y="1335"/>
                    </a:cubicBezTo>
                    <a:lnTo>
                      <a:pt x="3289" y="871"/>
                    </a:lnTo>
                    <a:cubicBezTo>
                      <a:pt x="3855" y="793"/>
                      <a:pt x="3748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8" name="Google Shape;3238;p22"/>
              <p:cNvSpPr/>
              <p:nvPr/>
            </p:nvSpPr>
            <p:spPr>
              <a:xfrm>
                <a:off x="1158286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2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9" name="Google Shape;3239;p22"/>
              <p:cNvSpPr/>
              <p:nvPr/>
            </p:nvSpPr>
            <p:spPr>
              <a:xfrm>
                <a:off x="1227795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0" name="Google Shape;3240;p22"/>
              <p:cNvSpPr/>
              <p:nvPr/>
            </p:nvSpPr>
            <p:spPr>
              <a:xfrm>
                <a:off x="1171736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2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699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1" name="Google Shape;3241;p22"/>
              <p:cNvSpPr/>
              <p:nvPr/>
            </p:nvSpPr>
            <p:spPr>
              <a:xfrm>
                <a:off x="1240826" y="4483390"/>
                <a:ext cx="122311" cy="43673"/>
              </a:xfrm>
              <a:custGeom>
                <a:rect b="b" l="l" r="r" t="t"/>
                <a:pathLst>
                  <a:path extrusionOk="0" h="1354" w="3792">
                    <a:moveTo>
                      <a:pt x="3178" y="1"/>
                    </a:moveTo>
                    <a:cubicBezTo>
                      <a:pt x="3159" y="1"/>
                      <a:pt x="3140" y="2"/>
                      <a:pt x="3121" y="4"/>
                    </a:cubicBezTo>
                    <a:lnTo>
                      <a:pt x="525" y="480"/>
                    </a:lnTo>
                    <a:cubicBezTo>
                      <a:pt x="0" y="605"/>
                      <a:pt x="120" y="1354"/>
                      <a:pt x="613" y="1354"/>
                    </a:cubicBezTo>
                    <a:cubicBezTo>
                      <a:pt x="634" y="1354"/>
                      <a:pt x="657" y="1352"/>
                      <a:pt x="680" y="1349"/>
                    </a:cubicBezTo>
                    <a:lnTo>
                      <a:pt x="3275" y="885"/>
                    </a:lnTo>
                    <a:cubicBezTo>
                      <a:pt x="3792" y="747"/>
                      <a:pt x="3678" y="1"/>
                      <a:pt x="31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2" name="Google Shape;3242;p22"/>
              <p:cNvSpPr/>
              <p:nvPr/>
            </p:nvSpPr>
            <p:spPr>
              <a:xfrm>
                <a:off x="1114516" y="4806940"/>
                <a:ext cx="250396" cy="224527"/>
              </a:xfrm>
              <a:custGeom>
                <a:rect b="b" l="l" r="r" t="t"/>
                <a:pathLst>
                  <a:path extrusionOk="0" h="6961" w="7763">
                    <a:moveTo>
                      <a:pt x="3924" y="1"/>
                    </a:moveTo>
                    <a:cubicBezTo>
                      <a:pt x="2893" y="1"/>
                      <a:pt x="1881" y="469"/>
                      <a:pt x="1214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51" y="534"/>
                    </a:cubicBezTo>
                    <a:cubicBezTo>
                      <a:pt x="5184" y="174"/>
                      <a:pt x="4551" y="1"/>
                      <a:pt x="3924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0" y="3558"/>
                      <a:pt x="524" y="5487"/>
                      <a:pt x="2012" y="6427"/>
                    </a:cubicBezTo>
                    <a:cubicBezTo>
                      <a:pt x="2579" y="6787"/>
                      <a:pt x="3212" y="6960"/>
                      <a:pt x="3839" y="6960"/>
                    </a:cubicBezTo>
                    <a:cubicBezTo>
                      <a:pt x="4870" y="6960"/>
                      <a:pt x="5882" y="6492"/>
                      <a:pt x="6548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3" name="Google Shape;3243;p22"/>
              <p:cNvSpPr/>
              <p:nvPr/>
            </p:nvSpPr>
            <p:spPr>
              <a:xfrm>
                <a:off x="1583407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4" name="Google Shape;3244;p22"/>
              <p:cNvSpPr/>
              <p:nvPr/>
            </p:nvSpPr>
            <p:spPr>
              <a:xfrm>
                <a:off x="1716297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17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5" name="Google Shape;3245;p22"/>
              <p:cNvSpPr/>
              <p:nvPr/>
            </p:nvSpPr>
            <p:spPr>
              <a:xfrm>
                <a:off x="1526186" y="4700692"/>
                <a:ext cx="345677" cy="344387"/>
              </a:xfrm>
              <a:custGeom>
                <a:rect b="b" l="l" r="r" t="t"/>
                <a:pathLst>
                  <a:path extrusionOk="0" h="10677" w="10717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7"/>
                    </a:lnTo>
                    <a:cubicBezTo>
                      <a:pt x="1" y="5840"/>
                      <a:pt x="143" y="6030"/>
                      <a:pt x="346" y="6054"/>
                    </a:cubicBezTo>
                    <a:lnTo>
                      <a:pt x="3822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2" y="7333"/>
                      <a:pt x="10409" y="7189"/>
                      <a:pt x="10430" y="7007"/>
                    </a:cubicBezTo>
                    <a:lnTo>
                      <a:pt x="10692" y="5042"/>
                    </a:lnTo>
                    <a:cubicBezTo>
                      <a:pt x="10716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47" y="684"/>
                    </a:lnTo>
                    <a:cubicBezTo>
                      <a:pt x="7382" y="470"/>
                      <a:pt x="7240" y="291"/>
                      <a:pt x="7025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6" name="Google Shape;3246;p22"/>
              <p:cNvSpPr/>
              <p:nvPr/>
            </p:nvSpPr>
            <p:spPr>
              <a:xfrm>
                <a:off x="58777" y="3173353"/>
                <a:ext cx="349902" cy="435120"/>
              </a:xfrm>
              <a:custGeom>
                <a:rect b="b" l="l" r="r" t="t"/>
                <a:pathLst>
                  <a:path extrusionOk="0" h="13490" w="10848">
                    <a:moveTo>
                      <a:pt x="4152" y="412"/>
                    </a:moveTo>
                    <a:cubicBezTo>
                      <a:pt x="4441" y="412"/>
                      <a:pt x="4724" y="585"/>
                      <a:pt x="4775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35" y="1662"/>
                    </a:lnTo>
                    <a:cubicBezTo>
                      <a:pt x="3668" y="1566"/>
                      <a:pt x="3549" y="1400"/>
                      <a:pt x="3501" y="1209"/>
                    </a:cubicBezTo>
                    <a:cubicBezTo>
                      <a:pt x="3386" y="709"/>
                      <a:pt x="3774" y="412"/>
                      <a:pt x="4152" y="412"/>
                    </a:cubicBezTo>
                    <a:close/>
                    <a:moveTo>
                      <a:pt x="7876" y="2723"/>
                    </a:moveTo>
                    <a:cubicBezTo>
                      <a:pt x="8126" y="2723"/>
                      <a:pt x="8354" y="2911"/>
                      <a:pt x="8407" y="3174"/>
                    </a:cubicBezTo>
                    <a:lnTo>
                      <a:pt x="9788" y="10746"/>
                    </a:lnTo>
                    <a:cubicBezTo>
                      <a:pt x="9835" y="11044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2" y="12527"/>
                    </a:cubicBezTo>
                    <a:cubicBezTo>
                      <a:pt x="2719" y="12527"/>
                      <a:pt x="2483" y="12345"/>
                      <a:pt x="2430" y="12068"/>
                    </a:cubicBezTo>
                    <a:lnTo>
                      <a:pt x="1072" y="4507"/>
                    </a:lnTo>
                    <a:cubicBezTo>
                      <a:pt x="1013" y="4210"/>
                      <a:pt x="1215" y="3924"/>
                      <a:pt x="1513" y="3876"/>
                    </a:cubicBezTo>
                    <a:lnTo>
                      <a:pt x="2263" y="3733"/>
                    </a:lnTo>
                    <a:cubicBezTo>
                      <a:pt x="2295" y="3948"/>
                      <a:pt x="2483" y="4096"/>
                      <a:pt x="2695" y="4096"/>
                    </a:cubicBezTo>
                    <a:cubicBezTo>
                      <a:pt x="2717" y="4096"/>
                      <a:pt x="2740" y="4094"/>
                      <a:pt x="2763" y="4090"/>
                    </a:cubicBezTo>
                    <a:lnTo>
                      <a:pt x="6680" y="3376"/>
                    </a:lnTo>
                    <a:cubicBezTo>
                      <a:pt x="6906" y="3328"/>
                      <a:pt x="7073" y="3102"/>
                      <a:pt x="7025" y="2864"/>
                    </a:cubicBezTo>
                    <a:lnTo>
                      <a:pt x="7776" y="2733"/>
                    </a:lnTo>
                    <a:cubicBezTo>
                      <a:pt x="7809" y="2726"/>
                      <a:pt x="7843" y="2723"/>
                      <a:pt x="7876" y="2723"/>
                    </a:cubicBezTo>
                    <a:close/>
                    <a:moveTo>
                      <a:pt x="4138" y="1"/>
                    </a:moveTo>
                    <a:cubicBezTo>
                      <a:pt x="4073" y="1"/>
                      <a:pt x="4008" y="7"/>
                      <a:pt x="3942" y="19"/>
                    </a:cubicBezTo>
                    <a:cubicBezTo>
                      <a:pt x="3358" y="126"/>
                      <a:pt x="2965" y="685"/>
                      <a:pt x="3073" y="1281"/>
                    </a:cubicBezTo>
                    <a:cubicBezTo>
                      <a:pt x="3108" y="1447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71"/>
                      <a:pt x="1989" y="2269"/>
                      <a:pt x="2037" y="2590"/>
                    </a:cubicBezTo>
                    <a:lnTo>
                      <a:pt x="2096" y="2864"/>
                    </a:lnTo>
                    <a:lnTo>
                      <a:pt x="798" y="3102"/>
                    </a:lnTo>
                    <a:cubicBezTo>
                      <a:pt x="322" y="3197"/>
                      <a:pt x="1" y="3662"/>
                      <a:pt x="84" y="4150"/>
                    </a:cubicBezTo>
                    <a:lnTo>
                      <a:pt x="1668" y="12758"/>
                    </a:lnTo>
                    <a:cubicBezTo>
                      <a:pt x="1741" y="13188"/>
                      <a:pt x="2111" y="13489"/>
                      <a:pt x="2532" y="13489"/>
                    </a:cubicBezTo>
                    <a:cubicBezTo>
                      <a:pt x="2588" y="13489"/>
                      <a:pt x="2646" y="13484"/>
                      <a:pt x="2703" y="13473"/>
                    </a:cubicBezTo>
                    <a:lnTo>
                      <a:pt x="10050" y="12139"/>
                    </a:lnTo>
                    <a:cubicBezTo>
                      <a:pt x="10526" y="12044"/>
                      <a:pt x="10847" y="11579"/>
                      <a:pt x="10764" y="11091"/>
                    </a:cubicBezTo>
                    <a:lnTo>
                      <a:pt x="9180" y="2459"/>
                    </a:lnTo>
                    <a:cubicBezTo>
                      <a:pt x="9107" y="2029"/>
                      <a:pt x="8737" y="1728"/>
                      <a:pt x="8317" y="1728"/>
                    </a:cubicBezTo>
                    <a:cubicBezTo>
                      <a:pt x="8260" y="1728"/>
                      <a:pt x="8202" y="1734"/>
                      <a:pt x="8145" y="1745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7" y="1430"/>
                      <a:pt x="6498" y="1226"/>
                      <a:pt x="6219" y="1226"/>
                    </a:cubicBezTo>
                    <a:cubicBezTo>
                      <a:pt x="6190" y="1226"/>
                      <a:pt x="6161" y="1228"/>
                      <a:pt x="6132" y="1233"/>
                    </a:cubicBezTo>
                    <a:lnTo>
                      <a:pt x="5180" y="1412"/>
                    </a:lnTo>
                    <a:cubicBezTo>
                      <a:pt x="5228" y="1245"/>
                      <a:pt x="5240" y="1066"/>
                      <a:pt x="5216" y="888"/>
                    </a:cubicBezTo>
                    <a:cubicBezTo>
                      <a:pt x="5110" y="369"/>
                      <a:pt x="4656" y="1"/>
                      <a:pt x="413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7" name="Google Shape;3247;p22"/>
              <p:cNvSpPr/>
              <p:nvPr/>
            </p:nvSpPr>
            <p:spPr>
              <a:xfrm>
                <a:off x="120997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4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8" name="Google Shape;3248;p22"/>
              <p:cNvSpPr/>
              <p:nvPr/>
            </p:nvSpPr>
            <p:spPr>
              <a:xfrm>
                <a:off x="188733" y="3315178"/>
                <a:ext cx="125214" cy="43544"/>
              </a:xfrm>
              <a:custGeom>
                <a:rect b="b" l="l" r="r" t="t"/>
                <a:pathLst>
                  <a:path extrusionOk="0" h="1350" w="3882">
                    <a:moveTo>
                      <a:pt x="3282" y="0"/>
                    </a:moveTo>
                    <a:cubicBezTo>
                      <a:pt x="3245" y="0"/>
                      <a:pt x="3205" y="5"/>
                      <a:pt x="3163" y="15"/>
                    </a:cubicBezTo>
                    <a:lnTo>
                      <a:pt x="3151" y="3"/>
                    </a:lnTo>
                    <a:lnTo>
                      <a:pt x="556" y="479"/>
                    </a:lnTo>
                    <a:cubicBezTo>
                      <a:pt x="1" y="568"/>
                      <a:pt x="108" y="1350"/>
                      <a:pt x="597" y="1350"/>
                    </a:cubicBezTo>
                    <a:cubicBezTo>
                      <a:pt x="633" y="1350"/>
                      <a:pt x="671" y="1345"/>
                      <a:pt x="710" y="1337"/>
                    </a:cubicBezTo>
                    <a:lnTo>
                      <a:pt x="3306" y="872"/>
                    </a:lnTo>
                    <a:cubicBezTo>
                      <a:pt x="3882" y="817"/>
                      <a:pt x="3778" y="0"/>
                      <a:pt x="328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9" name="Google Shape;3249;p22"/>
              <p:cNvSpPr/>
              <p:nvPr/>
            </p:nvSpPr>
            <p:spPr>
              <a:xfrm>
                <a:off x="133673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0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0" name="Google Shape;3250;p22"/>
              <p:cNvSpPr/>
              <p:nvPr/>
            </p:nvSpPr>
            <p:spPr>
              <a:xfrm>
                <a:off x="203183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20" y="1350"/>
                    </a:cubicBezTo>
                    <a:cubicBezTo>
                      <a:pt x="632" y="1350"/>
                      <a:pt x="643" y="1349"/>
                      <a:pt x="655" y="1348"/>
                    </a:cubicBezTo>
                    <a:lnTo>
                      <a:pt x="3251" y="872"/>
                    </a:lnTo>
                    <a:cubicBezTo>
                      <a:pt x="3747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1" name="Google Shape;3251;p22"/>
              <p:cNvSpPr/>
              <p:nvPr/>
            </p:nvSpPr>
            <p:spPr>
              <a:xfrm>
                <a:off x="147124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2" name="Google Shape;3252;p22"/>
              <p:cNvSpPr/>
              <p:nvPr/>
            </p:nvSpPr>
            <p:spPr>
              <a:xfrm>
                <a:off x="216375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8" y="477"/>
                    </a:lnTo>
                    <a:cubicBezTo>
                      <a:pt x="0" y="616"/>
                      <a:pt x="119" y="1348"/>
                      <a:pt x="627" y="1348"/>
                    </a:cubicBezTo>
                    <a:cubicBezTo>
                      <a:pt x="643" y="1348"/>
                      <a:pt x="659" y="1348"/>
                      <a:pt x="675" y="1346"/>
                    </a:cubicBezTo>
                    <a:lnTo>
                      <a:pt x="3271" y="882"/>
                    </a:lnTo>
                    <a:cubicBezTo>
                      <a:pt x="3775" y="744"/>
                      <a:pt x="3661" y="10"/>
                      <a:pt x="3162" y="10"/>
                    </a:cubicBezTo>
                    <a:cubicBezTo>
                      <a:pt x="3143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3" name="Google Shape;3253;p22"/>
              <p:cNvSpPr/>
              <p:nvPr/>
            </p:nvSpPr>
            <p:spPr>
              <a:xfrm>
                <a:off x="91032" y="3782231"/>
                <a:ext cx="249299" cy="224075"/>
              </a:xfrm>
              <a:custGeom>
                <a:rect b="b" l="l" r="r" t="t"/>
                <a:pathLst>
                  <a:path extrusionOk="0" h="6947" w="7729">
                    <a:moveTo>
                      <a:pt x="3896" y="1"/>
                    </a:moveTo>
                    <a:cubicBezTo>
                      <a:pt x="2865" y="1"/>
                      <a:pt x="1848" y="470"/>
                      <a:pt x="1180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04" y="525"/>
                    </a:cubicBezTo>
                    <a:cubicBezTo>
                      <a:pt x="5144" y="171"/>
                      <a:pt x="4517" y="1"/>
                      <a:pt x="3896" y="1"/>
                    </a:cubicBezTo>
                    <a:close/>
                    <a:moveTo>
                      <a:pt x="775" y="1989"/>
                    </a:moveTo>
                    <a:cubicBezTo>
                      <a:pt x="1" y="3561"/>
                      <a:pt x="489" y="5478"/>
                      <a:pt x="1954" y="6418"/>
                    </a:cubicBezTo>
                    <a:cubicBezTo>
                      <a:pt x="2522" y="6775"/>
                      <a:pt x="3157" y="6947"/>
                      <a:pt x="3787" y="6947"/>
                    </a:cubicBezTo>
                    <a:cubicBezTo>
                      <a:pt x="4818" y="6947"/>
                      <a:pt x="5833" y="6486"/>
                      <a:pt x="6514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4" name="Google Shape;3254;p22"/>
              <p:cNvSpPr/>
              <p:nvPr/>
            </p:nvSpPr>
            <p:spPr>
              <a:xfrm>
                <a:off x="558794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87"/>
                      <a:pt x="1" y="3596"/>
                      <a:pt x="656" y="4561"/>
                    </a:cubicBezTo>
                    <a:lnTo>
                      <a:pt x="763" y="4727"/>
                    </a:lnTo>
                    <a:cubicBezTo>
                      <a:pt x="1172" y="5323"/>
                      <a:pt x="1837" y="5644"/>
                      <a:pt x="2514" y="5644"/>
                    </a:cubicBezTo>
                    <a:cubicBezTo>
                      <a:pt x="2920" y="5644"/>
                      <a:pt x="3330" y="5528"/>
                      <a:pt x="3692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5" name="Google Shape;3255;p22"/>
              <p:cNvSpPr/>
              <p:nvPr/>
            </p:nvSpPr>
            <p:spPr>
              <a:xfrm>
                <a:off x="691298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7" y="0"/>
                    </a:moveTo>
                    <a:cubicBezTo>
                      <a:pt x="3169" y="0"/>
                      <a:pt x="2757" y="118"/>
                      <a:pt x="2394" y="365"/>
                    </a:cubicBezTo>
                    <a:lnTo>
                      <a:pt x="0" y="1996"/>
                    </a:lnTo>
                    <a:lnTo>
                      <a:pt x="2489" y="5640"/>
                    </a:lnTo>
                    <a:lnTo>
                      <a:pt x="4870" y="4008"/>
                    </a:lnTo>
                    <a:cubicBezTo>
                      <a:pt x="5834" y="3354"/>
                      <a:pt x="6084" y="2044"/>
                      <a:pt x="5430" y="1091"/>
                    </a:cubicBezTo>
                    <a:lnTo>
                      <a:pt x="5322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6" name="Google Shape;3256;p22"/>
              <p:cNvSpPr/>
              <p:nvPr/>
            </p:nvSpPr>
            <p:spPr>
              <a:xfrm>
                <a:off x="501574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8" y="0"/>
                    </a:moveTo>
                    <a:cubicBezTo>
                      <a:pt x="4821" y="0"/>
                      <a:pt x="4665" y="134"/>
                      <a:pt x="4644" y="315"/>
                    </a:cubicBezTo>
                    <a:lnTo>
                      <a:pt x="4180" y="3804"/>
                    </a:lnTo>
                    <a:lnTo>
                      <a:pt x="703" y="3340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8"/>
                    </a:lnTo>
                    <a:cubicBezTo>
                      <a:pt x="1" y="5840"/>
                      <a:pt x="144" y="6019"/>
                      <a:pt x="346" y="6054"/>
                    </a:cubicBezTo>
                    <a:lnTo>
                      <a:pt x="3823" y="6519"/>
                    </a:lnTo>
                    <a:lnTo>
                      <a:pt x="3358" y="9995"/>
                    </a:lnTo>
                    <a:cubicBezTo>
                      <a:pt x="3334" y="10198"/>
                      <a:pt x="3477" y="10388"/>
                      <a:pt x="3680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29" y="7330"/>
                      <a:pt x="10043" y="7331"/>
                      <a:pt x="10058" y="7331"/>
                    </a:cubicBezTo>
                    <a:cubicBezTo>
                      <a:pt x="10243" y="7331"/>
                      <a:pt x="10409" y="7194"/>
                      <a:pt x="10442" y="7007"/>
                    </a:cubicBezTo>
                    <a:lnTo>
                      <a:pt x="10692" y="5042"/>
                    </a:lnTo>
                    <a:cubicBezTo>
                      <a:pt x="10728" y="4828"/>
                      <a:pt x="10585" y="4649"/>
                      <a:pt x="10371" y="4614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3" y="470"/>
                      <a:pt x="7240" y="292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7" name="Google Shape;3257;p22"/>
              <p:cNvSpPr/>
              <p:nvPr/>
            </p:nvSpPr>
            <p:spPr>
              <a:xfrm>
                <a:off x="58777" y="4197965"/>
                <a:ext cx="349902" cy="435120"/>
              </a:xfrm>
              <a:custGeom>
                <a:rect b="b" l="l" r="r" t="t"/>
                <a:pathLst>
                  <a:path extrusionOk="0" h="13490" w="10848">
                    <a:moveTo>
                      <a:pt x="4152" y="412"/>
                    </a:moveTo>
                    <a:cubicBezTo>
                      <a:pt x="4441" y="412"/>
                      <a:pt x="4724" y="585"/>
                      <a:pt x="4775" y="971"/>
                    </a:cubicBezTo>
                    <a:cubicBezTo>
                      <a:pt x="4811" y="1161"/>
                      <a:pt x="4751" y="1364"/>
                      <a:pt x="4632" y="1519"/>
                    </a:cubicBezTo>
                    <a:lnTo>
                      <a:pt x="3835" y="1661"/>
                    </a:lnTo>
                    <a:cubicBezTo>
                      <a:pt x="3668" y="1566"/>
                      <a:pt x="3549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4" y="412"/>
                      <a:pt x="4152" y="412"/>
                    </a:cubicBezTo>
                    <a:close/>
                    <a:moveTo>
                      <a:pt x="7880" y="2723"/>
                    </a:moveTo>
                    <a:cubicBezTo>
                      <a:pt x="8137" y="2723"/>
                      <a:pt x="8365" y="2911"/>
                      <a:pt x="8407" y="3173"/>
                    </a:cubicBezTo>
                    <a:lnTo>
                      <a:pt x="9788" y="10734"/>
                    </a:lnTo>
                    <a:cubicBezTo>
                      <a:pt x="9835" y="11043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1" y="12527"/>
                      <a:pt x="2981" y="12527"/>
                    </a:cubicBezTo>
                    <a:cubicBezTo>
                      <a:pt x="2718" y="12527"/>
                      <a:pt x="2483" y="12346"/>
                      <a:pt x="2430" y="12079"/>
                    </a:cubicBezTo>
                    <a:lnTo>
                      <a:pt x="1072" y="4507"/>
                    </a:lnTo>
                    <a:cubicBezTo>
                      <a:pt x="1013" y="4209"/>
                      <a:pt x="1215" y="3924"/>
                      <a:pt x="1513" y="3876"/>
                    </a:cubicBezTo>
                    <a:lnTo>
                      <a:pt x="2263" y="3745"/>
                    </a:lnTo>
                    <a:cubicBezTo>
                      <a:pt x="2295" y="3945"/>
                      <a:pt x="2475" y="4098"/>
                      <a:pt x="2681" y="4098"/>
                    </a:cubicBezTo>
                    <a:cubicBezTo>
                      <a:pt x="2708" y="4098"/>
                      <a:pt x="2735" y="4096"/>
                      <a:pt x="2763" y="4090"/>
                    </a:cubicBezTo>
                    <a:lnTo>
                      <a:pt x="6680" y="3376"/>
                    </a:lnTo>
                    <a:cubicBezTo>
                      <a:pt x="6906" y="3328"/>
                      <a:pt x="7073" y="3102"/>
                      <a:pt x="7025" y="2864"/>
                    </a:cubicBezTo>
                    <a:lnTo>
                      <a:pt x="7776" y="2733"/>
                    </a:lnTo>
                    <a:cubicBezTo>
                      <a:pt x="7811" y="2726"/>
                      <a:pt x="7846" y="2723"/>
                      <a:pt x="7880" y="2723"/>
                    </a:cubicBezTo>
                    <a:close/>
                    <a:moveTo>
                      <a:pt x="4138" y="1"/>
                    </a:moveTo>
                    <a:cubicBezTo>
                      <a:pt x="4073" y="1"/>
                      <a:pt x="4008" y="6"/>
                      <a:pt x="3942" y="18"/>
                    </a:cubicBezTo>
                    <a:cubicBezTo>
                      <a:pt x="3358" y="125"/>
                      <a:pt x="2965" y="697"/>
                      <a:pt x="3073" y="1280"/>
                    </a:cubicBezTo>
                    <a:cubicBezTo>
                      <a:pt x="3108" y="1459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59"/>
                      <a:pt x="1989" y="2269"/>
                      <a:pt x="2037" y="2578"/>
                    </a:cubicBezTo>
                    <a:lnTo>
                      <a:pt x="2096" y="2864"/>
                    </a:lnTo>
                    <a:lnTo>
                      <a:pt x="798" y="3102"/>
                    </a:lnTo>
                    <a:cubicBezTo>
                      <a:pt x="322" y="3185"/>
                      <a:pt x="1" y="3650"/>
                      <a:pt x="84" y="4138"/>
                    </a:cubicBezTo>
                    <a:lnTo>
                      <a:pt x="1668" y="12770"/>
                    </a:lnTo>
                    <a:cubicBezTo>
                      <a:pt x="1741" y="13190"/>
                      <a:pt x="2110" y="13489"/>
                      <a:pt x="2531" y="13489"/>
                    </a:cubicBezTo>
                    <a:cubicBezTo>
                      <a:pt x="2588" y="13489"/>
                      <a:pt x="2646" y="13484"/>
                      <a:pt x="2703" y="13472"/>
                    </a:cubicBezTo>
                    <a:lnTo>
                      <a:pt x="10050" y="12139"/>
                    </a:lnTo>
                    <a:cubicBezTo>
                      <a:pt x="10526" y="12044"/>
                      <a:pt x="10847" y="11579"/>
                      <a:pt x="10764" y="11091"/>
                    </a:cubicBezTo>
                    <a:lnTo>
                      <a:pt x="9180" y="2459"/>
                    </a:lnTo>
                    <a:cubicBezTo>
                      <a:pt x="9107" y="2029"/>
                      <a:pt x="8737" y="1728"/>
                      <a:pt x="8317" y="1728"/>
                    </a:cubicBezTo>
                    <a:cubicBezTo>
                      <a:pt x="8260" y="1728"/>
                      <a:pt x="8202" y="1733"/>
                      <a:pt x="8145" y="1745"/>
                    </a:cubicBezTo>
                    <a:lnTo>
                      <a:pt x="6859" y="1995"/>
                    </a:lnTo>
                    <a:lnTo>
                      <a:pt x="6811" y="1709"/>
                    </a:lnTo>
                    <a:cubicBezTo>
                      <a:pt x="6758" y="1434"/>
                      <a:pt x="6509" y="1235"/>
                      <a:pt x="6237" y="1235"/>
                    </a:cubicBezTo>
                    <a:cubicBezTo>
                      <a:pt x="6202" y="1235"/>
                      <a:pt x="6167" y="1238"/>
                      <a:pt x="6132" y="1245"/>
                    </a:cubicBezTo>
                    <a:lnTo>
                      <a:pt x="5180" y="1411"/>
                    </a:lnTo>
                    <a:cubicBezTo>
                      <a:pt x="5228" y="1245"/>
                      <a:pt x="5240" y="1066"/>
                      <a:pt x="5216" y="887"/>
                    </a:cubicBezTo>
                    <a:cubicBezTo>
                      <a:pt x="5110" y="369"/>
                      <a:pt x="4656" y="1"/>
                      <a:pt x="413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8" name="Google Shape;3258;p22"/>
              <p:cNvSpPr/>
              <p:nvPr/>
            </p:nvSpPr>
            <p:spPr>
              <a:xfrm>
                <a:off x="120997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5"/>
                      <a:pt x="1002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88" y="259"/>
                      <a:pt x="1367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9" name="Google Shape;3259;p22"/>
              <p:cNvSpPr/>
              <p:nvPr/>
            </p:nvSpPr>
            <p:spPr>
              <a:xfrm>
                <a:off x="189281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58" y="1"/>
                    </a:moveTo>
                    <a:cubicBezTo>
                      <a:pt x="3223" y="1"/>
                      <a:pt x="3185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3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22"/>
              <p:cNvSpPr/>
              <p:nvPr/>
            </p:nvSpPr>
            <p:spPr>
              <a:xfrm>
                <a:off x="133673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1" name="Google Shape;3261;p22"/>
              <p:cNvSpPr/>
              <p:nvPr/>
            </p:nvSpPr>
            <p:spPr>
              <a:xfrm>
                <a:off x="203183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20" y="1349"/>
                    </a:cubicBezTo>
                    <a:cubicBezTo>
                      <a:pt x="632" y="1349"/>
                      <a:pt x="643" y="1349"/>
                      <a:pt x="655" y="1348"/>
                    </a:cubicBezTo>
                    <a:lnTo>
                      <a:pt x="3251" y="872"/>
                    </a:lnTo>
                    <a:cubicBezTo>
                      <a:pt x="3747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2" name="Google Shape;3262;p22"/>
              <p:cNvSpPr/>
              <p:nvPr/>
            </p:nvSpPr>
            <p:spPr>
              <a:xfrm>
                <a:off x="147124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191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699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3" name="Google Shape;3263;p22"/>
              <p:cNvSpPr/>
              <p:nvPr/>
            </p:nvSpPr>
            <p:spPr>
              <a:xfrm>
                <a:off x="216214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2" y="2"/>
                      <a:pt x="3109" y="5"/>
                    </a:cubicBezTo>
                    <a:lnTo>
                      <a:pt x="513" y="481"/>
                    </a:lnTo>
                    <a:cubicBezTo>
                      <a:pt x="0" y="606"/>
                      <a:pt x="110" y="1355"/>
                      <a:pt x="612" y="1355"/>
                    </a:cubicBezTo>
                    <a:cubicBezTo>
                      <a:pt x="634" y="1355"/>
                      <a:pt x="656" y="1353"/>
                      <a:pt x="680" y="1350"/>
                    </a:cubicBezTo>
                    <a:lnTo>
                      <a:pt x="3276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4" name="Google Shape;3264;p22"/>
              <p:cNvSpPr/>
              <p:nvPr/>
            </p:nvSpPr>
            <p:spPr>
              <a:xfrm>
                <a:off x="89903" y="4806940"/>
                <a:ext cx="250428" cy="224527"/>
              </a:xfrm>
              <a:custGeom>
                <a:rect b="b" l="l" r="r" t="t"/>
                <a:pathLst>
                  <a:path extrusionOk="0" h="6961" w="7764">
                    <a:moveTo>
                      <a:pt x="3921" y="1"/>
                    </a:moveTo>
                    <a:cubicBezTo>
                      <a:pt x="2893" y="1"/>
                      <a:pt x="1881" y="469"/>
                      <a:pt x="1215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39" y="534"/>
                    </a:cubicBezTo>
                    <a:cubicBezTo>
                      <a:pt x="5177" y="174"/>
                      <a:pt x="4546" y="1"/>
                      <a:pt x="3921" y="1"/>
                    </a:cubicBezTo>
                    <a:close/>
                    <a:moveTo>
                      <a:pt x="810" y="1986"/>
                    </a:moveTo>
                    <a:cubicBezTo>
                      <a:pt x="0" y="3558"/>
                      <a:pt x="524" y="5487"/>
                      <a:pt x="2012" y="6427"/>
                    </a:cubicBezTo>
                    <a:cubicBezTo>
                      <a:pt x="2575" y="6787"/>
                      <a:pt x="3207" y="6960"/>
                      <a:pt x="3834" y="6960"/>
                    </a:cubicBezTo>
                    <a:cubicBezTo>
                      <a:pt x="4865" y="6960"/>
                      <a:pt x="5882" y="6492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5" name="Google Shape;3265;p22"/>
              <p:cNvSpPr/>
              <p:nvPr/>
            </p:nvSpPr>
            <p:spPr>
              <a:xfrm>
                <a:off x="558794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22"/>
              <p:cNvSpPr/>
              <p:nvPr/>
            </p:nvSpPr>
            <p:spPr>
              <a:xfrm>
                <a:off x="691298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7" y="1"/>
                    </a:moveTo>
                    <a:cubicBezTo>
                      <a:pt x="3169" y="1"/>
                      <a:pt x="2757" y="119"/>
                      <a:pt x="2394" y="366"/>
                    </a:cubicBezTo>
                    <a:lnTo>
                      <a:pt x="0" y="1997"/>
                    </a:lnTo>
                    <a:lnTo>
                      <a:pt x="2489" y="5640"/>
                    </a:lnTo>
                    <a:lnTo>
                      <a:pt x="4870" y="4009"/>
                    </a:lnTo>
                    <a:cubicBezTo>
                      <a:pt x="5834" y="3354"/>
                      <a:pt x="6084" y="2045"/>
                      <a:pt x="5430" y="1092"/>
                    </a:cubicBezTo>
                    <a:lnTo>
                      <a:pt x="5322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p22"/>
              <p:cNvSpPr/>
              <p:nvPr/>
            </p:nvSpPr>
            <p:spPr>
              <a:xfrm>
                <a:off x="501187" y="4700692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5011" y="0"/>
                    </a:moveTo>
                    <a:cubicBezTo>
                      <a:pt x="4833" y="0"/>
                      <a:pt x="4677" y="135"/>
                      <a:pt x="4656" y="327"/>
                    </a:cubicBezTo>
                    <a:lnTo>
                      <a:pt x="4192" y="3804"/>
                    </a:lnTo>
                    <a:lnTo>
                      <a:pt x="715" y="3339"/>
                    </a:lnTo>
                    <a:cubicBezTo>
                      <a:pt x="700" y="3338"/>
                      <a:pt x="686" y="3337"/>
                      <a:pt x="671" y="3337"/>
                    </a:cubicBezTo>
                    <a:cubicBezTo>
                      <a:pt x="486" y="3337"/>
                      <a:pt x="320" y="3473"/>
                      <a:pt x="298" y="3661"/>
                    </a:cubicBezTo>
                    <a:lnTo>
                      <a:pt x="36" y="5637"/>
                    </a:lnTo>
                    <a:cubicBezTo>
                      <a:pt x="1" y="5840"/>
                      <a:pt x="144" y="6030"/>
                      <a:pt x="358" y="6054"/>
                    </a:cubicBezTo>
                    <a:lnTo>
                      <a:pt x="3835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2" y="10412"/>
                    </a:cubicBezTo>
                    <a:lnTo>
                      <a:pt x="5668" y="10674"/>
                    </a:lnTo>
                    <a:cubicBezTo>
                      <a:pt x="5683" y="10675"/>
                      <a:pt x="5698" y="10676"/>
                      <a:pt x="5712" y="10676"/>
                    </a:cubicBezTo>
                    <a:cubicBezTo>
                      <a:pt x="5898" y="10676"/>
                      <a:pt x="6063" y="10540"/>
                      <a:pt x="6085" y="10352"/>
                    </a:cubicBezTo>
                    <a:lnTo>
                      <a:pt x="6549" y="6876"/>
                    </a:lnTo>
                    <a:lnTo>
                      <a:pt x="10026" y="7328"/>
                    </a:lnTo>
                    <a:cubicBezTo>
                      <a:pt x="10046" y="7331"/>
                      <a:pt x="10065" y="7333"/>
                      <a:pt x="10084" y="7333"/>
                    </a:cubicBezTo>
                    <a:cubicBezTo>
                      <a:pt x="10264" y="7333"/>
                      <a:pt x="10421" y="7189"/>
                      <a:pt x="10443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3" y="4613"/>
                    </a:cubicBezTo>
                    <a:lnTo>
                      <a:pt x="6906" y="4161"/>
                    </a:lnTo>
                    <a:lnTo>
                      <a:pt x="7359" y="684"/>
                    </a:lnTo>
                    <a:cubicBezTo>
                      <a:pt x="7395" y="470"/>
                      <a:pt x="7252" y="291"/>
                      <a:pt x="7037" y="256"/>
                    </a:cubicBezTo>
                    <a:lnTo>
                      <a:pt x="5073" y="6"/>
                    </a:lnTo>
                    <a:cubicBezTo>
                      <a:pt x="5052" y="2"/>
                      <a:pt x="5031" y="0"/>
                      <a:pt x="5011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68" name="Google Shape;3268;p22"/>
          <p:cNvSpPr txBox="1"/>
          <p:nvPr>
            <p:ph type="title"/>
          </p:nvPr>
        </p:nvSpPr>
        <p:spPr>
          <a:xfrm>
            <a:off x="98960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269" name="Google Shape;3269;p22"/>
          <p:cNvSpPr txBox="1"/>
          <p:nvPr>
            <p:ph idx="1" type="subTitle"/>
          </p:nvPr>
        </p:nvSpPr>
        <p:spPr>
          <a:xfrm>
            <a:off x="989600" y="3567075"/>
            <a:ext cx="1838700" cy="126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270" name="Google Shape;3270;p22"/>
          <p:cNvSpPr txBox="1"/>
          <p:nvPr>
            <p:ph idx="2" type="title"/>
          </p:nvPr>
        </p:nvSpPr>
        <p:spPr>
          <a:xfrm>
            <a:off x="365265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271" name="Google Shape;3271;p22"/>
          <p:cNvSpPr txBox="1"/>
          <p:nvPr>
            <p:ph idx="3" type="subTitle"/>
          </p:nvPr>
        </p:nvSpPr>
        <p:spPr>
          <a:xfrm>
            <a:off x="3652650" y="3567075"/>
            <a:ext cx="1838700" cy="126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272" name="Google Shape;3272;p22"/>
          <p:cNvSpPr txBox="1"/>
          <p:nvPr>
            <p:ph idx="4" type="title"/>
          </p:nvPr>
        </p:nvSpPr>
        <p:spPr>
          <a:xfrm>
            <a:off x="631570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273" name="Google Shape;3273;p22"/>
          <p:cNvSpPr txBox="1"/>
          <p:nvPr>
            <p:ph idx="5" type="subTitle"/>
          </p:nvPr>
        </p:nvSpPr>
        <p:spPr>
          <a:xfrm>
            <a:off x="6315700" y="3567075"/>
            <a:ext cx="1838700" cy="126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274" name="Google Shape;3274;p22"/>
          <p:cNvSpPr txBox="1"/>
          <p:nvPr>
            <p:ph idx="6"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275" name="Google Shape;3275;p22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re columns 2" showMasterSp="0">
  <p:cSld name="TITLE_AND_BODY_2_2_2">
    <p:spTree>
      <p:nvGrpSpPr>
        <p:cNvPr id="3276" name="Shape 3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" name="Google Shape;3277;p23"/>
          <p:cNvGrpSpPr/>
          <p:nvPr/>
        </p:nvGrpSpPr>
        <p:grpSpPr>
          <a:xfrm>
            <a:off x="58777" y="60377"/>
            <a:ext cx="9026046" cy="2393902"/>
            <a:chOff x="58777" y="2651177"/>
            <a:chExt cx="9026046" cy="2393902"/>
          </a:xfrm>
        </p:grpSpPr>
        <p:sp>
          <p:nvSpPr>
            <p:cNvPr id="3278" name="Google Shape;3278;p23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3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23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23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3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23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23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23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23"/>
            <p:cNvSpPr/>
            <p:nvPr/>
          </p:nvSpPr>
          <p:spPr>
            <a:xfrm>
              <a:off x="4188320" y="2757554"/>
              <a:ext cx="250428" cy="22478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23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23"/>
            <p:cNvSpPr/>
            <p:nvPr/>
          </p:nvSpPr>
          <p:spPr>
            <a:xfrm>
              <a:off x="3163708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23"/>
            <p:cNvSpPr/>
            <p:nvPr/>
          </p:nvSpPr>
          <p:spPr>
            <a:xfrm>
              <a:off x="3575411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23"/>
            <p:cNvSpPr/>
            <p:nvPr/>
          </p:nvSpPr>
          <p:spPr>
            <a:xfrm>
              <a:off x="2138741" y="2757554"/>
              <a:ext cx="250783" cy="22478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23"/>
            <p:cNvSpPr/>
            <p:nvPr/>
          </p:nvSpPr>
          <p:spPr>
            <a:xfrm>
              <a:off x="2550799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23"/>
            <p:cNvSpPr/>
            <p:nvPr/>
          </p:nvSpPr>
          <p:spPr>
            <a:xfrm>
              <a:off x="1114516" y="2757554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23"/>
            <p:cNvSpPr/>
            <p:nvPr/>
          </p:nvSpPr>
          <p:spPr>
            <a:xfrm>
              <a:off x="1526186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3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23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96" name="Google Shape;3296;p23"/>
            <p:cNvGrpSpPr/>
            <p:nvPr/>
          </p:nvGrpSpPr>
          <p:grpSpPr>
            <a:xfrm>
              <a:off x="58777" y="3172611"/>
              <a:ext cx="9026046" cy="1872468"/>
              <a:chOff x="58777" y="3172611"/>
              <a:chExt cx="9026046" cy="1872468"/>
            </a:xfrm>
          </p:grpSpPr>
          <p:sp>
            <p:nvSpPr>
              <p:cNvPr id="3297" name="Google Shape;3297;p23"/>
              <p:cNvSpPr/>
              <p:nvPr/>
            </p:nvSpPr>
            <p:spPr>
              <a:xfrm>
                <a:off x="8256031" y="3173385"/>
                <a:ext cx="349902" cy="435733"/>
              </a:xfrm>
              <a:custGeom>
                <a:rect b="b" l="l" r="r" t="t"/>
                <a:pathLst>
                  <a:path extrusionOk="0" h="13509" w="10848">
                    <a:moveTo>
                      <a:pt x="4164" y="411"/>
                    </a:moveTo>
                    <a:cubicBezTo>
                      <a:pt x="4452" y="411"/>
                      <a:pt x="4735" y="584"/>
                      <a:pt x="4787" y="970"/>
                    </a:cubicBezTo>
                    <a:cubicBezTo>
                      <a:pt x="4823" y="1172"/>
                      <a:pt x="4763" y="1363"/>
                      <a:pt x="4632" y="1518"/>
                    </a:cubicBezTo>
                    <a:lnTo>
                      <a:pt x="3846" y="1661"/>
                    </a:lnTo>
                    <a:cubicBezTo>
                      <a:pt x="3668" y="1565"/>
                      <a:pt x="3549" y="1399"/>
                      <a:pt x="3513" y="1208"/>
                    </a:cubicBezTo>
                    <a:cubicBezTo>
                      <a:pt x="3398" y="708"/>
                      <a:pt x="3786" y="411"/>
                      <a:pt x="4164" y="411"/>
                    </a:cubicBezTo>
                    <a:close/>
                    <a:moveTo>
                      <a:pt x="7873" y="2721"/>
                    </a:moveTo>
                    <a:cubicBezTo>
                      <a:pt x="8128" y="2721"/>
                      <a:pt x="8353" y="2900"/>
                      <a:pt x="8395" y="3161"/>
                    </a:cubicBezTo>
                    <a:lnTo>
                      <a:pt x="9788" y="10745"/>
                    </a:lnTo>
                    <a:cubicBezTo>
                      <a:pt x="9847" y="11043"/>
                      <a:pt x="9645" y="11328"/>
                      <a:pt x="9347" y="11376"/>
                    </a:cubicBezTo>
                    <a:lnTo>
                      <a:pt x="3072" y="12519"/>
                    </a:lnTo>
                    <a:cubicBezTo>
                      <a:pt x="3042" y="12524"/>
                      <a:pt x="3012" y="12526"/>
                      <a:pt x="2981" y="12526"/>
                    </a:cubicBezTo>
                    <a:cubicBezTo>
                      <a:pt x="2719" y="12526"/>
                      <a:pt x="2484" y="12344"/>
                      <a:pt x="2441" y="12067"/>
                    </a:cubicBezTo>
                    <a:lnTo>
                      <a:pt x="1060" y="4506"/>
                    </a:lnTo>
                    <a:cubicBezTo>
                      <a:pt x="1001" y="4209"/>
                      <a:pt x="1203" y="3923"/>
                      <a:pt x="1501" y="3863"/>
                    </a:cubicBezTo>
                    <a:lnTo>
                      <a:pt x="2251" y="3732"/>
                    </a:lnTo>
                    <a:cubicBezTo>
                      <a:pt x="2282" y="3941"/>
                      <a:pt x="2470" y="4086"/>
                      <a:pt x="2668" y="4086"/>
                    </a:cubicBezTo>
                    <a:cubicBezTo>
                      <a:pt x="2696" y="4086"/>
                      <a:pt x="2723" y="4083"/>
                      <a:pt x="2751" y="4078"/>
                    </a:cubicBezTo>
                    <a:lnTo>
                      <a:pt x="6668" y="3375"/>
                    </a:lnTo>
                    <a:cubicBezTo>
                      <a:pt x="6906" y="3327"/>
                      <a:pt x="7061" y="3101"/>
                      <a:pt x="7013" y="2863"/>
                    </a:cubicBezTo>
                    <a:lnTo>
                      <a:pt x="7764" y="2732"/>
                    </a:lnTo>
                    <a:cubicBezTo>
                      <a:pt x="7800" y="2725"/>
                      <a:pt x="7837" y="2721"/>
                      <a:pt x="7873" y="2721"/>
                    </a:cubicBezTo>
                    <a:close/>
                    <a:moveTo>
                      <a:pt x="4154" y="0"/>
                    </a:moveTo>
                    <a:cubicBezTo>
                      <a:pt x="4004" y="0"/>
                      <a:pt x="3851" y="32"/>
                      <a:pt x="3704" y="101"/>
                    </a:cubicBezTo>
                    <a:cubicBezTo>
                      <a:pt x="3061" y="387"/>
                      <a:pt x="2858" y="1208"/>
                      <a:pt x="3299" y="1756"/>
                    </a:cubicBezTo>
                    <a:lnTo>
                      <a:pt x="2513" y="1911"/>
                    </a:lnTo>
                    <a:cubicBezTo>
                      <a:pt x="2203" y="1970"/>
                      <a:pt x="1989" y="2280"/>
                      <a:pt x="2049" y="2589"/>
                    </a:cubicBezTo>
                    <a:lnTo>
                      <a:pt x="2096" y="2875"/>
                    </a:lnTo>
                    <a:lnTo>
                      <a:pt x="810" y="3101"/>
                    </a:lnTo>
                    <a:cubicBezTo>
                      <a:pt x="322" y="3196"/>
                      <a:pt x="1" y="3661"/>
                      <a:pt x="96" y="4149"/>
                    </a:cubicBezTo>
                    <a:lnTo>
                      <a:pt x="1668" y="12769"/>
                    </a:lnTo>
                    <a:cubicBezTo>
                      <a:pt x="1753" y="13205"/>
                      <a:pt x="2123" y="13509"/>
                      <a:pt x="2549" y="13509"/>
                    </a:cubicBezTo>
                    <a:cubicBezTo>
                      <a:pt x="2600" y="13509"/>
                      <a:pt x="2652" y="13504"/>
                      <a:pt x="2703" y="13495"/>
                    </a:cubicBezTo>
                    <a:lnTo>
                      <a:pt x="10038" y="12150"/>
                    </a:lnTo>
                    <a:cubicBezTo>
                      <a:pt x="10526" y="12055"/>
                      <a:pt x="10847" y="11590"/>
                      <a:pt x="10752" y="11114"/>
                    </a:cubicBezTo>
                    <a:lnTo>
                      <a:pt x="9180" y="2482"/>
                    </a:lnTo>
                    <a:cubicBezTo>
                      <a:pt x="9106" y="2046"/>
                      <a:pt x="8727" y="1743"/>
                      <a:pt x="8299" y="1743"/>
                    </a:cubicBezTo>
                    <a:cubicBezTo>
                      <a:pt x="8248" y="1743"/>
                      <a:pt x="8196" y="1747"/>
                      <a:pt x="8145" y="1756"/>
                    </a:cubicBezTo>
                    <a:lnTo>
                      <a:pt x="6871" y="1994"/>
                    </a:lnTo>
                    <a:lnTo>
                      <a:pt x="6811" y="1720"/>
                    </a:lnTo>
                    <a:cubicBezTo>
                      <a:pt x="6758" y="1435"/>
                      <a:pt x="6518" y="1234"/>
                      <a:pt x="6240" y="1234"/>
                    </a:cubicBezTo>
                    <a:cubicBezTo>
                      <a:pt x="6204" y="1234"/>
                      <a:pt x="6169" y="1237"/>
                      <a:pt x="6132" y="1244"/>
                    </a:cubicBezTo>
                    <a:lnTo>
                      <a:pt x="5180" y="1411"/>
                    </a:lnTo>
                    <a:cubicBezTo>
                      <a:pt x="5239" y="1244"/>
                      <a:pt x="5251" y="1065"/>
                      <a:pt x="5216" y="899"/>
                    </a:cubicBezTo>
                    <a:cubicBezTo>
                      <a:pt x="5115" y="358"/>
                      <a:pt x="4654" y="0"/>
                      <a:pt x="415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23"/>
              <p:cNvSpPr/>
              <p:nvPr/>
            </p:nvSpPr>
            <p:spPr>
              <a:xfrm>
                <a:off x="8318251" y="332975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79" y="1"/>
                      <a:pt x="930" y="6"/>
                      <a:pt x="882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1" y="1549"/>
                      <a:pt x="1007" y="1549"/>
                    </a:cubicBezTo>
                    <a:cubicBezTo>
                      <a:pt x="1454" y="1549"/>
                      <a:pt x="1864" y="1146"/>
                      <a:pt x="1775" y="634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23"/>
              <p:cNvSpPr/>
              <p:nvPr/>
            </p:nvSpPr>
            <p:spPr>
              <a:xfrm>
                <a:off x="8386373" y="3314791"/>
                <a:ext cx="125214" cy="43931"/>
              </a:xfrm>
              <a:custGeom>
                <a:rect b="b" l="l" r="r" t="t"/>
                <a:pathLst>
                  <a:path extrusionOk="0" h="1362" w="3882">
                    <a:moveTo>
                      <a:pt x="3273" y="0"/>
                    </a:moveTo>
                    <a:cubicBezTo>
                      <a:pt x="3234" y="0"/>
                      <a:pt x="3194" y="5"/>
                      <a:pt x="3151" y="15"/>
                    </a:cubicBezTo>
                    <a:lnTo>
                      <a:pt x="555" y="491"/>
                    </a:lnTo>
                    <a:cubicBezTo>
                      <a:pt x="1" y="580"/>
                      <a:pt x="108" y="1362"/>
                      <a:pt x="597" y="1362"/>
                    </a:cubicBezTo>
                    <a:cubicBezTo>
                      <a:pt x="633" y="1362"/>
                      <a:pt x="671" y="1357"/>
                      <a:pt x="710" y="1349"/>
                    </a:cubicBezTo>
                    <a:lnTo>
                      <a:pt x="3306" y="872"/>
                    </a:lnTo>
                    <a:cubicBezTo>
                      <a:pt x="3881" y="817"/>
                      <a:pt x="3778" y="0"/>
                      <a:pt x="327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0" name="Google Shape;3300;p23"/>
              <p:cNvSpPr/>
              <p:nvPr/>
            </p:nvSpPr>
            <p:spPr>
              <a:xfrm>
                <a:off x="8330927" y="339926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3" y="134"/>
                      <a:pt x="0" y="1015"/>
                      <a:pt x="572" y="1408"/>
                    </a:cubicBezTo>
                    <a:cubicBezTo>
                      <a:pt x="710" y="1505"/>
                      <a:pt x="861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23"/>
              <p:cNvSpPr/>
              <p:nvPr/>
            </p:nvSpPr>
            <p:spPr>
              <a:xfrm>
                <a:off x="8400436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23"/>
              <p:cNvSpPr/>
              <p:nvPr/>
            </p:nvSpPr>
            <p:spPr>
              <a:xfrm>
                <a:off x="8344377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23"/>
              <p:cNvSpPr/>
              <p:nvPr/>
            </p:nvSpPr>
            <p:spPr>
              <a:xfrm>
                <a:off x="8413983" y="3458777"/>
                <a:ext cx="121440" cy="43609"/>
              </a:xfrm>
              <a:custGeom>
                <a:rect b="b" l="l" r="r" t="t"/>
                <a:pathLst>
                  <a:path extrusionOk="0" h="1352" w="3765">
                    <a:moveTo>
                      <a:pt x="3162" y="1"/>
                    </a:moveTo>
                    <a:cubicBezTo>
                      <a:pt x="3143" y="1"/>
                      <a:pt x="3124" y="2"/>
                      <a:pt x="3105" y="4"/>
                    </a:cubicBezTo>
                    <a:lnTo>
                      <a:pt x="509" y="480"/>
                    </a:lnTo>
                    <a:cubicBezTo>
                      <a:pt x="1" y="619"/>
                      <a:pt x="120" y="1351"/>
                      <a:pt x="617" y="1351"/>
                    </a:cubicBezTo>
                    <a:cubicBezTo>
                      <a:pt x="632" y="1351"/>
                      <a:pt x="648" y="1351"/>
                      <a:pt x="664" y="1349"/>
                    </a:cubicBezTo>
                    <a:lnTo>
                      <a:pt x="3259" y="873"/>
                    </a:lnTo>
                    <a:cubicBezTo>
                      <a:pt x="3764" y="735"/>
                      <a:pt x="3650" y="1"/>
                      <a:pt x="316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23"/>
              <p:cNvSpPr/>
              <p:nvPr/>
            </p:nvSpPr>
            <p:spPr>
              <a:xfrm>
                <a:off x="8288286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9" y="1"/>
                    </a:moveTo>
                    <a:cubicBezTo>
                      <a:pt x="2865" y="1"/>
                      <a:pt x="1848" y="470"/>
                      <a:pt x="1180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16" y="525"/>
                    </a:cubicBezTo>
                    <a:cubicBezTo>
                      <a:pt x="5152" y="171"/>
                      <a:pt x="4522" y="1"/>
                      <a:pt x="3899" y="1"/>
                    </a:cubicBezTo>
                    <a:close/>
                    <a:moveTo>
                      <a:pt x="775" y="1989"/>
                    </a:moveTo>
                    <a:lnTo>
                      <a:pt x="775" y="1989"/>
                    </a:lnTo>
                    <a:cubicBezTo>
                      <a:pt x="1" y="3561"/>
                      <a:pt x="489" y="5478"/>
                      <a:pt x="1953" y="6418"/>
                    </a:cubicBezTo>
                    <a:cubicBezTo>
                      <a:pt x="2522" y="6775"/>
                      <a:pt x="3159" y="6947"/>
                      <a:pt x="3790" y="6947"/>
                    </a:cubicBezTo>
                    <a:cubicBezTo>
                      <a:pt x="4824" y="6947"/>
                      <a:pt x="5841" y="6486"/>
                      <a:pt x="6514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23"/>
              <p:cNvSpPr/>
              <p:nvPr/>
            </p:nvSpPr>
            <p:spPr>
              <a:xfrm>
                <a:off x="8756435" y="3300663"/>
                <a:ext cx="195885" cy="181660"/>
              </a:xfrm>
              <a:custGeom>
                <a:rect b="b" l="l" r="r" t="t"/>
                <a:pathLst>
                  <a:path extrusionOk="0" h="5632" w="6073">
                    <a:moveTo>
                      <a:pt x="3596" y="1"/>
                    </a:moveTo>
                    <a:lnTo>
                      <a:pt x="1203" y="1632"/>
                    </a:lnTo>
                    <a:cubicBezTo>
                      <a:pt x="239" y="2275"/>
                      <a:pt x="1" y="3584"/>
                      <a:pt x="655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1" y="5632"/>
                    </a:cubicBezTo>
                    <a:cubicBezTo>
                      <a:pt x="2915" y="5632"/>
                      <a:pt x="3322" y="5516"/>
                      <a:pt x="3680" y="5275"/>
                    </a:cubicBezTo>
                    <a:lnTo>
                      <a:pt x="6073" y="3644"/>
                    </a:lnTo>
                    <a:lnTo>
                      <a:pt x="359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23"/>
              <p:cNvSpPr/>
              <p:nvPr/>
            </p:nvSpPr>
            <p:spPr>
              <a:xfrm>
                <a:off x="8888938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77" y="0"/>
                    </a:moveTo>
                    <a:cubicBezTo>
                      <a:pt x="3169" y="0"/>
                      <a:pt x="2757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4" y="3354"/>
                      <a:pt x="6072" y="2044"/>
                      <a:pt x="5429" y="1091"/>
                    </a:cubicBezTo>
                    <a:lnTo>
                      <a:pt x="5322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p23"/>
              <p:cNvSpPr/>
              <p:nvPr/>
            </p:nvSpPr>
            <p:spPr>
              <a:xfrm>
                <a:off x="8698827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8" y="0"/>
                    </a:moveTo>
                    <a:cubicBezTo>
                      <a:pt x="4821" y="0"/>
                      <a:pt x="4665" y="134"/>
                      <a:pt x="4644" y="315"/>
                    </a:cubicBezTo>
                    <a:lnTo>
                      <a:pt x="4180" y="3804"/>
                    </a:lnTo>
                    <a:lnTo>
                      <a:pt x="703" y="3340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8"/>
                    </a:lnTo>
                    <a:cubicBezTo>
                      <a:pt x="1" y="5840"/>
                      <a:pt x="143" y="6030"/>
                      <a:pt x="346" y="6054"/>
                    </a:cubicBezTo>
                    <a:lnTo>
                      <a:pt x="3822" y="6519"/>
                    </a:lnTo>
                    <a:lnTo>
                      <a:pt x="3370" y="9995"/>
                    </a:lnTo>
                    <a:cubicBezTo>
                      <a:pt x="3334" y="10198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5" y="7332"/>
                      <a:pt x="10055" y="7334"/>
                      <a:pt x="10076" y="7334"/>
                    </a:cubicBezTo>
                    <a:cubicBezTo>
                      <a:pt x="10254" y="7334"/>
                      <a:pt x="10410" y="7199"/>
                      <a:pt x="10442" y="7007"/>
                    </a:cubicBezTo>
                    <a:lnTo>
                      <a:pt x="10692" y="5042"/>
                    </a:lnTo>
                    <a:cubicBezTo>
                      <a:pt x="10728" y="4840"/>
                      <a:pt x="10585" y="4649"/>
                      <a:pt x="10371" y="4625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2" y="470"/>
                      <a:pt x="7240" y="292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23"/>
              <p:cNvSpPr/>
              <p:nvPr/>
            </p:nvSpPr>
            <p:spPr>
              <a:xfrm>
                <a:off x="8256418" y="4197223"/>
                <a:ext cx="349515" cy="436120"/>
              </a:xfrm>
              <a:custGeom>
                <a:rect b="b" l="l" r="r" t="t"/>
                <a:pathLst>
                  <a:path extrusionOk="0" h="13521" w="10836">
                    <a:moveTo>
                      <a:pt x="4145" y="435"/>
                    </a:moveTo>
                    <a:cubicBezTo>
                      <a:pt x="4431" y="435"/>
                      <a:pt x="4712" y="608"/>
                      <a:pt x="4763" y="994"/>
                    </a:cubicBezTo>
                    <a:cubicBezTo>
                      <a:pt x="4799" y="1184"/>
                      <a:pt x="4751" y="1387"/>
                      <a:pt x="4620" y="1542"/>
                    </a:cubicBezTo>
                    <a:lnTo>
                      <a:pt x="3822" y="1684"/>
                    </a:lnTo>
                    <a:cubicBezTo>
                      <a:pt x="3656" y="1589"/>
                      <a:pt x="3537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0" y="435"/>
                      <a:pt x="4145" y="435"/>
                    </a:cubicBezTo>
                    <a:close/>
                    <a:moveTo>
                      <a:pt x="7848" y="2746"/>
                    </a:moveTo>
                    <a:cubicBezTo>
                      <a:pt x="8111" y="2746"/>
                      <a:pt x="8330" y="2934"/>
                      <a:pt x="8383" y="3196"/>
                    </a:cubicBezTo>
                    <a:lnTo>
                      <a:pt x="9776" y="10757"/>
                    </a:lnTo>
                    <a:cubicBezTo>
                      <a:pt x="9823" y="11066"/>
                      <a:pt x="9621" y="11352"/>
                      <a:pt x="9323" y="11400"/>
                    </a:cubicBezTo>
                    <a:lnTo>
                      <a:pt x="3060" y="12543"/>
                    </a:lnTo>
                    <a:cubicBezTo>
                      <a:pt x="3030" y="12548"/>
                      <a:pt x="2999" y="12550"/>
                      <a:pt x="2969" y="12550"/>
                    </a:cubicBezTo>
                    <a:cubicBezTo>
                      <a:pt x="2707" y="12550"/>
                      <a:pt x="2472" y="12369"/>
                      <a:pt x="2429" y="12102"/>
                    </a:cubicBezTo>
                    <a:lnTo>
                      <a:pt x="1048" y="4530"/>
                    </a:lnTo>
                    <a:cubicBezTo>
                      <a:pt x="989" y="4232"/>
                      <a:pt x="1191" y="3947"/>
                      <a:pt x="1489" y="3899"/>
                    </a:cubicBezTo>
                    <a:lnTo>
                      <a:pt x="2239" y="3768"/>
                    </a:lnTo>
                    <a:cubicBezTo>
                      <a:pt x="2271" y="3968"/>
                      <a:pt x="2451" y="4121"/>
                      <a:pt x="2657" y="4121"/>
                    </a:cubicBezTo>
                    <a:cubicBezTo>
                      <a:pt x="2684" y="4121"/>
                      <a:pt x="2711" y="4119"/>
                      <a:pt x="2739" y="4113"/>
                    </a:cubicBezTo>
                    <a:lnTo>
                      <a:pt x="6656" y="3399"/>
                    </a:lnTo>
                    <a:cubicBezTo>
                      <a:pt x="6882" y="3351"/>
                      <a:pt x="7049" y="3125"/>
                      <a:pt x="7001" y="2887"/>
                    </a:cubicBezTo>
                    <a:lnTo>
                      <a:pt x="7740" y="2756"/>
                    </a:lnTo>
                    <a:cubicBezTo>
                      <a:pt x="7776" y="2749"/>
                      <a:pt x="7812" y="2746"/>
                      <a:pt x="7848" y="2746"/>
                    </a:cubicBezTo>
                    <a:close/>
                    <a:moveTo>
                      <a:pt x="4134" y="0"/>
                    </a:moveTo>
                    <a:cubicBezTo>
                      <a:pt x="4070" y="0"/>
                      <a:pt x="4006" y="6"/>
                      <a:pt x="3942" y="18"/>
                    </a:cubicBezTo>
                    <a:cubicBezTo>
                      <a:pt x="3334" y="125"/>
                      <a:pt x="2941" y="708"/>
                      <a:pt x="3072" y="1303"/>
                    </a:cubicBezTo>
                    <a:cubicBezTo>
                      <a:pt x="3096" y="1482"/>
                      <a:pt x="3168" y="1637"/>
                      <a:pt x="3287" y="1780"/>
                    </a:cubicBezTo>
                    <a:lnTo>
                      <a:pt x="2501" y="1923"/>
                    </a:lnTo>
                    <a:cubicBezTo>
                      <a:pt x="2191" y="1982"/>
                      <a:pt x="1977" y="2292"/>
                      <a:pt x="2037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08"/>
                      <a:pt x="1" y="3673"/>
                      <a:pt x="84" y="4161"/>
                    </a:cubicBezTo>
                    <a:lnTo>
                      <a:pt x="1656" y="12793"/>
                    </a:lnTo>
                    <a:cubicBezTo>
                      <a:pt x="1741" y="13218"/>
                      <a:pt x="2111" y="13520"/>
                      <a:pt x="2537" y="13520"/>
                    </a:cubicBezTo>
                    <a:cubicBezTo>
                      <a:pt x="2588" y="13520"/>
                      <a:pt x="2639" y="13516"/>
                      <a:pt x="2691" y="13507"/>
                    </a:cubicBezTo>
                    <a:lnTo>
                      <a:pt x="10026" y="12162"/>
                    </a:lnTo>
                    <a:cubicBezTo>
                      <a:pt x="10514" y="12079"/>
                      <a:pt x="10835" y="11602"/>
                      <a:pt x="10752" y="11126"/>
                    </a:cubicBezTo>
                    <a:lnTo>
                      <a:pt x="9168" y="2494"/>
                    </a:lnTo>
                    <a:cubicBezTo>
                      <a:pt x="9095" y="2064"/>
                      <a:pt x="8725" y="1763"/>
                      <a:pt x="8304" y="1763"/>
                    </a:cubicBezTo>
                    <a:cubicBezTo>
                      <a:pt x="8248" y="1763"/>
                      <a:pt x="8190" y="1768"/>
                      <a:pt x="8133" y="1780"/>
                    </a:cubicBezTo>
                    <a:lnTo>
                      <a:pt x="6859" y="2018"/>
                    </a:lnTo>
                    <a:lnTo>
                      <a:pt x="6799" y="1732"/>
                    </a:lnTo>
                    <a:cubicBezTo>
                      <a:pt x="6745" y="1451"/>
                      <a:pt x="6496" y="1249"/>
                      <a:pt x="6210" y="1249"/>
                    </a:cubicBezTo>
                    <a:cubicBezTo>
                      <a:pt x="6180" y="1249"/>
                      <a:pt x="6151" y="1251"/>
                      <a:pt x="6120" y="1256"/>
                    </a:cubicBezTo>
                    <a:lnTo>
                      <a:pt x="5168" y="1434"/>
                    </a:lnTo>
                    <a:cubicBezTo>
                      <a:pt x="5227" y="1268"/>
                      <a:pt x="5239" y="1089"/>
                      <a:pt x="5204" y="910"/>
                    </a:cubicBezTo>
                    <a:cubicBezTo>
                      <a:pt x="5119" y="380"/>
                      <a:pt x="4655" y="0"/>
                      <a:pt x="413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23"/>
              <p:cNvSpPr/>
              <p:nvPr/>
            </p:nvSpPr>
            <p:spPr>
              <a:xfrm>
                <a:off x="8318251" y="435446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0" y="1"/>
                      <a:pt x="926" y="5"/>
                      <a:pt x="882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4" y="1545"/>
                      <a:pt x="1864" y="1142"/>
                      <a:pt x="1775" y="631"/>
                    </a:cubicBezTo>
                    <a:cubicBezTo>
                      <a:pt x="1700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23"/>
              <p:cNvSpPr/>
              <p:nvPr/>
            </p:nvSpPr>
            <p:spPr>
              <a:xfrm>
                <a:off x="8386921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48" y="1"/>
                    </a:moveTo>
                    <a:cubicBezTo>
                      <a:pt x="3212" y="1"/>
                      <a:pt x="3174" y="5"/>
                      <a:pt x="3134" y="14"/>
                    </a:cubicBezTo>
                    <a:lnTo>
                      <a:pt x="538" y="478"/>
                    </a:lnTo>
                    <a:cubicBezTo>
                      <a:pt x="0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3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4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23"/>
              <p:cNvSpPr/>
              <p:nvPr/>
            </p:nvSpPr>
            <p:spPr>
              <a:xfrm>
                <a:off x="8330927" y="442397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p23"/>
              <p:cNvSpPr/>
              <p:nvPr/>
            </p:nvSpPr>
            <p:spPr>
              <a:xfrm>
                <a:off x="8400436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p23"/>
              <p:cNvSpPr/>
              <p:nvPr/>
            </p:nvSpPr>
            <p:spPr>
              <a:xfrm>
                <a:off x="8344377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10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3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10" y="268"/>
                      <a:pt x="1378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23"/>
              <p:cNvSpPr/>
              <p:nvPr/>
            </p:nvSpPr>
            <p:spPr>
              <a:xfrm>
                <a:off x="8413822" y="4483357"/>
                <a:ext cx="122246" cy="43706"/>
              </a:xfrm>
              <a:custGeom>
                <a:rect b="b" l="l" r="r" t="t"/>
                <a:pathLst>
                  <a:path extrusionOk="0" h="1355" w="3790">
                    <a:moveTo>
                      <a:pt x="3177" y="0"/>
                    </a:moveTo>
                    <a:cubicBezTo>
                      <a:pt x="3155" y="0"/>
                      <a:pt x="3133" y="2"/>
                      <a:pt x="3110" y="5"/>
                    </a:cubicBezTo>
                    <a:lnTo>
                      <a:pt x="514" y="481"/>
                    </a:lnTo>
                    <a:cubicBezTo>
                      <a:pt x="1" y="606"/>
                      <a:pt x="110" y="1355"/>
                      <a:pt x="602" y="1355"/>
                    </a:cubicBezTo>
                    <a:cubicBezTo>
                      <a:pt x="623" y="1355"/>
                      <a:pt x="646" y="1353"/>
                      <a:pt x="669" y="1350"/>
                    </a:cubicBezTo>
                    <a:lnTo>
                      <a:pt x="3264" y="886"/>
                    </a:lnTo>
                    <a:cubicBezTo>
                      <a:pt x="3789" y="749"/>
                      <a:pt x="366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23"/>
              <p:cNvSpPr/>
              <p:nvPr/>
            </p:nvSpPr>
            <p:spPr>
              <a:xfrm>
                <a:off x="8287157" y="4806940"/>
                <a:ext cx="250396" cy="224592"/>
              </a:xfrm>
              <a:custGeom>
                <a:rect b="b" l="l" r="r" t="t"/>
                <a:pathLst>
                  <a:path extrusionOk="0" h="6963" w="7763">
                    <a:moveTo>
                      <a:pt x="3924" y="1"/>
                    </a:moveTo>
                    <a:cubicBezTo>
                      <a:pt x="2893" y="1"/>
                      <a:pt x="1881" y="469"/>
                      <a:pt x="1215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51" y="534"/>
                    </a:cubicBezTo>
                    <a:cubicBezTo>
                      <a:pt x="5184" y="174"/>
                      <a:pt x="4551" y="1"/>
                      <a:pt x="3924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0" y="3558"/>
                      <a:pt x="512" y="5498"/>
                      <a:pt x="2012" y="6439"/>
                    </a:cubicBezTo>
                    <a:cubicBezTo>
                      <a:pt x="2576" y="6793"/>
                      <a:pt x="3206" y="6963"/>
                      <a:pt x="3829" y="6963"/>
                    </a:cubicBezTo>
                    <a:cubicBezTo>
                      <a:pt x="4864" y="6963"/>
                      <a:pt x="5880" y="6494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23"/>
              <p:cNvSpPr/>
              <p:nvPr/>
            </p:nvSpPr>
            <p:spPr>
              <a:xfrm>
                <a:off x="8756435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63" y="5316"/>
                      <a:pt x="1827" y="5640"/>
                      <a:pt x="2502" y="5640"/>
                    </a:cubicBezTo>
                    <a:cubicBezTo>
                      <a:pt x="2909" y="5640"/>
                      <a:pt x="3321" y="5522"/>
                      <a:pt x="3680" y="5275"/>
                    </a:cubicBezTo>
                    <a:lnTo>
                      <a:pt x="6073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23"/>
              <p:cNvSpPr/>
              <p:nvPr/>
            </p:nvSpPr>
            <p:spPr>
              <a:xfrm>
                <a:off x="8888938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77" y="1"/>
                    </a:moveTo>
                    <a:cubicBezTo>
                      <a:pt x="3169" y="1"/>
                      <a:pt x="2757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4" y="3354"/>
                      <a:pt x="6072" y="2045"/>
                      <a:pt x="5429" y="1092"/>
                    </a:cubicBezTo>
                    <a:lnTo>
                      <a:pt x="5322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p23"/>
              <p:cNvSpPr/>
              <p:nvPr/>
            </p:nvSpPr>
            <p:spPr>
              <a:xfrm>
                <a:off x="8698827" y="4700401"/>
                <a:ext cx="346064" cy="344677"/>
              </a:xfrm>
              <a:custGeom>
                <a:rect b="b" l="l" r="r" t="t"/>
                <a:pathLst>
                  <a:path extrusionOk="0" h="10686" w="10729">
                    <a:moveTo>
                      <a:pt x="5017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92" y="3813"/>
                    </a:lnTo>
                    <a:lnTo>
                      <a:pt x="703" y="3348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4" y="3346"/>
                      <a:pt x="308" y="3482"/>
                      <a:pt x="286" y="3670"/>
                    </a:cubicBezTo>
                    <a:lnTo>
                      <a:pt x="24" y="5646"/>
                    </a:lnTo>
                    <a:cubicBezTo>
                      <a:pt x="1" y="5849"/>
                      <a:pt x="143" y="6027"/>
                      <a:pt x="346" y="6063"/>
                    </a:cubicBezTo>
                    <a:lnTo>
                      <a:pt x="3822" y="6527"/>
                    </a:lnTo>
                    <a:lnTo>
                      <a:pt x="3370" y="10004"/>
                    </a:lnTo>
                    <a:cubicBezTo>
                      <a:pt x="3334" y="10206"/>
                      <a:pt x="3477" y="10397"/>
                      <a:pt x="3692" y="10421"/>
                    </a:cubicBezTo>
                    <a:lnTo>
                      <a:pt x="5656" y="10683"/>
                    </a:lnTo>
                    <a:cubicBezTo>
                      <a:pt x="5671" y="10684"/>
                      <a:pt x="5686" y="10685"/>
                      <a:pt x="5700" y="10685"/>
                    </a:cubicBezTo>
                    <a:cubicBezTo>
                      <a:pt x="5885" y="10685"/>
                      <a:pt x="6051" y="10549"/>
                      <a:pt x="6073" y="10361"/>
                    </a:cubicBezTo>
                    <a:lnTo>
                      <a:pt x="6537" y="6885"/>
                    </a:lnTo>
                    <a:lnTo>
                      <a:pt x="10026" y="7337"/>
                    </a:lnTo>
                    <a:cubicBezTo>
                      <a:pt x="10040" y="7339"/>
                      <a:pt x="10055" y="7340"/>
                      <a:pt x="10070" y="7340"/>
                    </a:cubicBezTo>
                    <a:cubicBezTo>
                      <a:pt x="10253" y="7340"/>
                      <a:pt x="10409" y="7203"/>
                      <a:pt x="10442" y="7016"/>
                    </a:cubicBezTo>
                    <a:lnTo>
                      <a:pt x="10704" y="5039"/>
                    </a:lnTo>
                    <a:cubicBezTo>
                      <a:pt x="10728" y="4837"/>
                      <a:pt x="10585" y="4646"/>
                      <a:pt x="10383" y="4622"/>
                    </a:cubicBezTo>
                    <a:lnTo>
                      <a:pt x="6894" y="4170"/>
                    </a:lnTo>
                    <a:lnTo>
                      <a:pt x="7359" y="681"/>
                    </a:lnTo>
                    <a:cubicBezTo>
                      <a:pt x="7382" y="479"/>
                      <a:pt x="7240" y="300"/>
                      <a:pt x="7037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9" name="Google Shape;3319;p23"/>
              <p:cNvSpPr/>
              <p:nvPr/>
            </p:nvSpPr>
            <p:spPr>
              <a:xfrm>
                <a:off x="7231418" y="3172611"/>
                <a:ext cx="350289" cy="436507"/>
              </a:xfrm>
              <a:custGeom>
                <a:rect b="b" l="l" r="r" t="t"/>
                <a:pathLst>
                  <a:path extrusionOk="0" h="13533" w="10860">
                    <a:moveTo>
                      <a:pt x="4159" y="435"/>
                    </a:moveTo>
                    <a:cubicBezTo>
                      <a:pt x="4447" y="435"/>
                      <a:pt x="4730" y="608"/>
                      <a:pt x="4787" y="994"/>
                    </a:cubicBezTo>
                    <a:cubicBezTo>
                      <a:pt x="4811" y="1196"/>
                      <a:pt x="4763" y="1387"/>
                      <a:pt x="4632" y="1542"/>
                    </a:cubicBezTo>
                    <a:lnTo>
                      <a:pt x="3847" y="1685"/>
                    </a:lnTo>
                    <a:cubicBezTo>
                      <a:pt x="3668" y="1589"/>
                      <a:pt x="3549" y="1423"/>
                      <a:pt x="3513" y="1232"/>
                    </a:cubicBez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73" y="2745"/>
                    </a:moveTo>
                    <a:cubicBezTo>
                      <a:pt x="8128" y="2745"/>
                      <a:pt x="8353" y="2924"/>
                      <a:pt x="8395" y="3185"/>
                    </a:cubicBezTo>
                    <a:lnTo>
                      <a:pt x="9788" y="10769"/>
                    </a:lnTo>
                    <a:cubicBezTo>
                      <a:pt x="9835" y="11067"/>
                      <a:pt x="9645" y="11352"/>
                      <a:pt x="9335" y="11400"/>
                    </a:cubicBezTo>
                    <a:lnTo>
                      <a:pt x="3073" y="12543"/>
                    </a:lnTo>
                    <a:cubicBezTo>
                      <a:pt x="3038" y="12550"/>
                      <a:pt x="3003" y="12553"/>
                      <a:pt x="2968" y="12553"/>
                    </a:cubicBezTo>
                    <a:cubicBezTo>
                      <a:pt x="2711" y="12553"/>
                      <a:pt x="2484" y="12364"/>
                      <a:pt x="2442" y="12091"/>
                    </a:cubicBezTo>
                    <a:lnTo>
                      <a:pt x="1060" y="4530"/>
                    </a:lnTo>
                    <a:cubicBezTo>
                      <a:pt x="1001" y="4233"/>
                      <a:pt x="1203" y="3947"/>
                      <a:pt x="1501" y="3887"/>
                    </a:cubicBezTo>
                    <a:lnTo>
                      <a:pt x="2251" y="3756"/>
                    </a:lnTo>
                    <a:cubicBezTo>
                      <a:pt x="2282" y="3965"/>
                      <a:pt x="2461" y="4110"/>
                      <a:pt x="2665" y="4110"/>
                    </a:cubicBezTo>
                    <a:cubicBezTo>
                      <a:pt x="2693" y="4110"/>
                      <a:pt x="2722" y="4107"/>
                      <a:pt x="2751" y="4102"/>
                    </a:cubicBezTo>
                    <a:lnTo>
                      <a:pt x="6668" y="3399"/>
                    </a:lnTo>
                    <a:cubicBezTo>
                      <a:pt x="6906" y="3351"/>
                      <a:pt x="7061" y="3125"/>
                      <a:pt x="7014" y="2887"/>
                    </a:cubicBezTo>
                    <a:lnTo>
                      <a:pt x="7764" y="2756"/>
                    </a:lnTo>
                    <a:cubicBezTo>
                      <a:pt x="7800" y="2749"/>
                      <a:pt x="7837" y="2745"/>
                      <a:pt x="7873" y="2745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2" y="18"/>
                    </a:cubicBezTo>
                    <a:cubicBezTo>
                      <a:pt x="3346" y="125"/>
                      <a:pt x="2954" y="708"/>
                      <a:pt x="3073" y="1304"/>
                    </a:cubicBezTo>
                    <a:cubicBezTo>
                      <a:pt x="3108" y="1482"/>
                      <a:pt x="3180" y="1649"/>
                      <a:pt x="3287" y="1780"/>
                    </a:cubicBezTo>
                    <a:lnTo>
                      <a:pt x="2513" y="1935"/>
                    </a:lnTo>
                    <a:cubicBezTo>
                      <a:pt x="2203" y="1994"/>
                      <a:pt x="1989" y="2304"/>
                      <a:pt x="2049" y="2613"/>
                    </a:cubicBezTo>
                    <a:lnTo>
                      <a:pt x="2096" y="2899"/>
                    </a:lnTo>
                    <a:lnTo>
                      <a:pt x="810" y="3125"/>
                    </a:lnTo>
                    <a:cubicBezTo>
                      <a:pt x="322" y="3220"/>
                      <a:pt x="1" y="3685"/>
                      <a:pt x="96" y="4173"/>
                    </a:cubicBezTo>
                    <a:lnTo>
                      <a:pt x="1668" y="12793"/>
                    </a:lnTo>
                    <a:cubicBezTo>
                      <a:pt x="1742" y="13229"/>
                      <a:pt x="2130" y="13533"/>
                      <a:pt x="2552" y="13533"/>
                    </a:cubicBezTo>
                    <a:cubicBezTo>
                      <a:pt x="2602" y="13533"/>
                      <a:pt x="2653" y="13528"/>
                      <a:pt x="2704" y="13519"/>
                    </a:cubicBezTo>
                    <a:lnTo>
                      <a:pt x="10050" y="12174"/>
                    </a:lnTo>
                    <a:cubicBezTo>
                      <a:pt x="10538" y="12079"/>
                      <a:pt x="10859" y="11614"/>
                      <a:pt x="10764" y="11138"/>
                    </a:cubicBezTo>
                    <a:lnTo>
                      <a:pt x="9192" y="2506"/>
                    </a:lnTo>
                    <a:cubicBezTo>
                      <a:pt x="9107" y="2070"/>
                      <a:pt x="8727" y="1767"/>
                      <a:pt x="8299" y="1767"/>
                    </a:cubicBezTo>
                    <a:cubicBezTo>
                      <a:pt x="8248" y="1767"/>
                      <a:pt x="8197" y="1771"/>
                      <a:pt x="8145" y="1780"/>
                    </a:cubicBezTo>
                    <a:lnTo>
                      <a:pt x="6859" y="2018"/>
                    </a:lnTo>
                    <a:lnTo>
                      <a:pt x="6811" y="1744"/>
                    </a:lnTo>
                    <a:cubicBezTo>
                      <a:pt x="6758" y="1459"/>
                      <a:pt x="6509" y="1258"/>
                      <a:pt x="6237" y="1258"/>
                    </a:cubicBezTo>
                    <a:cubicBezTo>
                      <a:pt x="6202" y="1258"/>
                      <a:pt x="6167" y="1261"/>
                      <a:pt x="6133" y="1268"/>
                    </a:cubicBezTo>
                    <a:lnTo>
                      <a:pt x="5180" y="1435"/>
                    </a:lnTo>
                    <a:cubicBezTo>
                      <a:pt x="5240" y="1268"/>
                      <a:pt x="5251" y="1089"/>
                      <a:pt x="5216" y="923"/>
                    </a:cubicBezTo>
                    <a:cubicBezTo>
                      <a:pt x="5131" y="381"/>
                      <a:pt x="4667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23"/>
              <p:cNvSpPr/>
              <p:nvPr/>
            </p:nvSpPr>
            <p:spPr>
              <a:xfrm>
                <a:off x="7293638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9" y="0"/>
                      <a:pt x="914" y="4"/>
                      <a:pt x="870" y="11"/>
                    </a:cubicBezTo>
                    <a:cubicBezTo>
                      <a:pt x="191" y="130"/>
                      <a:pt x="1" y="1011"/>
                      <a:pt x="572" y="1404"/>
                    </a:cubicBezTo>
                    <a:cubicBezTo>
                      <a:pt x="710" y="1501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0"/>
                    </a:cubicBezTo>
                    <a:cubicBezTo>
                      <a:pt x="1699" y="258"/>
                      <a:pt x="1369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23"/>
              <p:cNvSpPr/>
              <p:nvPr/>
            </p:nvSpPr>
            <p:spPr>
              <a:xfrm>
                <a:off x="7361406" y="3314791"/>
                <a:ext cx="125569" cy="43931"/>
              </a:xfrm>
              <a:custGeom>
                <a:rect b="b" l="l" r="r" t="t"/>
                <a:pathLst>
                  <a:path extrusionOk="0" h="1362" w="3893">
                    <a:moveTo>
                      <a:pt x="3284" y="0"/>
                    </a:moveTo>
                    <a:cubicBezTo>
                      <a:pt x="3246" y="0"/>
                      <a:pt x="3205" y="5"/>
                      <a:pt x="3162" y="15"/>
                    </a:cubicBezTo>
                    <a:lnTo>
                      <a:pt x="3150" y="15"/>
                    </a:lnTo>
                    <a:lnTo>
                      <a:pt x="567" y="491"/>
                    </a:lnTo>
                    <a:cubicBezTo>
                      <a:pt x="0" y="569"/>
                      <a:pt x="107" y="1361"/>
                      <a:pt x="607" y="1361"/>
                    </a:cubicBezTo>
                    <a:cubicBezTo>
                      <a:pt x="643" y="1361"/>
                      <a:pt x="681" y="1357"/>
                      <a:pt x="721" y="1349"/>
                    </a:cubicBezTo>
                    <a:lnTo>
                      <a:pt x="3317" y="872"/>
                    </a:lnTo>
                    <a:cubicBezTo>
                      <a:pt x="3892" y="817"/>
                      <a:pt x="3789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23"/>
              <p:cNvSpPr/>
              <p:nvPr/>
            </p:nvSpPr>
            <p:spPr>
              <a:xfrm>
                <a:off x="7306314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23"/>
              <p:cNvSpPr/>
              <p:nvPr/>
            </p:nvSpPr>
            <p:spPr>
              <a:xfrm>
                <a:off x="7375824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4" name="Google Shape;3324;p23"/>
              <p:cNvSpPr/>
              <p:nvPr/>
            </p:nvSpPr>
            <p:spPr>
              <a:xfrm>
                <a:off x="7319765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5" name="Google Shape;3325;p23"/>
              <p:cNvSpPr/>
              <p:nvPr/>
            </p:nvSpPr>
            <p:spPr>
              <a:xfrm>
                <a:off x="7389371" y="3458810"/>
                <a:ext cx="121537" cy="43577"/>
              </a:xfrm>
              <a:custGeom>
                <a:rect b="b" l="l" r="r" t="t"/>
                <a:pathLst>
                  <a:path extrusionOk="0" h="1351" w="3768">
                    <a:moveTo>
                      <a:pt x="3152" y="1"/>
                    </a:moveTo>
                    <a:cubicBezTo>
                      <a:pt x="3136" y="1"/>
                      <a:pt x="3121" y="2"/>
                      <a:pt x="3105" y="3"/>
                    </a:cubicBezTo>
                    <a:lnTo>
                      <a:pt x="509" y="479"/>
                    </a:lnTo>
                    <a:cubicBezTo>
                      <a:pt x="1" y="618"/>
                      <a:pt x="109" y="1350"/>
                      <a:pt x="616" y="1350"/>
                    </a:cubicBezTo>
                    <a:cubicBezTo>
                      <a:pt x="632" y="1350"/>
                      <a:pt x="648" y="1350"/>
                      <a:pt x="664" y="1348"/>
                    </a:cubicBezTo>
                    <a:lnTo>
                      <a:pt x="3260" y="872"/>
                    </a:lnTo>
                    <a:cubicBezTo>
                      <a:pt x="3768" y="733"/>
                      <a:pt x="3648" y="1"/>
                      <a:pt x="315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6" name="Google Shape;3326;p23"/>
              <p:cNvSpPr/>
              <p:nvPr/>
            </p:nvSpPr>
            <p:spPr>
              <a:xfrm>
                <a:off x="7262544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0" y="0"/>
                    </a:moveTo>
                    <a:cubicBezTo>
                      <a:pt x="2906" y="0"/>
                      <a:pt x="1888" y="466"/>
                      <a:pt x="1215" y="1331"/>
                    </a:cubicBezTo>
                    <a:lnTo>
                      <a:pt x="6953" y="4963"/>
                    </a:lnTo>
                    <a:cubicBezTo>
                      <a:pt x="7727" y="3391"/>
                      <a:pt x="7239" y="1474"/>
                      <a:pt x="5775" y="534"/>
                    </a:cubicBezTo>
                    <a:cubicBezTo>
                      <a:pt x="5207" y="173"/>
                      <a:pt x="4570" y="0"/>
                      <a:pt x="3940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0" y="3546"/>
                      <a:pt x="524" y="5475"/>
                      <a:pt x="2012" y="6415"/>
                    </a:cubicBezTo>
                    <a:cubicBezTo>
                      <a:pt x="2579" y="6775"/>
                      <a:pt x="3213" y="6948"/>
                      <a:pt x="3839" y="6948"/>
                    </a:cubicBezTo>
                    <a:cubicBezTo>
                      <a:pt x="4870" y="6948"/>
                      <a:pt x="5882" y="6480"/>
                      <a:pt x="6549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23"/>
              <p:cNvSpPr/>
              <p:nvPr/>
            </p:nvSpPr>
            <p:spPr>
              <a:xfrm>
                <a:off x="7731435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67" y="4549"/>
                    </a:cubicBezTo>
                    <a:lnTo>
                      <a:pt x="775" y="4715"/>
                    </a:lnTo>
                    <a:cubicBezTo>
                      <a:pt x="1184" y="5311"/>
                      <a:pt x="1849" y="5632"/>
                      <a:pt x="2526" y="5632"/>
                    </a:cubicBezTo>
                    <a:cubicBezTo>
                      <a:pt x="2932" y="5632"/>
                      <a:pt x="3342" y="5516"/>
                      <a:pt x="3704" y="5275"/>
                    </a:cubicBezTo>
                    <a:lnTo>
                      <a:pt x="6085" y="3644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23"/>
              <p:cNvSpPr/>
              <p:nvPr/>
            </p:nvSpPr>
            <p:spPr>
              <a:xfrm>
                <a:off x="7864326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30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23"/>
              <p:cNvSpPr/>
              <p:nvPr/>
            </p:nvSpPr>
            <p:spPr>
              <a:xfrm>
                <a:off x="7674215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15" y="3340"/>
                    </a:lnTo>
                    <a:cubicBezTo>
                      <a:pt x="699" y="3338"/>
                      <a:pt x="684" y="3337"/>
                      <a:pt x="669" y="3337"/>
                    </a:cubicBezTo>
                    <a:cubicBezTo>
                      <a:pt x="475" y="3337"/>
                      <a:pt x="320" y="3473"/>
                      <a:pt x="286" y="3661"/>
                    </a:cubicBezTo>
                    <a:lnTo>
                      <a:pt x="36" y="5638"/>
                    </a:lnTo>
                    <a:cubicBezTo>
                      <a:pt x="1" y="5840"/>
                      <a:pt x="144" y="6030"/>
                      <a:pt x="358" y="6054"/>
                    </a:cubicBezTo>
                    <a:lnTo>
                      <a:pt x="346" y="6054"/>
                    </a:lnTo>
                    <a:lnTo>
                      <a:pt x="3823" y="6519"/>
                    </a:lnTo>
                    <a:lnTo>
                      <a:pt x="3370" y="9995"/>
                    </a:lnTo>
                    <a:cubicBezTo>
                      <a:pt x="3334" y="10198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5" y="7332"/>
                      <a:pt x="10055" y="7334"/>
                      <a:pt x="10076" y="7334"/>
                    </a:cubicBezTo>
                    <a:cubicBezTo>
                      <a:pt x="10254" y="7334"/>
                      <a:pt x="10409" y="7199"/>
                      <a:pt x="10431" y="7007"/>
                    </a:cubicBezTo>
                    <a:lnTo>
                      <a:pt x="10693" y="5042"/>
                    </a:lnTo>
                    <a:cubicBezTo>
                      <a:pt x="10728" y="4840"/>
                      <a:pt x="10573" y="4649"/>
                      <a:pt x="10371" y="4625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3" y="482"/>
                      <a:pt x="7240" y="292"/>
                      <a:pt x="7037" y="268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0" name="Google Shape;3330;p23"/>
              <p:cNvSpPr/>
              <p:nvPr/>
            </p:nvSpPr>
            <p:spPr>
              <a:xfrm>
                <a:off x="7231805" y="4197223"/>
                <a:ext cx="349902" cy="436120"/>
              </a:xfrm>
              <a:custGeom>
                <a:rect b="b" l="l" r="r" t="t"/>
                <a:pathLst>
                  <a:path extrusionOk="0" h="13521" w="10848">
                    <a:moveTo>
                      <a:pt x="4147" y="435"/>
                    </a:moveTo>
                    <a:cubicBezTo>
                      <a:pt x="4435" y="435"/>
                      <a:pt x="4718" y="608"/>
                      <a:pt x="4775" y="994"/>
                    </a:cubicBezTo>
                    <a:cubicBezTo>
                      <a:pt x="4799" y="1184"/>
                      <a:pt x="4751" y="1387"/>
                      <a:pt x="4620" y="1542"/>
                    </a:cubicBezTo>
                    <a:lnTo>
                      <a:pt x="3835" y="1684"/>
                    </a:lnTo>
                    <a:cubicBezTo>
                      <a:pt x="3656" y="1589"/>
                      <a:pt x="3537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0" y="435"/>
                      <a:pt x="4147" y="435"/>
                    </a:cubicBezTo>
                    <a:close/>
                    <a:moveTo>
                      <a:pt x="7856" y="2746"/>
                    </a:moveTo>
                    <a:cubicBezTo>
                      <a:pt x="8113" y="2746"/>
                      <a:pt x="8341" y="2934"/>
                      <a:pt x="8383" y="3196"/>
                    </a:cubicBezTo>
                    <a:lnTo>
                      <a:pt x="9776" y="10757"/>
                    </a:lnTo>
                    <a:cubicBezTo>
                      <a:pt x="9823" y="11066"/>
                      <a:pt x="9633" y="11340"/>
                      <a:pt x="9323" y="11400"/>
                    </a:cubicBezTo>
                    <a:lnTo>
                      <a:pt x="3061" y="12543"/>
                    </a:lnTo>
                    <a:cubicBezTo>
                      <a:pt x="3030" y="12548"/>
                      <a:pt x="2999" y="12550"/>
                      <a:pt x="2969" y="12550"/>
                    </a:cubicBezTo>
                    <a:cubicBezTo>
                      <a:pt x="2707" y="12550"/>
                      <a:pt x="2472" y="12369"/>
                      <a:pt x="2430" y="12102"/>
                    </a:cubicBezTo>
                    <a:lnTo>
                      <a:pt x="1048" y="4530"/>
                    </a:lnTo>
                    <a:cubicBezTo>
                      <a:pt x="989" y="4232"/>
                      <a:pt x="1191" y="3947"/>
                      <a:pt x="1489" y="3899"/>
                    </a:cubicBezTo>
                    <a:lnTo>
                      <a:pt x="2239" y="3768"/>
                    </a:lnTo>
                    <a:cubicBezTo>
                      <a:pt x="2271" y="3968"/>
                      <a:pt x="2451" y="4121"/>
                      <a:pt x="2657" y="4121"/>
                    </a:cubicBezTo>
                    <a:cubicBezTo>
                      <a:pt x="2684" y="4121"/>
                      <a:pt x="2712" y="4119"/>
                      <a:pt x="2739" y="4113"/>
                    </a:cubicBezTo>
                    <a:lnTo>
                      <a:pt x="6656" y="3399"/>
                    </a:lnTo>
                    <a:cubicBezTo>
                      <a:pt x="6894" y="3351"/>
                      <a:pt x="7049" y="3125"/>
                      <a:pt x="7002" y="2887"/>
                    </a:cubicBezTo>
                    <a:lnTo>
                      <a:pt x="7752" y="2756"/>
                    </a:lnTo>
                    <a:cubicBezTo>
                      <a:pt x="7787" y="2749"/>
                      <a:pt x="7822" y="2746"/>
                      <a:pt x="7856" y="2746"/>
                    </a:cubicBezTo>
                    <a:close/>
                    <a:moveTo>
                      <a:pt x="4125" y="0"/>
                    </a:moveTo>
                    <a:cubicBezTo>
                      <a:pt x="4061" y="0"/>
                      <a:pt x="3996" y="6"/>
                      <a:pt x="3930" y="18"/>
                    </a:cubicBezTo>
                    <a:cubicBezTo>
                      <a:pt x="3334" y="125"/>
                      <a:pt x="2942" y="708"/>
                      <a:pt x="3061" y="1303"/>
                    </a:cubicBezTo>
                    <a:cubicBezTo>
                      <a:pt x="3096" y="1482"/>
                      <a:pt x="3168" y="1637"/>
                      <a:pt x="3275" y="1780"/>
                    </a:cubicBezTo>
                    <a:lnTo>
                      <a:pt x="2501" y="1923"/>
                    </a:lnTo>
                    <a:cubicBezTo>
                      <a:pt x="2191" y="1982"/>
                      <a:pt x="1977" y="2292"/>
                      <a:pt x="2037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08"/>
                      <a:pt x="1" y="3673"/>
                      <a:pt x="84" y="4161"/>
                    </a:cubicBezTo>
                    <a:lnTo>
                      <a:pt x="1656" y="12793"/>
                    </a:lnTo>
                    <a:cubicBezTo>
                      <a:pt x="1730" y="13218"/>
                      <a:pt x="2118" y="13520"/>
                      <a:pt x="2540" y="13520"/>
                    </a:cubicBezTo>
                    <a:cubicBezTo>
                      <a:pt x="2590" y="13520"/>
                      <a:pt x="2641" y="13516"/>
                      <a:pt x="2692" y="13507"/>
                    </a:cubicBezTo>
                    <a:lnTo>
                      <a:pt x="10038" y="12162"/>
                    </a:lnTo>
                    <a:cubicBezTo>
                      <a:pt x="10526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096" y="2064"/>
                      <a:pt x="8726" y="1763"/>
                      <a:pt x="8305" y="1763"/>
                    </a:cubicBezTo>
                    <a:cubicBezTo>
                      <a:pt x="8248" y="1763"/>
                      <a:pt x="8191" y="1768"/>
                      <a:pt x="8133" y="1780"/>
                    </a:cubicBezTo>
                    <a:lnTo>
                      <a:pt x="6847" y="2018"/>
                    </a:lnTo>
                    <a:lnTo>
                      <a:pt x="6799" y="1732"/>
                    </a:lnTo>
                    <a:cubicBezTo>
                      <a:pt x="6745" y="1451"/>
                      <a:pt x="6496" y="1249"/>
                      <a:pt x="6210" y="1249"/>
                    </a:cubicBezTo>
                    <a:cubicBezTo>
                      <a:pt x="6181" y="1249"/>
                      <a:pt x="6151" y="1251"/>
                      <a:pt x="6121" y="1256"/>
                    </a:cubicBezTo>
                    <a:lnTo>
                      <a:pt x="5168" y="1434"/>
                    </a:lnTo>
                    <a:cubicBezTo>
                      <a:pt x="5228" y="1268"/>
                      <a:pt x="5239" y="1089"/>
                      <a:pt x="5204" y="910"/>
                    </a:cubicBezTo>
                    <a:cubicBezTo>
                      <a:pt x="5119" y="380"/>
                      <a:pt x="4655" y="0"/>
                      <a:pt x="4125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1" name="Google Shape;3331;p23"/>
              <p:cNvSpPr/>
              <p:nvPr/>
            </p:nvSpPr>
            <p:spPr>
              <a:xfrm>
                <a:off x="7293638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23"/>
              <p:cNvSpPr/>
              <p:nvPr/>
            </p:nvSpPr>
            <p:spPr>
              <a:xfrm>
                <a:off x="7361954" y="4339823"/>
                <a:ext cx="124375" cy="43383"/>
              </a:xfrm>
              <a:custGeom>
                <a:rect b="b" l="l" r="r" t="t"/>
                <a:pathLst>
                  <a:path extrusionOk="0" h="1345" w="3856">
                    <a:moveTo>
                      <a:pt x="3259" y="1"/>
                    </a:moveTo>
                    <a:cubicBezTo>
                      <a:pt x="3223" y="1"/>
                      <a:pt x="3185" y="5"/>
                      <a:pt x="3145" y="14"/>
                    </a:cubicBezTo>
                    <a:lnTo>
                      <a:pt x="3133" y="14"/>
                    </a:lnTo>
                    <a:lnTo>
                      <a:pt x="550" y="478"/>
                    </a:lnTo>
                    <a:cubicBezTo>
                      <a:pt x="0" y="579"/>
                      <a:pt x="116" y="1345"/>
                      <a:pt x="608" y="1345"/>
                    </a:cubicBezTo>
                    <a:cubicBezTo>
                      <a:pt x="639" y="1345"/>
                      <a:pt x="671" y="1342"/>
                      <a:pt x="704" y="1335"/>
                    </a:cubicBezTo>
                    <a:lnTo>
                      <a:pt x="3300" y="871"/>
                    </a:lnTo>
                    <a:cubicBezTo>
                      <a:pt x="3855" y="793"/>
                      <a:pt x="3758" y="1"/>
                      <a:pt x="3259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23"/>
              <p:cNvSpPr/>
              <p:nvPr/>
            </p:nvSpPr>
            <p:spPr>
              <a:xfrm>
                <a:off x="7306314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23"/>
              <p:cNvSpPr/>
              <p:nvPr/>
            </p:nvSpPr>
            <p:spPr>
              <a:xfrm>
                <a:off x="7375824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23"/>
              <p:cNvSpPr/>
              <p:nvPr/>
            </p:nvSpPr>
            <p:spPr>
              <a:xfrm>
                <a:off x="7319765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3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00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p23"/>
              <p:cNvSpPr/>
              <p:nvPr/>
            </p:nvSpPr>
            <p:spPr>
              <a:xfrm>
                <a:off x="7388855" y="4483390"/>
                <a:ext cx="122343" cy="43673"/>
              </a:xfrm>
              <a:custGeom>
                <a:rect b="b" l="l" r="r" t="t"/>
                <a:pathLst>
                  <a:path extrusionOk="0" h="1354" w="3793">
                    <a:moveTo>
                      <a:pt x="3178" y="1"/>
                    </a:moveTo>
                    <a:cubicBezTo>
                      <a:pt x="3160" y="1"/>
                      <a:pt x="3140" y="2"/>
                      <a:pt x="3121" y="4"/>
                    </a:cubicBezTo>
                    <a:lnTo>
                      <a:pt x="525" y="480"/>
                    </a:lnTo>
                    <a:cubicBezTo>
                      <a:pt x="1" y="605"/>
                      <a:pt x="121" y="1354"/>
                      <a:pt x="613" y="1354"/>
                    </a:cubicBezTo>
                    <a:cubicBezTo>
                      <a:pt x="635" y="1354"/>
                      <a:pt x="657" y="1352"/>
                      <a:pt x="680" y="1349"/>
                    </a:cubicBezTo>
                    <a:lnTo>
                      <a:pt x="3276" y="885"/>
                    </a:lnTo>
                    <a:cubicBezTo>
                      <a:pt x="3792" y="747"/>
                      <a:pt x="3678" y="1"/>
                      <a:pt x="31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7" name="Google Shape;3337;p23"/>
              <p:cNvSpPr/>
              <p:nvPr/>
            </p:nvSpPr>
            <p:spPr>
              <a:xfrm>
                <a:off x="7262544" y="4806843"/>
                <a:ext cx="250428" cy="224624"/>
              </a:xfrm>
              <a:custGeom>
                <a:rect b="b" l="l" r="r" t="t"/>
                <a:pathLst>
                  <a:path extrusionOk="0" h="6964" w="7764">
                    <a:moveTo>
                      <a:pt x="3934" y="1"/>
                    </a:moveTo>
                    <a:cubicBezTo>
                      <a:pt x="2900" y="1"/>
                      <a:pt x="1883" y="470"/>
                      <a:pt x="1215" y="1346"/>
                    </a:cubicBezTo>
                    <a:lnTo>
                      <a:pt x="6953" y="4978"/>
                    </a:lnTo>
                    <a:cubicBezTo>
                      <a:pt x="7763" y="3406"/>
                      <a:pt x="7251" y="1465"/>
                      <a:pt x="5751" y="525"/>
                    </a:cubicBezTo>
                    <a:cubicBezTo>
                      <a:pt x="5187" y="171"/>
                      <a:pt x="4557" y="1"/>
                      <a:pt x="3934" y="1"/>
                    </a:cubicBezTo>
                    <a:close/>
                    <a:moveTo>
                      <a:pt x="810" y="1989"/>
                    </a:moveTo>
                    <a:lnTo>
                      <a:pt x="810" y="1989"/>
                    </a:lnTo>
                    <a:cubicBezTo>
                      <a:pt x="0" y="3561"/>
                      <a:pt x="524" y="5490"/>
                      <a:pt x="2012" y="6430"/>
                    </a:cubicBezTo>
                    <a:cubicBezTo>
                      <a:pt x="2579" y="6790"/>
                      <a:pt x="3213" y="6963"/>
                      <a:pt x="3839" y="6963"/>
                    </a:cubicBezTo>
                    <a:cubicBezTo>
                      <a:pt x="4870" y="6963"/>
                      <a:pt x="5882" y="6495"/>
                      <a:pt x="6549" y="5621"/>
                    </a:cubicBezTo>
                    <a:lnTo>
                      <a:pt x="810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p23"/>
              <p:cNvSpPr/>
              <p:nvPr/>
            </p:nvSpPr>
            <p:spPr>
              <a:xfrm>
                <a:off x="7731822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73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p23"/>
              <p:cNvSpPr/>
              <p:nvPr/>
            </p:nvSpPr>
            <p:spPr>
              <a:xfrm>
                <a:off x="7864326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30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23"/>
              <p:cNvSpPr/>
              <p:nvPr/>
            </p:nvSpPr>
            <p:spPr>
              <a:xfrm>
                <a:off x="7674215" y="4700692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9" y="3473"/>
                      <a:pt x="286" y="3661"/>
                    </a:cubicBezTo>
                    <a:lnTo>
                      <a:pt x="25" y="5637"/>
                    </a:lnTo>
                    <a:cubicBezTo>
                      <a:pt x="1" y="5840"/>
                      <a:pt x="144" y="6030"/>
                      <a:pt x="346" y="6054"/>
                    </a:cubicBezTo>
                    <a:lnTo>
                      <a:pt x="3823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4" y="7331"/>
                      <a:pt x="10053" y="7333"/>
                      <a:pt x="10072" y="7333"/>
                    </a:cubicBezTo>
                    <a:cubicBezTo>
                      <a:pt x="10252" y="7333"/>
                      <a:pt x="10409" y="7189"/>
                      <a:pt x="10431" y="7007"/>
                    </a:cubicBezTo>
                    <a:lnTo>
                      <a:pt x="10693" y="5042"/>
                    </a:lnTo>
                    <a:cubicBezTo>
                      <a:pt x="10728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59" y="684"/>
                    </a:lnTo>
                    <a:cubicBezTo>
                      <a:pt x="7383" y="470"/>
                      <a:pt x="7240" y="291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23"/>
              <p:cNvSpPr/>
              <p:nvPr/>
            </p:nvSpPr>
            <p:spPr>
              <a:xfrm>
                <a:off x="6206806" y="3173353"/>
                <a:ext cx="349902" cy="435765"/>
              </a:xfrm>
              <a:custGeom>
                <a:rect b="b" l="l" r="r" t="t"/>
                <a:pathLst>
                  <a:path extrusionOk="0" h="13510" w="10848">
                    <a:moveTo>
                      <a:pt x="4157" y="412"/>
                    </a:moveTo>
                    <a:cubicBezTo>
                      <a:pt x="4443" y="412"/>
                      <a:pt x="4724" y="585"/>
                      <a:pt x="4775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35" y="1662"/>
                    </a:lnTo>
                    <a:cubicBezTo>
                      <a:pt x="3668" y="1566"/>
                      <a:pt x="3549" y="1400"/>
                      <a:pt x="3513" y="1209"/>
                    </a:cubicBezTo>
                    <a:cubicBezTo>
                      <a:pt x="3398" y="709"/>
                      <a:pt x="3782" y="412"/>
                      <a:pt x="4157" y="412"/>
                    </a:cubicBezTo>
                    <a:close/>
                    <a:moveTo>
                      <a:pt x="7861" y="2722"/>
                    </a:moveTo>
                    <a:cubicBezTo>
                      <a:pt x="8117" y="2722"/>
                      <a:pt x="8343" y="2901"/>
                      <a:pt x="8395" y="3162"/>
                    </a:cubicBezTo>
                    <a:lnTo>
                      <a:pt x="9788" y="10746"/>
                    </a:lnTo>
                    <a:cubicBezTo>
                      <a:pt x="9835" y="11044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2" y="12527"/>
                    </a:cubicBezTo>
                    <a:cubicBezTo>
                      <a:pt x="2719" y="12527"/>
                      <a:pt x="2484" y="12345"/>
                      <a:pt x="2442" y="12068"/>
                    </a:cubicBezTo>
                    <a:lnTo>
                      <a:pt x="1061" y="4507"/>
                    </a:lnTo>
                    <a:cubicBezTo>
                      <a:pt x="1001" y="4210"/>
                      <a:pt x="1203" y="3924"/>
                      <a:pt x="1501" y="3864"/>
                    </a:cubicBezTo>
                    <a:lnTo>
                      <a:pt x="2251" y="3733"/>
                    </a:lnTo>
                    <a:cubicBezTo>
                      <a:pt x="2283" y="3942"/>
                      <a:pt x="2461" y="4087"/>
                      <a:pt x="2665" y="4087"/>
                    </a:cubicBezTo>
                    <a:cubicBezTo>
                      <a:pt x="2693" y="4087"/>
                      <a:pt x="2722" y="4084"/>
                      <a:pt x="2751" y="4079"/>
                    </a:cubicBezTo>
                    <a:lnTo>
                      <a:pt x="6668" y="3376"/>
                    </a:lnTo>
                    <a:cubicBezTo>
                      <a:pt x="6895" y="3328"/>
                      <a:pt x="7061" y="3102"/>
                      <a:pt x="7014" y="2864"/>
                    </a:cubicBezTo>
                    <a:lnTo>
                      <a:pt x="7752" y="2733"/>
                    </a:lnTo>
                    <a:cubicBezTo>
                      <a:pt x="7789" y="2726"/>
                      <a:pt x="7825" y="2722"/>
                      <a:pt x="7861" y="2722"/>
                    </a:cubicBezTo>
                    <a:close/>
                    <a:moveTo>
                      <a:pt x="4147" y="1"/>
                    </a:moveTo>
                    <a:cubicBezTo>
                      <a:pt x="4083" y="1"/>
                      <a:pt x="4018" y="7"/>
                      <a:pt x="3954" y="19"/>
                    </a:cubicBezTo>
                    <a:cubicBezTo>
                      <a:pt x="3358" y="126"/>
                      <a:pt x="2966" y="697"/>
                      <a:pt x="3073" y="1281"/>
                    </a:cubicBezTo>
                    <a:cubicBezTo>
                      <a:pt x="3108" y="1459"/>
                      <a:pt x="3180" y="1626"/>
                      <a:pt x="3287" y="1757"/>
                    </a:cubicBezTo>
                    <a:lnTo>
                      <a:pt x="2513" y="1912"/>
                    </a:lnTo>
                    <a:cubicBezTo>
                      <a:pt x="2192" y="1971"/>
                      <a:pt x="1989" y="2281"/>
                      <a:pt x="2037" y="2590"/>
                    </a:cubicBezTo>
                    <a:lnTo>
                      <a:pt x="2096" y="2876"/>
                    </a:lnTo>
                    <a:lnTo>
                      <a:pt x="811" y="3102"/>
                    </a:lnTo>
                    <a:cubicBezTo>
                      <a:pt x="322" y="3197"/>
                      <a:pt x="1" y="3662"/>
                      <a:pt x="96" y="4150"/>
                    </a:cubicBezTo>
                    <a:lnTo>
                      <a:pt x="1668" y="12770"/>
                    </a:lnTo>
                    <a:cubicBezTo>
                      <a:pt x="1742" y="13206"/>
                      <a:pt x="2121" y="13510"/>
                      <a:pt x="2549" y="13510"/>
                    </a:cubicBezTo>
                    <a:cubicBezTo>
                      <a:pt x="2600" y="13510"/>
                      <a:pt x="2652" y="13505"/>
                      <a:pt x="2704" y="13496"/>
                    </a:cubicBezTo>
                    <a:lnTo>
                      <a:pt x="10038" y="12151"/>
                    </a:lnTo>
                    <a:cubicBezTo>
                      <a:pt x="10526" y="12056"/>
                      <a:pt x="10848" y="11591"/>
                      <a:pt x="10752" y="11115"/>
                    </a:cubicBezTo>
                    <a:lnTo>
                      <a:pt x="9181" y="2483"/>
                    </a:lnTo>
                    <a:cubicBezTo>
                      <a:pt x="9096" y="2047"/>
                      <a:pt x="8716" y="1744"/>
                      <a:pt x="8296" y="1744"/>
                    </a:cubicBezTo>
                    <a:cubicBezTo>
                      <a:pt x="8246" y="1744"/>
                      <a:pt x="8195" y="1748"/>
                      <a:pt x="8145" y="1757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8" y="1436"/>
                      <a:pt x="6509" y="1235"/>
                      <a:pt x="6237" y="1235"/>
                    </a:cubicBezTo>
                    <a:cubicBezTo>
                      <a:pt x="6202" y="1235"/>
                      <a:pt x="6167" y="1238"/>
                      <a:pt x="6133" y="1245"/>
                    </a:cubicBezTo>
                    <a:lnTo>
                      <a:pt x="5180" y="1412"/>
                    </a:lnTo>
                    <a:cubicBezTo>
                      <a:pt x="5240" y="1245"/>
                      <a:pt x="5240" y="1066"/>
                      <a:pt x="5216" y="900"/>
                    </a:cubicBezTo>
                    <a:cubicBezTo>
                      <a:pt x="5121" y="370"/>
                      <a:pt x="4658" y="1"/>
                      <a:pt x="414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2" name="Google Shape;3342;p23"/>
              <p:cNvSpPr/>
              <p:nvPr/>
            </p:nvSpPr>
            <p:spPr>
              <a:xfrm>
                <a:off x="6269026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6" y="1"/>
                    </a:moveTo>
                    <a:cubicBezTo>
                      <a:pt x="968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4" y="1549"/>
                      <a:pt x="1861" y="1146"/>
                      <a:pt x="1763" y="634"/>
                    </a:cubicBezTo>
                    <a:cubicBezTo>
                      <a:pt x="1700" y="267"/>
                      <a:pt x="1377" y="1"/>
                      <a:pt x="101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3" name="Google Shape;3343;p23"/>
              <p:cNvSpPr/>
              <p:nvPr/>
            </p:nvSpPr>
            <p:spPr>
              <a:xfrm>
                <a:off x="6336794" y="3314791"/>
                <a:ext cx="125182" cy="43931"/>
              </a:xfrm>
              <a:custGeom>
                <a:rect b="b" l="l" r="r" t="t"/>
                <a:pathLst>
                  <a:path extrusionOk="0" h="1362" w="3881">
                    <a:moveTo>
                      <a:pt x="3284" y="0"/>
                    </a:moveTo>
                    <a:cubicBezTo>
                      <a:pt x="3246" y="0"/>
                      <a:pt x="3205" y="5"/>
                      <a:pt x="3162" y="15"/>
                    </a:cubicBezTo>
                    <a:lnTo>
                      <a:pt x="3150" y="15"/>
                    </a:lnTo>
                    <a:lnTo>
                      <a:pt x="555" y="491"/>
                    </a:lnTo>
                    <a:cubicBezTo>
                      <a:pt x="0" y="580"/>
                      <a:pt x="107" y="1362"/>
                      <a:pt x="596" y="1362"/>
                    </a:cubicBezTo>
                    <a:cubicBezTo>
                      <a:pt x="632" y="1362"/>
                      <a:pt x="670" y="1357"/>
                      <a:pt x="710" y="1349"/>
                    </a:cubicBezTo>
                    <a:lnTo>
                      <a:pt x="3305" y="872"/>
                    </a:lnTo>
                    <a:cubicBezTo>
                      <a:pt x="3881" y="817"/>
                      <a:pt x="3787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p23"/>
              <p:cNvSpPr/>
              <p:nvPr/>
            </p:nvSpPr>
            <p:spPr>
              <a:xfrm>
                <a:off x="6281702" y="3399267"/>
                <a:ext cx="59769" cy="49963"/>
              </a:xfrm>
              <a:custGeom>
                <a:rect b="b" l="l" r="r" t="t"/>
                <a:pathLst>
                  <a:path extrusionOk="0" h="1549" w="1853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3" y="1549"/>
                      <a:pt x="1000" y="1549"/>
                    </a:cubicBezTo>
                    <a:cubicBezTo>
                      <a:pt x="1449" y="1549"/>
                      <a:pt x="1852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23"/>
              <p:cNvSpPr/>
              <p:nvPr/>
            </p:nvSpPr>
            <p:spPr>
              <a:xfrm>
                <a:off x="6351212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20" y="1350"/>
                    </a:cubicBezTo>
                    <a:cubicBezTo>
                      <a:pt x="632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23"/>
              <p:cNvSpPr/>
              <p:nvPr/>
            </p:nvSpPr>
            <p:spPr>
              <a:xfrm>
                <a:off x="6295152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5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23"/>
              <p:cNvSpPr/>
              <p:nvPr/>
            </p:nvSpPr>
            <p:spPr>
              <a:xfrm>
                <a:off x="6364404" y="3458777"/>
                <a:ext cx="121795" cy="43609"/>
              </a:xfrm>
              <a:custGeom>
                <a:rect b="b" l="l" r="r" t="t"/>
                <a:pathLst>
                  <a:path extrusionOk="0" h="1352" w="3776">
                    <a:moveTo>
                      <a:pt x="3162" y="1"/>
                    </a:moveTo>
                    <a:cubicBezTo>
                      <a:pt x="3143" y="1"/>
                      <a:pt x="3124" y="2"/>
                      <a:pt x="3104" y="4"/>
                    </a:cubicBezTo>
                    <a:lnTo>
                      <a:pt x="520" y="480"/>
                    </a:lnTo>
                    <a:cubicBezTo>
                      <a:pt x="1" y="619"/>
                      <a:pt x="120" y="1351"/>
                      <a:pt x="627" y="1351"/>
                    </a:cubicBezTo>
                    <a:cubicBezTo>
                      <a:pt x="643" y="1351"/>
                      <a:pt x="659" y="1351"/>
                      <a:pt x="675" y="1349"/>
                    </a:cubicBezTo>
                    <a:lnTo>
                      <a:pt x="3271" y="873"/>
                    </a:lnTo>
                    <a:cubicBezTo>
                      <a:pt x="3776" y="735"/>
                      <a:pt x="3661" y="1"/>
                      <a:pt x="316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8" name="Google Shape;3348;p23"/>
              <p:cNvSpPr/>
              <p:nvPr/>
            </p:nvSpPr>
            <p:spPr>
              <a:xfrm>
                <a:off x="6239093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5" y="1"/>
                    </a:moveTo>
                    <a:cubicBezTo>
                      <a:pt x="2864" y="1"/>
                      <a:pt x="1847" y="470"/>
                      <a:pt x="1179" y="1346"/>
                    </a:cubicBezTo>
                    <a:lnTo>
                      <a:pt x="6918" y="4978"/>
                    </a:lnTo>
                    <a:cubicBezTo>
                      <a:pt x="7727" y="3406"/>
                      <a:pt x="7203" y="1477"/>
                      <a:pt x="5703" y="525"/>
                    </a:cubicBezTo>
                    <a:cubicBezTo>
                      <a:pt x="5144" y="171"/>
                      <a:pt x="4517" y="1"/>
                      <a:pt x="3895" y="1"/>
                    </a:cubicBezTo>
                    <a:close/>
                    <a:moveTo>
                      <a:pt x="774" y="1989"/>
                    </a:moveTo>
                    <a:cubicBezTo>
                      <a:pt x="0" y="3561"/>
                      <a:pt x="488" y="5478"/>
                      <a:pt x="1953" y="6418"/>
                    </a:cubicBezTo>
                    <a:cubicBezTo>
                      <a:pt x="2521" y="6775"/>
                      <a:pt x="3157" y="6947"/>
                      <a:pt x="3786" y="6947"/>
                    </a:cubicBezTo>
                    <a:cubicBezTo>
                      <a:pt x="4817" y="6947"/>
                      <a:pt x="5833" y="6486"/>
                      <a:pt x="6513" y="5621"/>
                    </a:cubicBezTo>
                    <a:lnTo>
                      <a:pt x="774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9" name="Google Shape;3349;p23"/>
              <p:cNvSpPr/>
              <p:nvPr/>
            </p:nvSpPr>
            <p:spPr>
              <a:xfrm>
                <a:off x="6706823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620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56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4" y="5632"/>
                    </a:cubicBezTo>
                    <a:cubicBezTo>
                      <a:pt x="2920" y="5632"/>
                      <a:pt x="3330" y="5516"/>
                      <a:pt x="3692" y="5275"/>
                    </a:cubicBezTo>
                    <a:lnTo>
                      <a:pt x="6085" y="3644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0" name="Google Shape;3350;p23"/>
              <p:cNvSpPr/>
              <p:nvPr/>
            </p:nvSpPr>
            <p:spPr>
              <a:xfrm>
                <a:off x="6839327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7" y="0"/>
                    </a:moveTo>
                    <a:cubicBezTo>
                      <a:pt x="3169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89" y="5640"/>
                    </a:lnTo>
                    <a:lnTo>
                      <a:pt x="4882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1" name="Google Shape;3351;p23"/>
              <p:cNvSpPr/>
              <p:nvPr/>
            </p:nvSpPr>
            <p:spPr>
              <a:xfrm>
                <a:off x="6649603" y="3675789"/>
                <a:ext cx="345677" cy="344677"/>
              </a:xfrm>
              <a:custGeom>
                <a:rect b="b" l="l" r="r" t="t"/>
                <a:pathLst>
                  <a:path extrusionOk="0" h="10686" w="10717">
                    <a:moveTo>
                      <a:pt x="5017" y="0"/>
                    </a:moveTo>
                    <a:cubicBezTo>
                      <a:pt x="4832" y="0"/>
                      <a:pt x="4666" y="137"/>
                      <a:pt x="4644" y="324"/>
                    </a:cubicBezTo>
                    <a:lnTo>
                      <a:pt x="4180" y="3813"/>
                    </a:lnTo>
                    <a:lnTo>
                      <a:pt x="703" y="3349"/>
                    </a:lnTo>
                    <a:cubicBezTo>
                      <a:pt x="688" y="3347"/>
                      <a:pt x="674" y="3346"/>
                      <a:pt x="659" y="3346"/>
                    </a:cubicBezTo>
                    <a:cubicBezTo>
                      <a:pt x="474" y="3346"/>
                      <a:pt x="309" y="3482"/>
                      <a:pt x="287" y="3670"/>
                    </a:cubicBezTo>
                    <a:lnTo>
                      <a:pt x="37" y="5647"/>
                    </a:lnTo>
                    <a:cubicBezTo>
                      <a:pt x="1" y="5849"/>
                      <a:pt x="144" y="6028"/>
                      <a:pt x="346" y="6063"/>
                    </a:cubicBezTo>
                    <a:lnTo>
                      <a:pt x="3823" y="6528"/>
                    </a:lnTo>
                    <a:lnTo>
                      <a:pt x="3370" y="10004"/>
                    </a:lnTo>
                    <a:cubicBezTo>
                      <a:pt x="3335" y="10207"/>
                      <a:pt x="3477" y="10397"/>
                      <a:pt x="3692" y="10421"/>
                    </a:cubicBezTo>
                    <a:lnTo>
                      <a:pt x="5656" y="10683"/>
                    </a:lnTo>
                    <a:cubicBezTo>
                      <a:pt x="5671" y="10685"/>
                      <a:pt x="5686" y="10685"/>
                      <a:pt x="5700" y="10685"/>
                    </a:cubicBezTo>
                    <a:cubicBezTo>
                      <a:pt x="5886" y="10685"/>
                      <a:pt x="6051" y="10549"/>
                      <a:pt x="6073" y="10361"/>
                    </a:cubicBezTo>
                    <a:lnTo>
                      <a:pt x="6537" y="6873"/>
                    </a:lnTo>
                    <a:lnTo>
                      <a:pt x="10014" y="7337"/>
                    </a:lnTo>
                    <a:cubicBezTo>
                      <a:pt x="10029" y="7339"/>
                      <a:pt x="10044" y="7340"/>
                      <a:pt x="10058" y="7340"/>
                    </a:cubicBezTo>
                    <a:cubicBezTo>
                      <a:pt x="10243" y="7340"/>
                      <a:pt x="10409" y="7203"/>
                      <a:pt x="10431" y="7016"/>
                    </a:cubicBezTo>
                    <a:lnTo>
                      <a:pt x="10693" y="5039"/>
                    </a:lnTo>
                    <a:cubicBezTo>
                      <a:pt x="10716" y="4837"/>
                      <a:pt x="10574" y="4646"/>
                      <a:pt x="10371" y="4623"/>
                    </a:cubicBezTo>
                    <a:lnTo>
                      <a:pt x="6895" y="4170"/>
                    </a:lnTo>
                    <a:lnTo>
                      <a:pt x="7347" y="682"/>
                    </a:lnTo>
                    <a:cubicBezTo>
                      <a:pt x="7383" y="479"/>
                      <a:pt x="7240" y="301"/>
                      <a:pt x="7026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2" name="Google Shape;3352;p23"/>
              <p:cNvSpPr/>
              <p:nvPr/>
            </p:nvSpPr>
            <p:spPr>
              <a:xfrm>
                <a:off x="6206806" y="4197965"/>
                <a:ext cx="349902" cy="435378"/>
              </a:xfrm>
              <a:custGeom>
                <a:rect b="b" l="l" r="r" t="t"/>
                <a:pathLst>
                  <a:path extrusionOk="0" h="13498" w="10848">
                    <a:moveTo>
                      <a:pt x="4157" y="412"/>
                    </a:moveTo>
                    <a:cubicBezTo>
                      <a:pt x="4443" y="412"/>
                      <a:pt x="4724" y="585"/>
                      <a:pt x="4775" y="971"/>
                    </a:cubicBezTo>
                    <a:cubicBezTo>
                      <a:pt x="4811" y="1161"/>
                      <a:pt x="4763" y="1364"/>
                      <a:pt x="4632" y="1519"/>
                    </a:cubicBezTo>
                    <a:lnTo>
                      <a:pt x="3835" y="1661"/>
                    </a:lnTo>
                    <a:cubicBezTo>
                      <a:pt x="3668" y="1566"/>
                      <a:pt x="3549" y="1411"/>
                      <a:pt x="3513" y="1221"/>
                    </a:cubicBezTo>
                    <a:lnTo>
                      <a:pt x="3513" y="1209"/>
                    </a:lnTo>
                    <a:cubicBezTo>
                      <a:pt x="3398" y="709"/>
                      <a:pt x="3782" y="412"/>
                      <a:pt x="4157" y="412"/>
                    </a:cubicBezTo>
                    <a:close/>
                    <a:moveTo>
                      <a:pt x="7856" y="2723"/>
                    </a:moveTo>
                    <a:cubicBezTo>
                      <a:pt x="8114" y="2723"/>
                      <a:pt x="8342" y="2911"/>
                      <a:pt x="8395" y="3173"/>
                    </a:cubicBezTo>
                    <a:lnTo>
                      <a:pt x="9788" y="10734"/>
                    </a:lnTo>
                    <a:cubicBezTo>
                      <a:pt x="9835" y="11043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1" y="12527"/>
                    </a:cubicBezTo>
                    <a:cubicBezTo>
                      <a:pt x="2719" y="12527"/>
                      <a:pt x="2484" y="12346"/>
                      <a:pt x="2442" y="12079"/>
                    </a:cubicBezTo>
                    <a:lnTo>
                      <a:pt x="1061" y="4507"/>
                    </a:lnTo>
                    <a:cubicBezTo>
                      <a:pt x="1001" y="4209"/>
                      <a:pt x="1203" y="3924"/>
                      <a:pt x="1501" y="3876"/>
                    </a:cubicBezTo>
                    <a:lnTo>
                      <a:pt x="2251" y="3745"/>
                    </a:lnTo>
                    <a:cubicBezTo>
                      <a:pt x="2283" y="3945"/>
                      <a:pt x="2463" y="4098"/>
                      <a:pt x="2669" y="4098"/>
                    </a:cubicBezTo>
                    <a:cubicBezTo>
                      <a:pt x="2696" y="4098"/>
                      <a:pt x="2724" y="4096"/>
                      <a:pt x="2751" y="4090"/>
                    </a:cubicBezTo>
                    <a:lnTo>
                      <a:pt x="6668" y="3376"/>
                    </a:lnTo>
                    <a:cubicBezTo>
                      <a:pt x="6895" y="3328"/>
                      <a:pt x="7061" y="3102"/>
                      <a:pt x="7014" y="2864"/>
                    </a:cubicBezTo>
                    <a:lnTo>
                      <a:pt x="7752" y="2733"/>
                    </a:lnTo>
                    <a:cubicBezTo>
                      <a:pt x="7787" y="2726"/>
                      <a:pt x="7822" y="2723"/>
                      <a:pt x="7856" y="2723"/>
                    </a:cubicBezTo>
                    <a:close/>
                    <a:moveTo>
                      <a:pt x="4147" y="1"/>
                    </a:moveTo>
                    <a:cubicBezTo>
                      <a:pt x="4083" y="1"/>
                      <a:pt x="4019" y="6"/>
                      <a:pt x="3954" y="18"/>
                    </a:cubicBezTo>
                    <a:cubicBezTo>
                      <a:pt x="3358" y="125"/>
                      <a:pt x="2966" y="697"/>
                      <a:pt x="3073" y="1280"/>
                    </a:cubicBezTo>
                    <a:cubicBezTo>
                      <a:pt x="3108" y="1459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59"/>
                      <a:pt x="1989" y="2269"/>
                      <a:pt x="2037" y="2578"/>
                    </a:cubicBezTo>
                    <a:lnTo>
                      <a:pt x="2096" y="2864"/>
                    </a:lnTo>
                    <a:lnTo>
                      <a:pt x="811" y="3102"/>
                    </a:lnTo>
                    <a:cubicBezTo>
                      <a:pt x="322" y="3185"/>
                      <a:pt x="1" y="3650"/>
                      <a:pt x="96" y="4138"/>
                    </a:cubicBezTo>
                    <a:lnTo>
                      <a:pt x="1668" y="12770"/>
                    </a:lnTo>
                    <a:cubicBezTo>
                      <a:pt x="1742" y="13195"/>
                      <a:pt x="2121" y="13497"/>
                      <a:pt x="2549" y="13497"/>
                    </a:cubicBezTo>
                    <a:cubicBezTo>
                      <a:pt x="2600" y="13497"/>
                      <a:pt x="2652" y="13493"/>
                      <a:pt x="2704" y="13484"/>
                    </a:cubicBezTo>
                    <a:lnTo>
                      <a:pt x="10038" y="12139"/>
                    </a:lnTo>
                    <a:cubicBezTo>
                      <a:pt x="10526" y="12056"/>
                      <a:pt x="10848" y="11579"/>
                      <a:pt x="10752" y="11103"/>
                    </a:cubicBezTo>
                    <a:lnTo>
                      <a:pt x="9181" y="2471"/>
                    </a:lnTo>
                    <a:cubicBezTo>
                      <a:pt x="9097" y="2041"/>
                      <a:pt x="8726" y="1740"/>
                      <a:pt x="8313" y="1740"/>
                    </a:cubicBezTo>
                    <a:cubicBezTo>
                      <a:pt x="8257" y="1740"/>
                      <a:pt x="8201" y="1745"/>
                      <a:pt x="8145" y="1757"/>
                    </a:cubicBezTo>
                    <a:lnTo>
                      <a:pt x="6859" y="1995"/>
                    </a:lnTo>
                    <a:lnTo>
                      <a:pt x="6811" y="1709"/>
                    </a:lnTo>
                    <a:cubicBezTo>
                      <a:pt x="6757" y="1428"/>
                      <a:pt x="6498" y="1226"/>
                      <a:pt x="6219" y="1226"/>
                    </a:cubicBezTo>
                    <a:cubicBezTo>
                      <a:pt x="6191" y="1226"/>
                      <a:pt x="6162" y="1228"/>
                      <a:pt x="6133" y="1233"/>
                    </a:cubicBezTo>
                    <a:lnTo>
                      <a:pt x="5180" y="1411"/>
                    </a:lnTo>
                    <a:cubicBezTo>
                      <a:pt x="5240" y="1245"/>
                      <a:pt x="5240" y="1066"/>
                      <a:pt x="5216" y="887"/>
                    </a:cubicBezTo>
                    <a:cubicBezTo>
                      <a:pt x="5121" y="369"/>
                      <a:pt x="4658" y="1"/>
                      <a:pt x="414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23"/>
              <p:cNvSpPr/>
              <p:nvPr/>
            </p:nvSpPr>
            <p:spPr>
              <a:xfrm>
                <a:off x="6269026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3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5"/>
                      <a:pt x="1002" y="1545"/>
                    </a:cubicBezTo>
                    <a:cubicBezTo>
                      <a:pt x="1454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4" name="Google Shape;3354;p23"/>
              <p:cNvSpPr/>
              <p:nvPr/>
            </p:nvSpPr>
            <p:spPr>
              <a:xfrm>
                <a:off x="6337310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58" y="1"/>
                    </a:moveTo>
                    <a:cubicBezTo>
                      <a:pt x="3223" y="1"/>
                      <a:pt x="3186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4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p23"/>
              <p:cNvSpPr/>
              <p:nvPr/>
            </p:nvSpPr>
            <p:spPr>
              <a:xfrm>
                <a:off x="6281702" y="442397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3" y="1546"/>
                      <a:pt x="1000" y="1546"/>
                    </a:cubicBezTo>
                    <a:cubicBezTo>
                      <a:pt x="1449" y="1546"/>
                      <a:pt x="1852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23"/>
              <p:cNvSpPr/>
              <p:nvPr/>
            </p:nvSpPr>
            <p:spPr>
              <a:xfrm>
                <a:off x="6351212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20" y="1349"/>
                    </a:cubicBezTo>
                    <a:cubicBezTo>
                      <a:pt x="632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p23"/>
              <p:cNvSpPr/>
              <p:nvPr/>
            </p:nvSpPr>
            <p:spPr>
              <a:xfrm>
                <a:off x="6295152" y="4498130"/>
                <a:ext cx="60156" cy="50221"/>
              </a:xfrm>
              <a:custGeom>
                <a:rect b="b" l="l" r="r" t="t"/>
                <a:pathLst>
                  <a:path extrusionOk="0" h="1557" w="1865">
                    <a:moveTo>
                      <a:pt x="1010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191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700" y="268"/>
                      <a:pt x="1376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p23"/>
              <p:cNvSpPr/>
              <p:nvPr/>
            </p:nvSpPr>
            <p:spPr>
              <a:xfrm>
                <a:off x="6364243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3" y="2"/>
                      <a:pt x="3109" y="5"/>
                    </a:cubicBezTo>
                    <a:lnTo>
                      <a:pt x="525" y="481"/>
                    </a:lnTo>
                    <a:cubicBezTo>
                      <a:pt x="1" y="606"/>
                      <a:pt x="110" y="1355"/>
                      <a:pt x="612" y="1355"/>
                    </a:cubicBezTo>
                    <a:cubicBezTo>
                      <a:pt x="634" y="1355"/>
                      <a:pt x="657" y="1353"/>
                      <a:pt x="680" y="1350"/>
                    </a:cubicBezTo>
                    <a:lnTo>
                      <a:pt x="3276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p23"/>
              <p:cNvSpPr/>
              <p:nvPr/>
            </p:nvSpPr>
            <p:spPr>
              <a:xfrm>
                <a:off x="6237545" y="4806940"/>
                <a:ext cx="250815" cy="224592"/>
              </a:xfrm>
              <a:custGeom>
                <a:rect b="b" l="l" r="r" t="t"/>
                <a:pathLst>
                  <a:path extrusionOk="0" h="6963" w="7776">
                    <a:moveTo>
                      <a:pt x="3934" y="1"/>
                    </a:moveTo>
                    <a:cubicBezTo>
                      <a:pt x="2906" y="1"/>
                      <a:pt x="1893" y="469"/>
                      <a:pt x="1227" y="1343"/>
                    </a:cubicBezTo>
                    <a:lnTo>
                      <a:pt x="6966" y="4975"/>
                    </a:lnTo>
                    <a:cubicBezTo>
                      <a:pt x="7775" y="3403"/>
                      <a:pt x="7251" y="1474"/>
                      <a:pt x="5751" y="534"/>
                    </a:cubicBezTo>
                    <a:cubicBezTo>
                      <a:pt x="5189" y="174"/>
                      <a:pt x="4558" y="1"/>
                      <a:pt x="3934" y="1"/>
                    </a:cubicBezTo>
                    <a:close/>
                    <a:moveTo>
                      <a:pt x="822" y="1986"/>
                    </a:moveTo>
                    <a:lnTo>
                      <a:pt x="822" y="1986"/>
                    </a:lnTo>
                    <a:cubicBezTo>
                      <a:pt x="0" y="3558"/>
                      <a:pt x="524" y="5498"/>
                      <a:pt x="2024" y="6439"/>
                    </a:cubicBezTo>
                    <a:cubicBezTo>
                      <a:pt x="2584" y="6793"/>
                      <a:pt x="3213" y="6963"/>
                      <a:pt x="3836" y="6963"/>
                    </a:cubicBezTo>
                    <a:cubicBezTo>
                      <a:pt x="4871" y="6963"/>
                      <a:pt x="5892" y="6494"/>
                      <a:pt x="6561" y="5618"/>
                    </a:cubicBezTo>
                    <a:lnTo>
                      <a:pt x="822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p23"/>
              <p:cNvSpPr/>
              <p:nvPr/>
            </p:nvSpPr>
            <p:spPr>
              <a:xfrm>
                <a:off x="6706823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20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20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1" name="Google Shape;3361;p23"/>
              <p:cNvSpPr/>
              <p:nvPr/>
            </p:nvSpPr>
            <p:spPr>
              <a:xfrm>
                <a:off x="6839327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7" y="1"/>
                    </a:moveTo>
                    <a:cubicBezTo>
                      <a:pt x="3169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89" y="5640"/>
                    </a:lnTo>
                    <a:lnTo>
                      <a:pt x="4882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p23"/>
              <p:cNvSpPr/>
              <p:nvPr/>
            </p:nvSpPr>
            <p:spPr>
              <a:xfrm>
                <a:off x="6649603" y="4700692"/>
                <a:ext cx="345677" cy="344387"/>
              </a:xfrm>
              <a:custGeom>
                <a:rect b="b" l="l" r="r" t="t"/>
                <a:pathLst>
                  <a:path extrusionOk="0" h="10677" w="10717">
                    <a:moveTo>
                      <a:pt x="4999" y="0"/>
                    </a:moveTo>
                    <a:cubicBezTo>
                      <a:pt x="4821" y="0"/>
                      <a:pt x="4666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9" y="3473"/>
                      <a:pt x="287" y="3661"/>
                    </a:cubicBezTo>
                    <a:lnTo>
                      <a:pt x="25" y="5637"/>
                    </a:lnTo>
                    <a:cubicBezTo>
                      <a:pt x="1" y="5840"/>
                      <a:pt x="144" y="6030"/>
                      <a:pt x="346" y="6054"/>
                    </a:cubicBezTo>
                    <a:lnTo>
                      <a:pt x="3823" y="6518"/>
                    </a:lnTo>
                    <a:lnTo>
                      <a:pt x="3370" y="9995"/>
                    </a:lnTo>
                    <a:cubicBezTo>
                      <a:pt x="3335" y="10197"/>
                      <a:pt x="3477" y="10388"/>
                      <a:pt x="3692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4" y="7331"/>
                      <a:pt x="10053" y="7333"/>
                      <a:pt x="10073" y="7333"/>
                    </a:cubicBezTo>
                    <a:cubicBezTo>
                      <a:pt x="10252" y="7333"/>
                      <a:pt x="10409" y="7189"/>
                      <a:pt x="10431" y="7007"/>
                    </a:cubicBezTo>
                    <a:lnTo>
                      <a:pt x="10693" y="5042"/>
                    </a:lnTo>
                    <a:cubicBezTo>
                      <a:pt x="10716" y="4828"/>
                      <a:pt x="10574" y="4649"/>
                      <a:pt x="10371" y="4613"/>
                    </a:cubicBezTo>
                    <a:lnTo>
                      <a:pt x="6895" y="4161"/>
                    </a:lnTo>
                    <a:lnTo>
                      <a:pt x="7347" y="684"/>
                    </a:lnTo>
                    <a:cubicBezTo>
                      <a:pt x="7383" y="482"/>
                      <a:pt x="7240" y="291"/>
                      <a:pt x="7026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23"/>
              <p:cNvSpPr/>
              <p:nvPr/>
            </p:nvSpPr>
            <p:spPr>
              <a:xfrm>
                <a:off x="5182226" y="3172611"/>
                <a:ext cx="349870" cy="436507"/>
              </a:xfrm>
              <a:custGeom>
                <a:rect b="b" l="l" r="r" t="t"/>
                <a:pathLst>
                  <a:path extrusionOk="0" h="13533" w="10847">
                    <a:moveTo>
                      <a:pt x="4151" y="435"/>
                    </a:moveTo>
                    <a:cubicBezTo>
                      <a:pt x="4440" y="435"/>
                      <a:pt x="4723" y="608"/>
                      <a:pt x="4774" y="994"/>
                    </a:cubicBezTo>
                    <a:cubicBezTo>
                      <a:pt x="4810" y="1196"/>
                      <a:pt x="4751" y="1387"/>
                      <a:pt x="4632" y="1542"/>
                    </a:cubicBezTo>
                    <a:lnTo>
                      <a:pt x="3834" y="1685"/>
                    </a:lnTo>
                    <a:cubicBezTo>
                      <a:pt x="3667" y="1589"/>
                      <a:pt x="3548" y="1423"/>
                      <a:pt x="3512" y="1232"/>
                    </a:cubicBezTo>
                    <a:lnTo>
                      <a:pt x="3500" y="1232"/>
                    </a:lnTo>
                    <a:cubicBezTo>
                      <a:pt x="3386" y="732"/>
                      <a:pt x="3773" y="435"/>
                      <a:pt x="4151" y="435"/>
                    </a:cubicBezTo>
                    <a:close/>
                    <a:moveTo>
                      <a:pt x="7872" y="2745"/>
                    </a:moveTo>
                    <a:cubicBezTo>
                      <a:pt x="8127" y="2745"/>
                      <a:pt x="8352" y="2924"/>
                      <a:pt x="8394" y="3185"/>
                    </a:cubicBezTo>
                    <a:lnTo>
                      <a:pt x="9787" y="10769"/>
                    </a:lnTo>
                    <a:cubicBezTo>
                      <a:pt x="9835" y="11067"/>
                      <a:pt x="9644" y="11341"/>
                      <a:pt x="9346" y="11400"/>
                    </a:cubicBezTo>
                    <a:lnTo>
                      <a:pt x="3084" y="12543"/>
                    </a:lnTo>
                    <a:cubicBezTo>
                      <a:pt x="3047" y="12550"/>
                      <a:pt x="3011" y="12553"/>
                      <a:pt x="2976" y="12553"/>
                    </a:cubicBezTo>
                    <a:cubicBezTo>
                      <a:pt x="2710" y="12553"/>
                      <a:pt x="2483" y="12364"/>
                      <a:pt x="2441" y="12091"/>
                    </a:cubicBezTo>
                    <a:lnTo>
                      <a:pt x="1060" y="4530"/>
                    </a:lnTo>
                    <a:cubicBezTo>
                      <a:pt x="1012" y="4233"/>
                      <a:pt x="1203" y="3947"/>
                      <a:pt x="1512" y="3887"/>
                    </a:cubicBezTo>
                    <a:lnTo>
                      <a:pt x="2250" y="3756"/>
                    </a:lnTo>
                    <a:cubicBezTo>
                      <a:pt x="2292" y="3965"/>
                      <a:pt x="2472" y="4110"/>
                      <a:pt x="2676" y="4110"/>
                    </a:cubicBezTo>
                    <a:cubicBezTo>
                      <a:pt x="2704" y="4110"/>
                      <a:pt x="2733" y="4107"/>
                      <a:pt x="2762" y="4102"/>
                    </a:cubicBezTo>
                    <a:lnTo>
                      <a:pt x="6668" y="3399"/>
                    </a:lnTo>
                    <a:cubicBezTo>
                      <a:pt x="6906" y="3351"/>
                      <a:pt x="7060" y="3125"/>
                      <a:pt x="7025" y="2887"/>
                    </a:cubicBezTo>
                    <a:lnTo>
                      <a:pt x="7763" y="2756"/>
                    </a:lnTo>
                    <a:cubicBezTo>
                      <a:pt x="7800" y="2749"/>
                      <a:pt x="7836" y="2745"/>
                      <a:pt x="7872" y="2745"/>
                    </a:cubicBezTo>
                    <a:close/>
                    <a:moveTo>
                      <a:pt x="4133" y="1"/>
                    </a:moveTo>
                    <a:cubicBezTo>
                      <a:pt x="4070" y="1"/>
                      <a:pt x="4005" y="6"/>
                      <a:pt x="3941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108" y="1482"/>
                      <a:pt x="3179" y="1649"/>
                      <a:pt x="3286" y="1780"/>
                    </a:cubicBezTo>
                    <a:lnTo>
                      <a:pt x="2512" y="1935"/>
                    </a:lnTo>
                    <a:cubicBezTo>
                      <a:pt x="2191" y="1994"/>
                      <a:pt x="1988" y="2304"/>
                      <a:pt x="2036" y="2613"/>
                    </a:cubicBezTo>
                    <a:lnTo>
                      <a:pt x="2096" y="2899"/>
                    </a:lnTo>
                    <a:lnTo>
                      <a:pt x="798" y="3125"/>
                    </a:lnTo>
                    <a:cubicBezTo>
                      <a:pt x="322" y="3220"/>
                      <a:pt x="0" y="3685"/>
                      <a:pt x="83" y="4173"/>
                    </a:cubicBezTo>
                    <a:lnTo>
                      <a:pt x="1667" y="12793"/>
                    </a:lnTo>
                    <a:cubicBezTo>
                      <a:pt x="1741" y="13229"/>
                      <a:pt x="2120" y="13533"/>
                      <a:pt x="2548" y="13533"/>
                    </a:cubicBezTo>
                    <a:cubicBezTo>
                      <a:pt x="2599" y="13533"/>
                      <a:pt x="2651" y="13528"/>
                      <a:pt x="2703" y="13519"/>
                    </a:cubicBezTo>
                    <a:lnTo>
                      <a:pt x="10049" y="12174"/>
                    </a:lnTo>
                    <a:cubicBezTo>
                      <a:pt x="10525" y="12079"/>
                      <a:pt x="10847" y="11614"/>
                      <a:pt x="10763" y="11138"/>
                    </a:cubicBezTo>
                    <a:lnTo>
                      <a:pt x="9192" y="2506"/>
                    </a:lnTo>
                    <a:cubicBezTo>
                      <a:pt x="9107" y="2070"/>
                      <a:pt x="8727" y="1767"/>
                      <a:pt x="8298" y="1767"/>
                    </a:cubicBezTo>
                    <a:cubicBezTo>
                      <a:pt x="8247" y="1767"/>
                      <a:pt x="8196" y="1771"/>
                      <a:pt x="8144" y="1780"/>
                    </a:cubicBezTo>
                    <a:lnTo>
                      <a:pt x="6858" y="2018"/>
                    </a:lnTo>
                    <a:lnTo>
                      <a:pt x="6810" y="1744"/>
                    </a:lnTo>
                    <a:cubicBezTo>
                      <a:pt x="6758" y="1459"/>
                      <a:pt x="6508" y="1258"/>
                      <a:pt x="6228" y="1258"/>
                    </a:cubicBezTo>
                    <a:cubicBezTo>
                      <a:pt x="6192" y="1258"/>
                      <a:pt x="6156" y="1261"/>
                      <a:pt x="6120" y="1268"/>
                    </a:cubicBezTo>
                    <a:lnTo>
                      <a:pt x="5179" y="1435"/>
                    </a:lnTo>
                    <a:cubicBezTo>
                      <a:pt x="5227" y="1268"/>
                      <a:pt x="5239" y="1089"/>
                      <a:pt x="5215" y="923"/>
                    </a:cubicBezTo>
                    <a:cubicBezTo>
                      <a:pt x="5119" y="381"/>
                      <a:pt x="4655" y="1"/>
                      <a:pt x="413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23"/>
              <p:cNvSpPr/>
              <p:nvPr/>
            </p:nvSpPr>
            <p:spPr>
              <a:xfrm>
                <a:off x="5244414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9" y="0"/>
                      <a:pt x="915" y="4"/>
                      <a:pt x="870" y="11"/>
                    </a:cubicBezTo>
                    <a:cubicBezTo>
                      <a:pt x="191" y="130"/>
                      <a:pt x="1" y="1011"/>
                      <a:pt x="560" y="1404"/>
                    </a:cubicBezTo>
                    <a:cubicBezTo>
                      <a:pt x="702" y="1501"/>
                      <a:pt x="854" y="1545"/>
                      <a:pt x="1002" y="1545"/>
                    </a:cubicBezTo>
                    <a:cubicBezTo>
                      <a:pt x="1454" y="1545"/>
                      <a:pt x="1862" y="1142"/>
                      <a:pt x="1763" y="630"/>
                    </a:cubicBezTo>
                    <a:cubicBezTo>
                      <a:pt x="1689" y="258"/>
                      <a:pt x="1367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23"/>
              <p:cNvSpPr/>
              <p:nvPr/>
            </p:nvSpPr>
            <p:spPr>
              <a:xfrm>
                <a:off x="5311601" y="3314856"/>
                <a:ext cx="125085" cy="43996"/>
              </a:xfrm>
              <a:custGeom>
                <a:rect b="b" l="l" r="r" t="t"/>
                <a:pathLst>
                  <a:path extrusionOk="0" h="1364" w="3878">
                    <a:moveTo>
                      <a:pt x="3271" y="0"/>
                    </a:moveTo>
                    <a:cubicBezTo>
                      <a:pt x="3235" y="0"/>
                      <a:pt x="3197" y="4"/>
                      <a:pt x="3157" y="13"/>
                    </a:cubicBezTo>
                    <a:lnTo>
                      <a:pt x="3169" y="13"/>
                    </a:lnTo>
                    <a:lnTo>
                      <a:pt x="573" y="489"/>
                    </a:lnTo>
                    <a:cubicBezTo>
                      <a:pt x="1" y="555"/>
                      <a:pt x="100" y="1364"/>
                      <a:pt x="597" y="1364"/>
                    </a:cubicBezTo>
                    <a:cubicBezTo>
                      <a:pt x="638" y="1364"/>
                      <a:pt x="682" y="1358"/>
                      <a:pt x="728" y="1347"/>
                    </a:cubicBezTo>
                    <a:lnTo>
                      <a:pt x="3311" y="870"/>
                    </a:lnTo>
                    <a:cubicBezTo>
                      <a:pt x="3878" y="793"/>
                      <a:pt x="3771" y="0"/>
                      <a:pt x="3271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6" name="Google Shape;3366;p23"/>
              <p:cNvSpPr/>
              <p:nvPr/>
            </p:nvSpPr>
            <p:spPr>
              <a:xfrm>
                <a:off x="5257090" y="3399267"/>
                <a:ext cx="59769" cy="49963"/>
              </a:xfrm>
              <a:custGeom>
                <a:rect b="b" l="l" r="r" t="t"/>
                <a:pathLst>
                  <a:path extrusionOk="0" h="1549" w="1853">
                    <a:moveTo>
                      <a:pt x="1016" y="1"/>
                    </a:moveTo>
                    <a:cubicBezTo>
                      <a:pt x="968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3" y="1549"/>
                      <a:pt x="1000" y="1549"/>
                    </a:cubicBezTo>
                    <a:cubicBezTo>
                      <a:pt x="1449" y="1549"/>
                      <a:pt x="1853" y="1146"/>
                      <a:pt x="1763" y="635"/>
                    </a:cubicBezTo>
                    <a:cubicBezTo>
                      <a:pt x="1700" y="267"/>
                      <a:pt x="1377" y="1"/>
                      <a:pt x="101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7" name="Google Shape;3367;p23"/>
              <p:cNvSpPr/>
              <p:nvPr/>
            </p:nvSpPr>
            <p:spPr>
              <a:xfrm>
                <a:off x="5326599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3" y="2"/>
                      <a:pt x="3096" y="3"/>
                    </a:cubicBezTo>
                    <a:lnTo>
                      <a:pt x="501" y="467"/>
                    </a:lnTo>
                    <a:cubicBezTo>
                      <a:pt x="1" y="619"/>
                      <a:pt x="126" y="1350"/>
                      <a:pt x="620" y="1350"/>
                    </a:cubicBezTo>
                    <a:cubicBezTo>
                      <a:pt x="632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23"/>
              <p:cNvSpPr/>
              <p:nvPr/>
            </p:nvSpPr>
            <p:spPr>
              <a:xfrm>
                <a:off x="5270540" y="347348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3" y="1546"/>
                    </a:cubicBezTo>
                    <a:cubicBezTo>
                      <a:pt x="1454" y="1546"/>
                      <a:pt x="1861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23"/>
              <p:cNvSpPr/>
              <p:nvPr/>
            </p:nvSpPr>
            <p:spPr>
              <a:xfrm>
                <a:off x="5339792" y="3458810"/>
                <a:ext cx="121892" cy="43577"/>
              </a:xfrm>
              <a:custGeom>
                <a:rect b="b" l="l" r="r" t="t"/>
                <a:pathLst>
                  <a:path extrusionOk="0" h="1351" w="3779">
                    <a:moveTo>
                      <a:pt x="3152" y="1"/>
                    </a:moveTo>
                    <a:cubicBezTo>
                      <a:pt x="3136" y="1"/>
                      <a:pt x="3120" y="2"/>
                      <a:pt x="3104" y="3"/>
                    </a:cubicBezTo>
                    <a:lnTo>
                      <a:pt x="509" y="479"/>
                    </a:lnTo>
                    <a:cubicBezTo>
                      <a:pt x="0" y="618"/>
                      <a:pt x="120" y="1350"/>
                      <a:pt x="627" y="1350"/>
                    </a:cubicBezTo>
                    <a:cubicBezTo>
                      <a:pt x="643" y="1350"/>
                      <a:pt x="659" y="1350"/>
                      <a:pt x="675" y="1348"/>
                    </a:cubicBezTo>
                    <a:lnTo>
                      <a:pt x="3259" y="872"/>
                    </a:lnTo>
                    <a:cubicBezTo>
                      <a:pt x="3779" y="733"/>
                      <a:pt x="3660" y="1"/>
                      <a:pt x="315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23"/>
              <p:cNvSpPr/>
              <p:nvPr/>
            </p:nvSpPr>
            <p:spPr>
              <a:xfrm>
                <a:off x="5212933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4" y="0"/>
                    </a:moveTo>
                    <a:cubicBezTo>
                      <a:pt x="2914" y="0"/>
                      <a:pt x="1900" y="466"/>
                      <a:pt x="1227" y="1331"/>
                    </a:cubicBezTo>
                    <a:lnTo>
                      <a:pt x="6966" y="4963"/>
                    </a:lnTo>
                    <a:cubicBezTo>
                      <a:pt x="7728" y="3391"/>
                      <a:pt x="7251" y="1474"/>
                      <a:pt x="5775" y="534"/>
                    </a:cubicBezTo>
                    <a:cubicBezTo>
                      <a:pt x="5207" y="173"/>
                      <a:pt x="4572" y="0"/>
                      <a:pt x="3944" y="0"/>
                    </a:cubicBezTo>
                    <a:close/>
                    <a:moveTo>
                      <a:pt x="822" y="1974"/>
                    </a:moveTo>
                    <a:lnTo>
                      <a:pt x="822" y="1974"/>
                    </a:lnTo>
                    <a:cubicBezTo>
                      <a:pt x="1" y="3546"/>
                      <a:pt x="524" y="5475"/>
                      <a:pt x="2025" y="6415"/>
                    </a:cubicBezTo>
                    <a:cubicBezTo>
                      <a:pt x="2587" y="6775"/>
                      <a:pt x="3218" y="6948"/>
                      <a:pt x="3842" y="6948"/>
                    </a:cubicBezTo>
                    <a:cubicBezTo>
                      <a:pt x="4870" y="6948"/>
                      <a:pt x="5882" y="6480"/>
                      <a:pt x="6549" y="5606"/>
                    </a:cubicBezTo>
                    <a:lnTo>
                      <a:pt x="822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23"/>
              <p:cNvSpPr/>
              <p:nvPr/>
            </p:nvSpPr>
            <p:spPr>
              <a:xfrm>
                <a:off x="5682211" y="3300663"/>
                <a:ext cx="196304" cy="181660"/>
              </a:xfrm>
              <a:custGeom>
                <a:rect b="b" l="l" r="r" t="t"/>
                <a:pathLst>
                  <a:path extrusionOk="0" h="5632" w="6086">
                    <a:moveTo>
                      <a:pt x="3609" y="1"/>
                    </a:moveTo>
                    <a:lnTo>
                      <a:pt x="1215" y="1632"/>
                    </a:lnTo>
                    <a:cubicBezTo>
                      <a:pt x="251" y="2275"/>
                      <a:pt x="1" y="3584"/>
                      <a:pt x="656" y="4549"/>
                    </a:cubicBezTo>
                    <a:lnTo>
                      <a:pt x="763" y="4715"/>
                    </a:lnTo>
                    <a:cubicBezTo>
                      <a:pt x="1172" y="5311"/>
                      <a:pt x="1837" y="5632"/>
                      <a:pt x="2514" y="5632"/>
                    </a:cubicBezTo>
                    <a:cubicBezTo>
                      <a:pt x="2920" y="5632"/>
                      <a:pt x="3330" y="5516"/>
                      <a:pt x="3692" y="5275"/>
                    </a:cubicBezTo>
                    <a:lnTo>
                      <a:pt x="6085" y="3644"/>
                    </a:lnTo>
                    <a:lnTo>
                      <a:pt x="3609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p23"/>
              <p:cNvSpPr/>
              <p:nvPr/>
            </p:nvSpPr>
            <p:spPr>
              <a:xfrm>
                <a:off x="5814714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80" y="0"/>
                    </a:moveTo>
                    <a:cubicBezTo>
                      <a:pt x="3174" y="0"/>
                      <a:pt x="2765" y="118"/>
                      <a:pt x="2406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8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23"/>
              <p:cNvSpPr/>
              <p:nvPr/>
            </p:nvSpPr>
            <p:spPr>
              <a:xfrm>
                <a:off x="5624636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10" y="0"/>
                    </a:moveTo>
                    <a:cubicBezTo>
                      <a:pt x="4832" y="0"/>
                      <a:pt x="4677" y="135"/>
                      <a:pt x="4655" y="327"/>
                    </a:cubicBezTo>
                    <a:lnTo>
                      <a:pt x="4191" y="3804"/>
                    </a:lnTo>
                    <a:lnTo>
                      <a:pt x="714" y="3340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36" y="5638"/>
                    </a:lnTo>
                    <a:cubicBezTo>
                      <a:pt x="0" y="5840"/>
                      <a:pt x="143" y="6030"/>
                      <a:pt x="357" y="6054"/>
                    </a:cubicBezTo>
                    <a:lnTo>
                      <a:pt x="3834" y="6519"/>
                    </a:lnTo>
                    <a:lnTo>
                      <a:pt x="3370" y="9995"/>
                    </a:lnTo>
                    <a:cubicBezTo>
                      <a:pt x="3346" y="10198"/>
                      <a:pt x="3489" y="10388"/>
                      <a:pt x="3691" y="10412"/>
                    </a:cubicBezTo>
                    <a:lnTo>
                      <a:pt x="5667" y="10674"/>
                    </a:lnTo>
                    <a:cubicBezTo>
                      <a:pt x="5682" y="10676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48" y="6876"/>
                    </a:lnTo>
                    <a:lnTo>
                      <a:pt x="10025" y="7328"/>
                    </a:lnTo>
                    <a:cubicBezTo>
                      <a:pt x="10046" y="7332"/>
                      <a:pt x="10067" y="7334"/>
                      <a:pt x="10087" y="7334"/>
                    </a:cubicBezTo>
                    <a:cubicBezTo>
                      <a:pt x="10265" y="7334"/>
                      <a:pt x="10420" y="7199"/>
                      <a:pt x="10442" y="7007"/>
                    </a:cubicBezTo>
                    <a:lnTo>
                      <a:pt x="10704" y="5042"/>
                    </a:lnTo>
                    <a:cubicBezTo>
                      <a:pt x="10728" y="4840"/>
                      <a:pt x="10585" y="4649"/>
                      <a:pt x="10382" y="4625"/>
                    </a:cubicBezTo>
                    <a:lnTo>
                      <a:pt x="6906" y="4161"/>
                    </a:lnTo>
                    <a:lnTo>
                      <a:pt x="7358" y="685"/>
                    </a:lnTo>
                    <a:cubicBezTo>
                      <a:pt x="7394" y="482"/>
                      <a:pt x="7239" y="292"/>
                      <a:pt x="7037" y="268"/>
                    </a:cubicBezTo>
                    <a:lnTo>
                      <a:pt x="5072" y="6"/>
                    </a:lnTo>
                    <a:cubicBezTo>
                      <a:pt x="5051" y="2"/>
                      <a:pt x="5030" y="0"/>
                      <a:pt x="5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p23"/>
              <p:cNvSpPr/>
              <p:nvPr/>
            </p:nvSpPr>
            <p:spPr>
              <a:xfrm>
                <a:off x="5182226" y="4197223"/>
                <a:ext cx="349870" cy="436120"/>
              </a:xfrm>
              <a:custGeom>
                <a:rect b="b" l="l" r="r" t="t"/>
                <a:pathLst>
                  <a:path extrusionOk="0" h="13521" w="10847">
                    <a:moveTo>
                      <a:pt x="4151" y="435"/>
                    </a:moveTo>
                    <a:cubicBezTo>
                      <a:pt x="4440" y="435"/>
                      <a:pt x="4723" y="608"/>
                      <a:pt x="4774" y="994"/>
                    </a:cubicBezTo>
                    <a:cubicBezTo>
                      <a:pt x="4810" y="1184"/>
                      <a:pt x="4751" y="1387"/>
                      <a:pt x="4632" y="1542"/>
                    </a:cubicBezTo>
                    <a:lnTo>
                      <a:pt x="3834" y="1684"/>
                    </a:lnTo>
                    <a:cubicBezTo>
                      <a:pt x="3667" y="1589"/>
                      <a:pt x="3548" y="1434"/>
                      <a:pt x="3512" y="1244"/>
                    </a:cubicBezTo>
                    <a:lnTo>
                      <a:pt x="3500" y="1232"/>
                    </a:lnTo>
                    <a:cubicBezTo>
                      <a:pt x="3386" y="732"/>
                      <a:pt x="3773" y="435"/>
                      <a:pt x="4151" y="435"/>
                    </a:cubicBezTo>
                    <a:close/>
                    <a:moveTo>
                      <a:pt x="7867" y="2746"/>
                    </a:moveTo>
                    <a:cubicBezTo>
                      <a:pt x="8125" y="2746"/>
                      <a:pt x="8352" y="2934"/>
                      <a:pt x="8394" y="3196"/>
                    </a:cubicBezTo>
                    <a:lnTo>
                      <a:pt x="9787" y="10757"/>
                    </a:lnTo>
                    <a:cubicBezTo>
                      <a:pt x="9835" y="11055"/>
                      <a:pt x="9644" y="11340"/>
                      <a:pt x="9346" y="11400"/>
                    </a:cubicBezTo>
                    <a:lnTo>
                      <a:pt x="3084" y="12543"/>
                    </a:lnTo>
                    <a:cubicBezTo>
                      <a:pt x="3053" y="12548"/>
                      <a:pt x="3023" y="12550"/>
                      <a:pt x="2992" y="12550"/>
                    </a:cubicBezTo>
                    <a:cubicBezTo>
                      <a:pt x="2730" y="12550"/>
                      <a:pt x="2494" y="12369"/>
                      <a:pt x="2441" y="12102"/>
                    </a:cubicBezTo>
                    <a:lnTo>
                      <a:pt x="1060" y="4530"/>
                    </a:lnTo>
                    <a:cubicBezTo>
                      <a:pt x="1012" y="4232"/>
                      <a:pt x="1203" y="3947"/>
                      <a:pt x="1512" y="3899"/>
                    </a:cubicBezTo>
                    <a:lnTo>
                      <a:pt x="2250" y="3768"/>
                    </a:lnTo>
                    <a:cubicBezTo>
                      <a:pt x="2292" y="3968"/>
                      <a:pt x="2474" y="4121"/>
                      <a:pt x="2680" y="4121"/>
                    </a:cubicBezTo>
                    <a:cubicBezTo>
                      <a:pt x="2707" y="4121"/>
                      <a:pt x="2735" y="4119"/>
                      <a:pt x="2762" y="4113"/>
                    </a:cubicBezTo>
                    <a:lnTo>
                      <a:pt x="6668" y="3399"/>
                    </a:lnTo>
                    <a:cubicBezTo>
                      <a:pt x="6906" y="3351"/>
                      <a:pt x="7060" y="3125"/>
                      <a:pt x="7025" y="2887"/>
                    </a:cubicBezTo>
                    <a:lnTo>
                      <a:pt x="7763" y="2756"/>
                    </a:lnTo>
                    <a:cubicBezTo>
                      <a:pt x="7798" y="2749"/>
                      <a:pt x="7833" y="2746"/>
                      <a:pt x="7867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108" y="1482"/>
                      <a:pt x="3179" y="1637"/>
                      <a:pt x="3286" y="1780"/>
                    </a:cubicBezTo>
                    <a:lnTo>
                      <a:pt x="2512" y="1923"/>
                    </a:lnTo>
                    <a:cubicBezTo>
                      <a:pt x="2191" y="1982"/>
                      <a:pt x="1988" y="2292"/>
                      <a:pt x="2036" y="2601"/>
                    </a:cubicBezTo>
                    <a:lnTo>
                      <a:pt x="2096" y="2887"/>
                    </a:lnTo>
                    <a:lnTo>
                      <a:pt x="798" y="3125"/>
                    </a:lnTo>
                    <a:cubicBezTo>
                      <a:pt x="322" y="3208"/>
                      <a:pt x="0" y="3673"/>
                      <a:pt x="83" y="4161"/>
                    </a:cubicBezTo>
                    <a:lnTo>
                      <a:pt x="1667" y="12793"/>
                    </a:lnTo>
                    <a:cubicBezTo>
                      <a:pt x="1741" y="13218"/>
                      <a:pt x="2120" y="13520"/>
                      <a:pt x="2548" y="13520"/>
                    </a:cubicBezTo>
                    <a:cubicBezTo>
                      <a:pt x="2599" y="13520"/>
                      <a:pt x="2651" y="13516"/>
                      <a:pt x="2703" y="13507"/>
                    </a:cubicBezTo>
                    <a:lnTo>
                      <a:pt x="10049" y="12162"/>
                    </a:lnTo>
                    <a:cubicBezTo>
                      <a:pt x="10525" y="12079"/>
                      <a:pt x="10847" y="11602"/>
                      <a:pt x="10763" y="11126"/>
                    </a:cubicBezTo>
                    <a:lnTo>
                      <a:pt x="9192" y="2494"/>
                    </a:lnTo>
                    <a:cubicBezTo>
                      <a:pt x="9108" y="2064"/>
                      <a:pt x="8737" y="1763"/>
                      <a:pt x="8316" y="1763"/>
                    </a:cubicBezTo>
                    <a:cubicBezTo>
                      <a:pt x="8259" y="1763"/>
                      <a:pt x="8202" y="1768"/>
                      <a:pt x="8144" y="1780"/>
                    </a:cubicBezTo>
                    <a:lnTo>
                      <a:pt x="6858" y="2018"/>
                    </a:lnTo>
                    <a:lnTo>
                      <a:pt x="6810" y="1732"/>
                    </a:lnTo>
                    <a:cubicBezTo>
                      <a:pt x="6756" y="1451"/>
                      <a:pt x="6497" y="1249"/>
                      <a:pt x="6210" y="1249"/>
                    </a:cubicBezTo>
                    <a:cubicBezTo>
                      <a:pt x="6180" y="1249"/>
                      <a:pt x="6150" y="1251"/>
                      <a:pt x="6120" y="1256"/>
                    </a:cubicBezTo>
                    <a:lnTo>
                      <a:pt x="5179" y="1434"/>
                    </a:lnTo>
                    <a:cubicBezTo>
                      <a:pt x="5227" y="1268"/>
                      <a:pt x="5239" y="1089"/>
                      <a:pt x="5215" y="910"/>
                    </a:cubicBezTo>
                    <a:cubicBezTo>
                      <a:pt x="5119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23"/>
              <p:cNvSpPr/>
              <p:nvPr/>
            </p:nvSpPr>
            <p:spPr>
              <a:xfrm>
                <a:off x="5244414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9" y="1"/>
                      <a:pt x="915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4" y="1545"/>
                      <a:pt x="1002" y="1545"/>
                    </a:cubicBezTo>
                    <a:cubicBezTo>
                      <a:pt x="1454" y="1545"/>
                      <a:pt x="1862" y="1142"/>
                      <a:pt x="1763" y="631"/>
                    </a:cubicBezTo>
                    <a:cubicBezTo>
                      <a:pt x="1689" y="259"/>
                      <a:pt x="1367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23"/>
              <p:cNvSpPr/>
              <p:nvPr/>
            </p:nvSpPr>
            <p:spPr>
              <a:xfrm>
                <a:off x="5312149" y="4339952"/>
                <a:ext cx="123988" cy="43383"/>
              </a:xfrm>
              <a:custGeom>
                <a:rect b="b" l="l" r="r" t="t"/>
                <a:pathLst>
                  <a:path extrusionOk="0" h="1345" w="3844">
                    <a:moveTo>
                      <a:pt x="3236" y="0"/>
                    </a:moveTo>
                    <a:cubicBezTo>
                      <a:pt x="3205" y="0"/>
                      <a:pt x="3173" y="3"/>
                      <a:pt x="3140" y="10"/>
                    </a:cubicBezTo>
                    <a:lnTo>
                      <a:pt x="3152" y="10"/>
                    </a:lnTo>
                    <a:lnTo>
                      <a:pt x="556" y="474"/>
                    </a:lnTo>
                    <a:cubicBezTo>
                      <a:pt x="1" y="552"/>
                      <a:pt x="98" y="1344"/>
                      <a:pt x="597" y="1344"/>
                    </a:cubicBezTo>
                    <a:cubicBezTo>
                      <a:pt x="633" y="1344"/>
                      <a:pt x="671" y="1340"/>
                      <a:pt x="711" y="1331"/>
                    </a:cubicBezTo>
                    <a:lnTo>
                      <a:pt x="3294" y="867"/>
                    </a:lnTo>
                    <a:cubicBezTo>
                      <a:pt x="3844" y="766"/>
                      <a:pt x="3728" y="0"/>
                      <a:pt x="3236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23"/>
              <p:cNvSpPr/>
              <p:nvPr/>
            </p:nvSpPr>
            <p:spPr>
              <a:xfrm>
                <a:off x="5257090" y="442397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3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3" y="1546"/>
                      <a:pt x="1000" y="1546"/>
                    </a:cubicBezTo>
                    <a:cubicBezTo>
                      <a:pt x="1449" y="1546"/>
                      <a:pt x="1853" y="1142"/>
                      <a:pt x="1763" y="631"/>
                    </a:cubicBezTo>
                    <a:cubicBezTo>
                      <a:pt x="1699" y="259"/>
                      <a:pt x="1369" y="1"/>
                      <a:pt x="100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8" name="Google Shape;3378;p23"/>
              <p:cNvSpPr/>
              <p:nvPr/>
            </p:nvSpPr>
            <p:spPr>
              <a:xfrm>
                <a:off x="5326599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4" y="1"/>
                    </a:moveTo>
                    <a:cubicBezTo>
                      <a:pt x="3128" y="1"/>
                      <a:pt x="3113" y="1"/>
                      <a:pt x="3096" y="3"/>
                    </a:cubicBezTo>
                    <a:lnTo>
                      <a:pt x="501" y="467"/>
                    </a:lnTo>
                    <a:cubicBezTo>
                      <a:pt x="1" y="618"/>
                      <a:pt x="126" y="1349"/>
                      <a:pt x="620" y="1349"/>
                    </a:cubicBezTo>
                    <a:cubicBezTo>
                      <a:pt x="632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59" y="722"/>
                      <a:pt x="3640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p23"/>
              <p:cNvSpPr/>
              <p:nvPr/>
            </p:nvSpPr>
            <p:spPr>
              <a:xfrm>
                <a:off x="5270540" y="4498130"/>
                <a:ext cx="60059" cy="50221"/>
              </a:xfrm>
              <a:custGeom>
                <a:rect b="b" l="l" r="r" t="t"/>
                <a:pathLst>
                  <a:path extrusionOk="0" h="1557" w="1862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0" y="1011"/>
                      <a:pt x="560" y="1416"/>
                    </a:cubicBezTo>
                    <a:cubicBezTo>
                      <a:pt x="701" y="1513"/>
                      <a:pt x="854" y="1556"/>
                      <a:pt x="1002" y="1556"/>
                    </a:cubicBezTo>
                    <a:cubicBezTo>
                      <a:pt x="1453" y="1556"/>
                      <a:pt x="1861" y="1153"/>
                      <a:pt x="1763" y="642"/>
                    </a:cubicBezTo>
                    <a:cubicBezTo>
                      <a:pt x="1699" y="268"/>
                      <a:pt x="1366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23"/>
              <p:cNvSpPr/>
              <p:nvPr/>
            </p:nvSpPr>
            <p:spPr>
              <a:xfrm>
                <a:off x="5339630" y="4483390"/>
                <a:ext cx="122311" cy="43673"/>
              </a:xfrm>
              <a:custGeom>
                <a:rect b="b" l="l" r="r" t="t"/>
                <a:pathLst>
                  <a:path extrusionOk="0" h="1354" w="3792">
                    <a:moveTo>
                      <a:pt x="3168" y="1"/>
                    </a:moveTo>
                    <a:cubicBezTo>
                      <a:pt x="3149" y="1"/>
                      <a:pt x="3129" y="2"/>
                      <a:pt x="3109" y="4"/>
                    </a:cubicBezTo>
                    <a:lnTo>
                      <a:pt x="514" y="480"/>
                    </a:lnTo>
                    <a:cubicBezTo>
                      <a:pt x="0" y="605"/>
                      <a:pt x="110" y="1354"/>
                      <a:pt x="612" y="1354"/>
                    </a:cubicBezTo>
                    <a:cubicBezTo>
                      <a:pt x="634" y="1354"/>
                      <a:pt x="657" y="1352"/>
                      <a:pt x="680" y="1349"/>
                    </a:cubicBezTo>
                    <a:lnTo>
                      <a:pt x="3264" y="885"/>
                    </a:lnTo>
                    <a:cubicBezTo>
                      <a:pt x="3792" y="747"/>
                      <a:pt x="3678" y="1"/>
                      <a:pt x="31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23"/>
              <p:cNvSpPr/>
              <p:nvPr/>
            </p:nvSpPr>
            <p:spPr>
              <a:xfrm>
                <a:off x="5212933" y="4806843"/>
                <a:ext cx="250815" cy="224624"/>
              </a:xfrm>
              <a:custGeom>
                <a:rect b="b" l="l" r="r" t="t"/>
                <a:pathLst>
                  <a:path extrusionOk="0" h="6964" w="7776">
                    <a:moveTo>
                      <a:pt x="3943" y="1"/>
                    </a:moveTo>
                    <a:cubicBezTo>
                      <a:pt x="2906" y="1"/>
                      <a:pt x="1888" y="470"/>
                      <a:pt x="1227" y="1346"/>
                    </a:cubicBezTo>
                    <a:lnTo>
                      <a:pt x="6966" y="4978"/>
                    </a:lnTo>
                    <a:cubicBezTo>
                      <a:pt x="7775" y="3406"/>
                      <a:pt x="7251" y="1465"/>
                      <a:pt x="5763" y="525"/>
                    </a:cubicBezTo>
                    <a:cubicBezTo>
                      <a:pt x="5199" y="171"/>
                      <a:pt x="4568" y="1"/>
                      <a:pt x="3943" y="1"/>
                    </a:cubicBezTo>
                    <a:close/>
                    <a:moveTo>
                      <a:pt x="822" y="1989"/>
                    </a:moveTo>
                    <a:lnTo>
                      <a:pt x="822" y="1989"/>
                    </a:lnTo>
                    <a:cubicBezTo>
                      <a:pt x="1" y="3561"/>
                      <a:pt x="524" y="5490"/>
                      <a:pt x="2025" y="6430"/>
                    </a:cubicBezTo>
                    <a:cubicBezTo>
                      <a:pt x="2587" y="6790"/>
                      <a:pt x="3218" y="6963"/>
                      <a:pt x="3842" y="6963"/>
                    </a:cubicBezTo>
                    <a:cubicBezTo>
                      <a:pt x="4870" y="6963"/>
                      <a:pt x="5882" y="6495"/>
                      <a:pt x="6549" y="5621"/>
                    </a:cubicBezTo>
                    <a:lnTo>
                      <a:pt x="822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23"/>
              <p:cNvSpPr/>
              <p:nvPr/>
            </p:nvSpPr>
            <p:spPr>
              <a:xfrm>
                <a:off x="5682211" y="4325276"/>
                <a:ext cx="196304" cy="181918"/>
              </a:xfrm>
              <a:custGeom>
                <a:rect b="b" l="l" r="r" t="t"/>
                <a:pathLst>
                  <a:path extrusionOk="0" h="5640" w="6086">
                    <a:moveTo>
                      <a:pt x="3609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4" y="5640"/>
                      <a:pt x="2508" y="5640"/>
                    </a:cubicBezTo>
                    <a:cubicBezTo>
                      <a:pt x="2916" y="5640"/>
                      <a:pt x="3329" y="5522"/>
                      <a:pt x="3692" y="5275"/>
                    </a:cubicBezTo>
                    <a:lnTo>
                      <a:pt x="6085" y="3644"/>
                    </a:lnTo>
                    <a:lnTo>
                      <a:pt x="3609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23"/>
              <p:cNvSpPr/>
              <p:nvPr/>
            </p:nvSpPr>
            <p:spPr>
              <a:xfrm>
                <a:off x="5814714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80" y="1"/>
                    </a:moveTo>
                    <a:cubicBezTo>
                      <a:pt x="3174" y="1"/>
                      <a:pt x="2765" y="119"/>
                      <a:pt x="2406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80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4" name="Google Shape;3384;p23"/>
              <p:cNvSpPr/>
              <p:nvPr/>
            </p:nvSpPr>
            <p:spPr>
              <a:xfrm>
                <a:off x="5624636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7" y="135"/>
                      <a:pt x="4655" y="327"/>
                    </a:cubicBezTo>
                    <a:lnTo>
                      <a:pt x="4191" y="3804"/>
                    </a:lnTo>
                    <a:lnTo>
                      <a:pt x="714" y="3339"/>
                    </a:lnTo>
                    <a:cubicBezTo>
                      <a:pt x="699" y="3338"/>
                      <a:pt x="683" y="3337"/>
                      <a:pt x="668" y="3337"/>
                    </a:cubicBezTo>
                    <a:cubicBezTo>
                      <a:pt x="475" y="3337"/>
                      <a:pt x="320" y="3473"/>
                      <a:pt x="298" y="3661"/>
                    </a:cubicBezTo>
                    <a:lnTo>
                      <a:pt x="36" y="5637"/>
                    </a:lnTo>
                    <a:cubicBezTo>
                      <a:pt x="0" y="5840"/>
                      <a:pt x="143" y="6030"/>
                      <a:pt x="357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1" y="10412"/>
                    </a:cubicBezTo>
                    <a:lnTo>
                      <a:pt x="5667" y="10674"/>
                    </a:lnTo>
                    <a:cubicBezTo>
                      <a:pt x="5682" y="10675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48" y="6876"/>
                    </a:lnTo>
                    <a:lnTo>
                      <a:pt x="10025" y="7328"/>
                    </a:lnTo>
                    <a:cubicBezTo>
                      <a:pt x="10045" y="7331"/>
                      <a:pt x="10064" y="7333"/>
                      <a:pt x="10084" y="7333"/>
                    </a:cubicBezTo>
                    <a:cubicBezTo>
                      <a:pt x="10263" y="7333"/>
                      <a:pt x="10420" y="7189"/>
                      <a:pt x="10442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2" y="4613"/>
                    </a:cubicBezTo>
                    <a:lnTo>
                      <a:pt x="6906" y="4161"/>
                    </a:lnTo>
                    <a:lnTo>
                      <a:pt x="7358" y="684"/>
                    </a:lnTo>
                    <a:cubicBezTo>
                      <a:pt x="7394" y="470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5" name="Google Shape;3385;p23"/>
              <p:cNvSpPr/>
              <p:nvPr/>
            </p:nvSpPr>
            <p:spPr>
              <a:xfrm>
                <a:off x="4157614" y="3173353"/>
                <a:ext cx="349483" cy="435765"/>
              </a:xfrm>
              <a:custGeom>
                <a:rect b="b" l="l" r="r" t="t"/>
                <a:pathLst>
                  <a:path extrusionOk="0" h="13510" w="10835">
                    <a:moveTo>
                      <a:pt x="4152" y="412"/>
                    </a:moveTo>
                    <a:cubicBezTo>
                      <a:pt x="4440" y="412"/>
                      <a:pt x="4723" y="585"/>
                      <a:pt x="4775" y="971"/>
                    </a:cubicBezTo>
                    <a:cubicBezTo>
                      <a:pt x="4810" y="1173"/>
                      <a:pt x="4751" y="1364"/>
                      <a:pt x="4632" y="1519"/>
                    </a:cubicBezTo>
                    <a:lnTo>
                      <a:pt x="3834" y="1662"/>
                    </a:lnTo>
                    <a:cubicBezTo>
                      <a:pt x="3655" y="1566"/>
                      <a:pt x="3536" y="1400"/>
                      <a:pt x="3501" y="1209"/>
                    </a:cubicBezTo>
                    <a:cubicBezTo>
                      <a:pt x="3386" y="709"/>
                      <a:pt x="3773" y="412"/>
                      <a:pt x="4152" y="412"/>
                    </a:cubicBezTo>
                    <a:close/>
                    <a:moveTo>
                      <a:pt x="7860" y="2722"/>
                    </a:moveTo>
                    <a:cubicBezTo>
                      <a:pt x="8116" y="2722"/>
                      <a:pt x="8342" y="2901"/>
                      <a:pt x="8394" y="3162"/>
                    </a:cubicBezTo>
                    <a:lnTo>
                      <a:pt x="9775" y="10746"/>
                    </a:lnTo>
                    <a:cubicBezTo>
                      <a:pt x="9835" y="11044"/>
                      <a:pt x="9632" y="11329"/>
                      <a:pt x="9335" y="11377"/>
                    </a:cubicBezTo>
                    <a:lnTo>
                      <a:pt x="3072" y="12520"/>
                    </a:lnTo>
                    <a:cubicBezTo>
                      <a:pt x="3041" y="12525"/>
                      <a:pt x="3011" y="12527"/>
                      <a:pt x="2981" y="12527"/>
                    </a:cubicBezTo>
                    <a:cubicBezTo>
                      <a:pt x="2718" y="12527"/>
                      <a:pt x="2482" y="12345"/>
                      <a:pt x="2429" y="12068"/>
                    </a:cubicBezTo>
                    <a:lnTo>
                      <a:pt x="1048" y="4507"/>
                    </a:lnTo>
                    <a:cubicBezTo>
                      <a:pt x="1000" y="4210"/>
                      <a:pt x="1191" y="3924"/>
                      <a:pt x="1500" y="3864"/>
                    </a:cubicBezTo>
                    <a:lnTo>
                      <a:pt x="2239" y="3733"/>
                    </a:lnTo>
                    <a:cubicBezTo>
                      <a:pt x="2280" y="3942"/>
                      <a:pt x="2460" y="4087"/>
                      <a:pt x="2664" y="4087"/>
                    </a:cubicBezTo>
                    <a:cubicBezTo>
                      <a:pt x="2693" y="4087"/>
                      <a:pt x="2721" y="4084"/>
                      <a:pt x="2751" y="4079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13" y="2864"/>
                    </a:cubicBezTo>
                    <a:lnTo>
                      <a:pt x="7751" y="2733"/>
                    </a:lnTo>
                    <a:cubicBezTo>
                      <a:pt x="7788" y="2726"/>
                      <a:pt x="7824" y="2722"/>
                      <a:pt x="7860" y="2722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7"/>
                      <a:pt x="3941" y="19"/>
                    </a:cubicBezTo>
                    <a:cubicBezTo>
                      <a:pt x="3358" y="126"/>
                      <a:pt x="2965" y="697"/>
                      <a:pt x="3072" y="1281"/>
                    </a:cubicBezTo>
                    <a:cubicBezTo>
                      <a:pt x="3096" y="1459"/>
                      <a:pt x="3179" y="1626"/>
                      <a:pt x="3286" y="1757"/>
                    </a:cubicBezTo>
                    <a:lnTo>
                      <a:pt x="2512" y="1912"/>
                    </a:lnTo>
                    <a:cubicBezTo>
                      <a:pt x="2191" y="1971"/>
                      <a:pt x="1977" y="2281"/>
                      <a:pt x="2036" y="2590"/>
                    </a:cubicBezTo>
                    <a:lnTo>
                      <a:pt x="2084" y="2876"/>
                    </a:lnTo>
                    <a:lnTo>
                      <a:pt x="798" y="3102"/>
                    </a:lnTo>
                    <a:cubicBezTo>
                      <a:pt x="310" y="3197"/>
                      <a:pt x="0" y="3662"/>
                      <a:pt x="84" y="4150"/>
                    </a:cubicBezTo>
                    <a:lnTo>
                      <a:pt x="1655" y="12770"/>
                    </a:lnTo>
                    <a:cubicBezTo>
                      <a:pt x="1740" y="13206"/>
                      <a:pt x="2120" y="13510"/>
                      <a:pt x="2540" y="13510"/>
                    </a:cubicBezTo>
                    <a:cubicBezTo>
                      <a:pt x="2590" y="13510"/>
                      <a:pt x="2640" y="13505"/>
                      <a:pt x="2691" y="13496"/>
                    </a:cubicBezTo>
                    <a:lnTo>
                      <a:pt x="10037" y="12151"/>
                    </a:lnTo>
                    <a:cubicBezTo>
                      <a:pt x="10513" y="12068"/>
                      <a:pt x="10835" y="11591"/>
                      <a:pt x="10752" y="11115"/>
                    </a:cubicBezTo>
                    <a:lnTo>
                      <a:pt x="9180" y="2483"/>
                    </a:lnTo>
                    <a:cubicBezTo>
                      <a:pt x="9095" y="2047"/>
                      <a:pt x="8715" y="1744"/>
                      <a:pt x="8287" y="1744"/>
                    </a:cubicBezTo>
                    <a:cubicBezTo>
                      <a:pt x="8236" y="1744"/>
                      <a:pt x="8184" y="1748"/>
                      <a:pt x="8132" y="1757"/>
                    </a:cubicBezTo>
                    <a:lnTo>
                      <a:pt x="6858" y="1995"/>
                    </a:lnTo>
                    <a:lnTo>
                      <a:pt x="6811" y="1721"/>
                    </a:lnTo>
                    <a:cubicBezTo>
                      <a:pt x="6747" y="1436"/>
                      <a:pt x="6506" y="1235"/>
                      <a:pt x="6227" y="1235"/>
                    </a:cubicBezTo>
                    <a:cubicBezTo>
                      <a:pt x="6192" y="1235"/>
                      <a:pt x="6156" y="1238"/>
                      <a:pt x="6120" y="1245"/>
                    </a:cubicBezTo>
                    <a:lnTo>
                      <a:pt x="5179" y="1412"/>
                    </a:lnTo>
                    <a:cubicBezTo>
                      <a:pt x="5227" y="1245"/>
                      <a:pt x="5239" y="1066"/>
                      <a:pt x="5203" y="900"/>
                    </a:cubicBezTo>
                    <a:cubicBezTo>
                      <a:pt x="5108" y="370"/>
                      <a:pt x="4655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6" name="Google Shape;3386;p23"/>
              <p:cNvSpPr/>
              <p:nvPr/>
            </p:nvSpPr>
            <p:spPr>
              <a:xfrm>
                <a:off x="4219446" y="332975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6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2" y="134"/>
                      <a:pt x="0" y="1015"/>
                      <a:pt x="572" y="1408"/>
                    </a:cubicBezTo>
                    <a:cubicBezTo>
                      <a:pt x="713" y="1505"/>
                      <a:pt x="865" y="1549"/>
                      <a:pt x="1012" y="1549"/>
                    </a:cubicBezTo>
                    <a:cubicBezTo>
                      <a:pt x="1460" y="1549"/>
                      <a:pt x="1864" y="1146"/>
                      <a:pt x="1774" y="634"/>
                    </a:cubicBezTo>
                    <a:cubicBezTo>
                      <a:pt x="1701" y="267"/>
                      <a:pt x="1386" y="1"/>
                      <a:pt x="102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7" name="Google Shape;3387;p23"/>
              <p:cNvSpPr/>
              <p:nvPr/>
            </p:nvSpPr>
            <p:spPr>
              <a:xfrm>
                <a:off x="4287569" y="3315210"/>
                <a:ext cx="124924" cy="43512"/>
              </a:xfrm>
              <a:custGeom>
                <a:rect b="b" l="l" r="r" t="t"/>
                <a:pathLst>
                  <a:path extrusionOk="0" h="1349" w="3873">
                    <a:moveTo>
                      <a:pt x="3265" y="1"/>
                    </a:moveTo>
                    <a:cubicBezTo>
                      <a:pt x="3229" y="1"/>
                      <a:pt x="3191" y="5"/>
                      <a:pt x="3151" y="14"/>
                    </a:cubicBezTo>
                    <a:lnTo>
                      <a:pt x="3151" y="2"/>
                    </a:lnTo>
                    <a:lnTo>
                      <a:pt x="555" y="478"/>
                    </a:lnTo>
                    <a:cubicBezTo>
                      <a:pt x="0" y="567"/>
                      <a:pt x="107" y="1349"/>
                      <a:pt x="597" y="1349"/>
                    </a:cubicBezTo>
                    <a:cubicBezTo>
                      <a:pt x="632" y="1349"/>
                      <a:pt x="670" y="1344"/>
                      <a:pt x="710" y="1336"/>
                    </a:cubicBezTo>
                    <a:lnTo>
                      <a:pt x="3317" y="871"/>
                    </a:lnTo>
                    <a:cubicBezTo>
                      <a:pt x="3873" y="793"/>
                      <a:pt x="3765" y="1"/>
                      <a:pt x="326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8" name="Google Shape;3388;p23"/>
              <p:cNvSpPr/>
              <p:nvPr/>
            </p:nvSpPr>
            <p:spPr>
              <a:xfrm>
                <a:off x="4232090" y="3399267"/>
                <a:ext cx="60156" cy="49963"/>
              </a:xfrm>
              <a:custGeom>
                <a:rect b="b" l="l" r="r" t="t"/>
                <a:pathLst>
                  <a:path extrusionOk="0" h="1549" w="1865">
                    <a:moveTo>
                      <a:pt x="1027" y="1"/>
                    </a:moveTo>
                    <a:cubicBezTo>
                      <a:pt x="980" y="1"/>
                      <a:pt x="931" y="6"/>
                      <a:pt x="882" y="15"/>
                    </a:cubicBezTo>
                    <a:cubicBezTo>
                      <a:pt x="203" y="134"/>
                      <a:pt x="1" y="1015"/>
                      <a:pt x="572" y="1408"/>
                    </a:cubicBezTo>
                    <a:cubicBezTo>
                      <a:pt x="711" y="1505"/>
                      <a:pt x="861" y="1549"/>
                      <a:pt x="1008" y="1549"/>
                    </a:cubicBezTo>
                    <a:cubicBezTo>
                      <a:pt x="1455" y="1549"/>
                      <a:pt x="1865" y="1146"/>
                      <a:pt x="1775" y="635"/>
                    </a:cubicBezTo>
                    <a:cubicBezTo>
                      <a:pt x="1701" y="267"/>
                      <a:pt x="1387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9" name="Google Shape;3389;p23"/>
              <p:cNvSpPr/>
              <p:nvPr/>
            </p:nvSpPr>
            <p:spPr>
              <a:xfrm>
                <a:off x="4301987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3" y="1"/>
                    </a:moveTo>
                    <a:cubicBezTo>
                      <a:pt x="3128" y="1"/>
                      <a:pt x="3112" y="2"/>
                      <a:pt x="3097" y="3"/>
                    </a:cubicBezTo>
                    <a:lnTo>
                      <a:pt x="501" y="467"/>
                    </a:lnTo>
                    <a:cubicBezTo>
                      <a:pt x="1" y="619"/>
                      <a:pt x="114" y="1350"/>
                      <a:pt x="620" y="1350"/>
                    </a:cubicBezTo>
                    <a:cubicBezTo>
                      <a:pt x="631" y="1350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28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0" name="Google Shape;3390;p23"/>
              <p:cNvSpPr/>
              <p:nvPr/>
            </p:nvSpPr>
            <p:spPr>
              <a:xfrm>
                <a:off x="4245928" y="347348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5" y="1546"/>
                      <a:pt x="1003" y="1546"/>
                    </a:cubicBezTo>
                    <a:cubicBezTo>
                      <a:pt x="1454" y="1546"/>
                      <a:pt x="1861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1" name="Google Shape;3391;p23"/>
              <p:cNvSpPr/>
              <p:nvPr/>
            </p:nvSpPr>
            <p:spPr>
              <a:xfrm>
                <a:off x="4315179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9" y="477"/>
                    </a:lnTo>
                    <a:cubicBezTo>
                      <a:pt x="0" y="616"/>
                      <a:pt x="120" y="1348"/>
                      <a:pt x="628" y="1348"/>
                    </a:cubicBezTo>
                    <a:cubicBezTo>
                      <a:pt x="643" y="1348"/>
                      <a:pt x="659" y="1348"/>
                      <a:pt x="675" y="1346"/>
                    </a:cubicBezTo>
                    <a:lnTo>
                      <a:pt x="3259" y="882"/>
                    </a:lnTo>
                    <a:cubicBezTo>
                      <a:pt x="3775" y="744"/>
                      <a:pt x="3661" y="10"/>
                      <a:pt x="3162" y="10"/>
                    </a:cubicBezTo>
                    <a:cubicBezTo>
                      <a:pt x="3144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2" name="Google Shape;3392;p23"/>
              <p:cNvSpPr/>
              <p:nvPr/>
            </p:nvSpPr>
            <p:spPr>
              <a:xfrm>
                <a:off x="4189869" y="3782231"/>
                <a:ext cx="248880" cy="224075"/>
              </a:xfrm>
              <a:custGeom>
                <a:rect b="b" l="l" r="r" t="t"/>
                <a:pathLst>
                  <a:path extrusionOk="0" h="6947" w="7716">
                    <a:moveTo>
                      <a:pt x="3892" y="1"/>
                    </a:moveTo>
                    <a:cubicBezTo>
                      <a:pt x="2858" y="1"/>
                      <a:pt x="1840" y="470"/>
                      <a:pt x="1179" y="1346"/>
                    </a:cubicBezTo>
                    <a:lnTo>
                      <a:pt x="6906" y="4978"/>
                    </a:lnTo>
                    <a:cubicBezTo>
                      <a:pt x="7716" y="3406"/>
                      <a:pt x="7192" y="1477"/>
                      <a:pt x="5703" y="525"/>
                    </a:cubicBezTo>
                    <a:cubicBezTo>
                      <a:pt x="5144" y="171"/>
                      <a:pt x="4515" y="1"/>
                      <a:pt x="3892" y="1"/>
                    </a:cubicBezTo>
                    <a:close/>
                    <a:moveTo>
                      <a:pt x="762" y="1989"/>
                    </a:moveTo>
                    <a:lnTo>
                      <a:pt x="762" y="1989"/>
                    </a:lnTo>
                    <a:cubicBezTo>
                      <a:pt x="0" y="3561"/>
                      <a:pt x="477" y="5478"/>
                      <a:pt x="1953" y="6418"/>
                    </a:cubicBezTo>
                    <a:cubicBezTo>
                      <a:pt x="2522" y="6775"/>
                      <a:pt x="3157" y="6947"/>
                      <a:pt x="3786" y="6947"/>
                    </a:cubicBezTo>
                    <a:cubicBezTo>
                      <a:pt x="4816" y="6947"/>
                      <a:pt x="5828" y="6486"/>
                      <a:pt x="6501" y="5621"/>
                    </a:cubicBezTo>
                    <a:lnTo>
                      <a:pt x="762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3" name="Google Shape;3393;p23"/>
              <p:cNvSpPr/>
              <p:nvPr/>
            </p:nvSpPr>
            <p:spPr>
              <a:xfrm>
                <a:off x="4657631" y="3300663"/>
                <a:ext cx="196272" cy="181660"/>
              </a:xfrm>
              <a:custGeom>
                <a:rect b="b" l="l" r="r" t="t"/>
                <a:pathLst>
                  <a:path extrusionOk="0" h="5632" w="6085">
                    <a:moveTo>
                      <a:pt x="3596" y="1"/>
                    </a:moveTo>
                    <a:lnTo>
                      <a:pt x="1215" y="1620"/>
                    </a:lnTo>
                    <a:cubicBezTo>
                      <a:pt x="250" y="2275"/>
                      <a:pt x="0" y="3584"/>
                      <a:pt x="655" y="4549"/>
                    </a:cubicBezTo>
                    <a:lnTo>
                      <a:pt x="774" y="4715"/>
                    </a:lnTo>
                    <a:cubicBezTo>
                      <a:pt x="1176" y="5311"/>
                      <a:pt x="1838" y="5632"/>
                      <a:pt x="2514" y="5632"/>
                    </a:cubicBezTo>
                    <a:cubicBezTo>
                      <a:pt x="2919" y="5632"/>
                      <a:pt x="3329" y="5516"/>
                      <a:pt x="3691" y="5275"/>
                    </a:cubicBezTo>
                    <a:lnTo>
                      <a:pt x="6084" y="3644"/>
                    </a:lnTo>
                    <a:lnTo>
                      <a:pt x="359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4" name="Google Shape;3394;p23"/>
              <p:cNvSpPr/>
              <p:nvPr/>
            </p:nvSpPr>
            <p:spPr>
              <a:xfrm>
                <a:off x="4790102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8" y="0"/>
                    </a:moveTo>
                    <a:cubicBezTo>
                      <a:pt x="3170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5" name="Google Shape;3395;p23"/>
              <p:cNvSpPr/>
              <p:nvPr/>
            </p:nvSpPr>
            <p:spPr>
              <a:xfrm>
                <a:off x="4600023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40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24" y="5638"/>
                    </a:lnTo>
                    <a:cubicBezTo>
                      <a:pt x="0" y="5840"/>
                      <a:pt x="143" y="6019"/>
                      <a:pt x="345" y="6054"/>
                    </a:cubicBezTo>
                    <a:lnTo>
                      <a:pt x="3834" y="6519"/>
                    </a:lnTo>
                    <a:lnTo>
                      <a:pt x="3370" y="9995"/>
                    </a:lnTo>
                    <a:cubicBezTo>
                      <a:pt x="3346" y="10198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2" y="10676"/>
                      <a:pt x="5697" y="10676"/>
                      <a:pt x="5712" y="10676"/>
                    </a:cubicBezTo>
                    <a:cubicBezTo>
                      <a:pt x="5895" y="10676"/>
                      <a:pt x="6051" y="10540"/>
                      <a:pt x="6084" y="10352"/>
                    </a:cubicBezTo>
                    <a:lnTo>
                      <a:pt x="6537" y="6876"/>
                    </a:lnTo>
                    <a:lnTo>
                      <a:pt x="10025" y="7328"/>
                    </a:lnTo>
                    <a:cubicBezTo>
                      <a:pt x="10046" y="7332"/>
                      <a:pt x="10067" y="7334"/>
                      <a:pt x="10087" y="7334"/>
                    </a:cubicBezTo>
                    <a:cubicBezTo>
                      <a:pt x="10265" y="7334"/>
                      <a:pt x="10421" y="7199"/>
                      <a:pt x="10442" y="7007"/>
                    </a:cubicBezTo>
                    <a:lnTo>
                      <a:pt x="10704" y="5042"/>
                    </a:lnTo>
                    <a:cubicBezTo>
                      <a:pt x="10728" y="4840"/>
                      <a:pt x="10585" y="4649"/>
                      <a:pt x="10382" y="4625"/>
                    </a:cubicBezTo>
                    <a:lnTo>
                      <a:pt x="6906" y="4161"/>
                    </a:lnTo>
                    <a:lnTo>
                      <a:pt x="7358" y="685"/>
                    </a:lnTo>
                    <a:cubicBezTo>
                      <a:pt x="7382" y="482"/>
                      <a:pt x="7239" y="292"/>
                      <a:pt x="7037" y="268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6" name="Google Shape;3396;p23"/>
              <p:cNvSpPr/>
              <p:nvPr/>
            </p:nvSpPr>
            <p:spPr>
              <a:xfrm>
                <a:off x="4157614" y="4197965"/>
                <a:ext cx="349483" cy="435378"/>
              </a:xfrm>
              <a:custGeom>
                <a:rect b="b" l="l" r="r" t="t"/>
                <a:pathLst>
                  <a:path extrusionOk="0" h="13498" w="10835">
                    <a:moveTo>
                      <a:pt x="4152" y="412"/>
                    </a:moveTo>
                    <a:cubicBezTo>
                      <a:pt x="4440" y="412"/>
                      <a:pt x="4723" y="585"/>
                      <a:pt x="4775" y="971"/>
                    </a:cubicBezTo>
                    <a:cubicBezTo>
                      <a:pt x="4810" y="1161"/>
                      <a:pt x="4751" y="1364"/>
                      <a:pt x="4632" y="1519"/>
                    </a:cubicBezTo>
                    <a:lnTo>
                      <a:pt x="3834" y="1661"/>
                    </a:lnTo>
                    <a:cubicBezTo>
                      <a:pt x="3667" y="1566"/>
                      <a:pt x="3536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3" y="412"/>
                      <a:pt x="4152" y="412"/>
                    </a:cubicBezTo>
                    <a:close/>
                    <a:moveTo>
                      <a:pt x="7856" y="2723"/>
                    </a:moveTo>
                    <a:cubicBezTo>
                      <a:pt x="8113" y="2723"/>
                      <a:pt x="8342" y="2911"/>
                      <a:pt x="8394" y="3173"/>
                    </a:cubicBezTo>
                    <a:lnTo>
                      <a:pt x="9775" y="10734"/>
                    </a:lnTo>
                    <a:cubicBezTo>
                      <a:pt x="9835" y="11043"/>
                      <a:pt x="9632" y="11329"/>
                      <a:pt x="9335" y="11377"/>
                    </a:cubicBezTo>
                    <a:lnTo>
                      <a:pt x="3072" y="12520"/>
                    </a:lnTo>
                    <a:cubicBezTo>
                      <a:pt x="3041" y="12525"/>
                      <a:pt x="3011" y="12527"/>
                      <a:pt x="2981" y="12527"/>
                    </a:cubicBezTo>
                    <a:cubicBezTo>
                      <a:pt x="2718" y="12527"/>
                      <a:pt x="2482" y="12346"/>
                      <a:pt x="2429" y="12079"/>
                    </a:cubicBezTo>
                    <a:lnTo>
                      <a:pt x="1048" y="4507"/>
                    </a:lnTo>
                    <a:cubicBezTo>
                      <a:pt x="1000" y="4209"/>
                      <a:pt x="1203" y="3924"/>
                      <a:pt x="1500" y="3876"/>
                    </a:cubicBezTo>
                    <a:lnTo>
                      <a:pt x="2239" y="3745"/>
                    </a:lnTo>
                    <a:cubicBezTo>
                      <a:pt x="2281" y="3945"/>
                      <a:pt x="2462" y="4098"/>
                      <a:pt x="2668" y="4098"/>
                    </a:cubicBezTo>
                    <a:cubicBezTo>
                      <a:pt x="2695" y="4098"/>
                      <a:pt x="2723" y="4096"/>
                      <a:pt x="2751" y="4090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13" y="2864"/>
                    </a:cubicBezTo>
                    <a:lnTo>
                      <a:pt x="7751" y="2733"/>
                    </a:lnTo>
                    <a:cubicBezTo>
                      <a:pt x="7786" y="2726"/>
                      <a:pt x="7821" y="2723"/>
                      <a:pt x="7856" y="2723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1" y="18"/>
                    </a:cubicBezTo>
                    <a:cubicBezTo>
                      <a:pt x="3358" y="125"/>
                      <a:pt x="2965" y="697"/>
                      <a:pt x="3072" y="1280"/>
                    </a:cubicBezTo>
                    <a:cubicBezTo>
                      <a:pt x="3096" y="1459"/>
                      <a:pt x="3179" y="1614"/>
                      <a:pt x="3286" y="1757"/>
                    </a:cubicBezTo>
                    <a:lnTo>
                      <a:pt x="2512" y="1900"/>
                    </a:lnTo>
                    <a:cubicBezTo>
                      <a:pt x="2191" y="1959"/>
                      <a:pt x="1977" y="2269"/>
                      <a:pt x="2036" y="2578"/>
                    </a:cubicBezTo>
                    <a:lnTo>
                      <a:pt x="2084" y="2864"/>
                    </a:lnTo>
                    <a:lnTo>
                      <a:pt x="798" y="3102"/>
                    </a:lnTo>
                    <a:cubicBezTo>
                      <a:pt x="322" y="3185"/>
                      <a:pt x="0" y="3650"/>
                      <a:pt x="84" y="4138"/>
                    </a:cubicBezTo>
                    <a:lnTo>
                      <a:pt x="1655" y="12770"/>
                    </a:lnTo>
                    <a:cubicBezTo>
                      <a:pt x="1740" y="13195"/>
                      <a:pt x="2120" y="13497"/>
                      <a:pt x="2540" y="13497"/>
                    </a:cubicBezTo>
                    <a:cubicBezTo>
                      <a:pt x="2590" y="13497"/>
                      <a:pt x="2640" y="13493"/>
                      <a:pt x="2691" y="13484"/>
                    </a:cubicBezTo>
                    <a:lnTo>
                      <a:pt x="10037" y="12139"/>
                    </a:lnTo>
                    <a:cubicBezTo>
                      <a:pt x="10513" y="12056"/>
                      <a:pt x="10835" y="11579"/>
                      <a:pt x="10752" y="11103"/>
                    </a:cubicBezTo>
                    <a:lnTo>
                      <a:pt x="9180" y="2471"/>
                    </a:lnTo>
                    <a:cubicBezTo>
                      <a:pt x="9096" y="2041"/>
                      <a:pt x="8725" y="1740"/>
                      <a:pt x="8304" y="1740"/>
                    </a:cubicBezTo>
                    <a:cubicBezTo>
                      <a:pt x="8247" y="1740"/>
                      <a:pt x="8190" y="1745"/>
                      <a:pt x="8132" y="1757"/>
                    </a:cubicBezTo>
                    <a:lnTo>
                      <a:pt x="6858" y="1995"/>
                    </a:lnTo>
                    <a:lnTo>
                      <a:pt x="6811" y="1709"/>
                    </a:lnTo>
                    <a:cubicBezTo>
                      <a:pt x="6746" y="1428"/>
                      <a:pt x="6495" y="1226"/>
                      <a:pt x="6210" y="1226"/>
                    </a:cubicBezTo>
                    <a:cubicBezTo>
                      <a:pt x="6180" y="1226"/>
                      <a:pt x="6150" y="1228"/>
                      <a:pt x="6120" y="1233"/>
                    </a:cubicBezTo>
                    <a:lnTo>
                      <a:pt x="5179" y="1411"/>
                    </a:lnTo>
                    <a:cubicBezTo>
                      <a:pt x="5227" y="1245"/>
                      <a:pt x="5239" y="1066"/>
                      <a:pt x="5203" y="887"/>
                    </a:cubicBezTo>
                    <a:cubicBezTo>
                      <a:pt x="5108" y="369"/>
                      <a:pt x="4655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7" name="Google Shape;3397;p23"/>
              <p:cNvSpPr/>
              <p:nvPr/>
            </p:nvSpPr>
            <p:spPr>
              <a:xfrm>
                <a:off x="4219446" y="435446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2" y="131"/>
                      <a:pt x="0" y="1012"/>
                      <a:pt x="572" y="1405"/>
                    </a:cubicBezTo>
                    <a:cubicBezTo>
                      <a:pt x="713" y="1502"/>
                      <a:pt x="865" y="1545"/>
                      <a:pt x="1012" y="1545"/>
                    </a:cubicBezTo>
                    <a:cubicBezTo>
                      <a:pt x="1460" y="1545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8" name="Google Shape;3398;p23"/>
              <p:cNvSpPr/>
              <p:nvPr/>
            </p:nvSpPr>
            <p:spPr>
              <a:xfrm>
                <a:off x="4288117" y="4339952"/>
                <a:ext cx="123827" cy="43254"/>
              </a:xfrm>
              <a:custGeom>
                <a:rect b="b" l="l" r="r" t="t"/>
                <a:pathLst>
                  <a:path extrusionOk="0" h="1341" w="3839">
                    <a:moveTo>
                      <a:pt x="3230" y="0"/>
                    </a:moveTo>
                    <a:cubicBezTo>
                      <a:pt x="3199" y="0"/>
                      <a:pt x="3167" y="3"/>
                      <a:pt x="3134" y="10"/>
                    </a:cubicBezTo>
                    <a:lnTo>
                      <a:pt x="538" y="474"/>
                    </a:lnTo>
                    <a:cubicBezTo>
                      <a:pt x="0" y="575"/>
                      <a:pt x="106" y="1341"/>
                      <a:pt x="597" y="1341"/>
                    </a:cubicBezTo>
                    <a:cubicBezTo>
                      <a:pt x="627" y="1341"/>
                      <a:pt x="659" y="1338"/>
                      <a:pt x="693" y="1331"/>
                    </a:cubicBezTo>
                    <a:lnTo>
                      <a:pt x="3300" y="867"/>
                    </a:lnTo>
                    <a:cubicBezTo>
                      <a:pt x="3838" y="766"/>
                      <a:pt x="3722" y="0"/>
                      <a:pt x="323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9" name="Google Shape;3399;p23"/>
              <p:cNvSpPr/>
              <p:nvPr/>
            </p:nvSpPr>
            <p:spPr>
              <a:xfrm>
                <a:off x="4232090" y="442397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1" y="1"/>
                      <a:pt x="927" y="5"/>
                      <a:pt x="882" y="12"/>
                    </a:cubicBezTo>
                    <a:cubicBezTo>
                      <a:pt x="203" y="131"/>
                      <a:pt x="1" y="1012"/>
                      <a:pt x="572" y="1405"/>
                    </a:cubicBezTo>
                    <a:cubicBezTo>
                      <a:pt x="711" y="1502"/>
                      <a:pt x="861" y="1546"/>
                      <a:pt x="1008" y="1546"/>
                    </a:cubicBezTo>
                    <a:cubicBezTo>
                      <a:pt x="1455" y="1546"/>
                      <a:pt x="1865" y="1142"/>
                      <a:pt x="1775" y="631"/>
                    </a:cubicBezTo>
                    <a:cubicBezTo>
                      <a:pt x="1701" y="259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0" name="Google Shape;3400;p23"/>
              <p:cNvSpPr/>
              <p:nvPr/>
            </p:nvSpPr>
            <p:spPr>
              <a:xfrm>
                <a:off x="4301987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3" y="1"/>
                    </a:moveTo>
                    <a:cubicBezTo>
                      <a:pt x="3128" y="1"/>
                      <a:pt x="3112" y="1"/>
                      <a:pt x="3097" y="3"/>
                    </a:cubicBezTo>
                    <a:lnTo>
                      <a:pt x="501" y="467"/>
                    </a:lnTo>
                    <a:cubicBezTo>
                      <a:pt x="1" y="618"/>
                      <a:pt x="114" y="1349"/>
                      <a:pt x="620" y="1349"/>
                    </a:cubicBezTo>
                    <a:cubicBezTo>
                      <a:pt x="631" y="1349"/>
                      <a:pt x="644" y="1349"/>
                      <a:pt x="656" y="1348"/>
                    </a:cubicBezTo>
                    <a:lnTo>
                      <a:pt x="3251" y="872"/>
                    </a:lnTo>
                    <a:cubicBezTo>
                      <a:pt x="3748" y="722"/>
                      <a:pt x="3628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1" name="Google Shape;3401;p23"/>
              <p:cNvSpPr/>
              <p:nvPr/>
            </p:nvSpPr>
            <p:spPr>
              <a:xfrm>
                <a:off x="4245928" y="4498130"/>
                <a:ext cx="60059" cy="50221"/>
              </a:xfrm>
              <a:custGeom>
                <a:rect b="b" l="l" r="r" t="t"/>
                <a:pathLst>
                  <a:path extrusionOk="0" h="1557" w="1862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1" y="1011"/>
                      <a:pt x="560" y="1416"/>
                    </a:cubicBezTo>
                    <a:cubicBezTo>
                      <a:pt x="701" y="1513"/>
                      <a:pt x="854" y="1556"/>
                      <a:pt x="1002" y="1556"/>
                    </a:cubicBezTo>
                    <a:cubicBezTo>
                      <a:pt x="1453" y="1556"/>
                      <a:pt x="1861" y="1153"/>
                      <a:pt x="1763" y="642"/>
                    </a:cubicBezTo>
                    <a:cubicBezTo>
                      <a:pt x="1699" y="268"/>
                      <a:pt x="1367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2" name="Google Shape;3402;p23"/>
              <p:cNvSpPr/>
              <p:nvPr/>
            </p:nvSpPr>
            <p:spPr>
              <a:xfrm>
                <a:off x="4315018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8" y="0"/>
                    </a:moveTo>
                    <a:cubicBezTo>
                      <a:pt x="3156" y="0"/>
                      <a:pt x="3133" y="2"/>
                      <a:pt x="3109" y="5"/>
                    </a:cubicBezTo>
                    <a:lnTo>
                      <a:pt x="514" y="481"/>
                    </a:lnTo>
                    <a:cubicBezTo>
                      <a:pt x="0" y="606"/>
                      <a:pt x="110" y="1355"/>
                      <a:pt x="612" y="1355"/>
                    </a:cubicBezTo>
                    <a:cubicBezTo>
                      <a:pt x="634" y="1355"/>
                      <a:pt x="657" y="1353"/>
                      <a:pt x="680" y="1350"/>
                    </a:cubicBezTo>
                    <a:lnTo>
                      <a:pt x="3264" y="886"/>
                    </a:lnTo>
                    <a:cubicBezTo>
                      <a:pt x="3789" y="749"/>
                      <a:pt x="3680" y="0"/>
                      <a:pt x="31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3" name="Google Shape;3403;p23"/>
              <p:cNvSpPr/>
              <p:nvPr/>
            </p:nvSpPr>
            <p:spPr>
              <a:xfrm>
                <a:off x="4188320" y="4806940"/>
                <a:ext cx="250428" cy="224592"/>
              </a:xfrm>
              <a:custGeom>
                <a:rect b="b" l="l" r="r" t="t"/>
                <a:pathLst>
                  <a:path extrusionOk="0" h="6963" w="7764">
                    <a:moveTo>
                      <a:pt x="3931" y="1"/>
                    </a:moveTo>
                    <a:cubicBezTo>
                      <a:pt x="2900" y="1"/>
                      <a:pt x="1886" y="469"/>
                      <a:pt x="1227" y="1343"/>
                    </a:cubicBezTo>
                    <a:lnTo>
                      <a:pt x="6954" y="4975"/>
                    </a:lnTo>
                    <a:cubicBezTo>
                      <a:pt x="7764" y="3403"/>
                      <a:pt x="7240" y="1474"/>
                      <a:pt x="5751" y="534"/>
                    </a:cubicBezTo>
                    <a:cubicBezTo>
                      <a:pt x="5189" y="174"/>
                      <a:pt x="4557" y="1"/>
                      <a:pt x="3931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1" y="3558"/>
                      <a:pt x="525" y="5498"/>
                      <a:pt x="2013" y="6439"/>
                    </a:cubicBezTo>
                    <a:cubicBezTo>
                      <a:pt x="2577" y="6793"/>
                      <a:pt x="3207" y="6963"/>
                      <a:pt x="3830" y="6963"/>
                    </a:cubicBezTo>
                    <a:cubicBezTo>
                      <a:pt x="4864" y="6963"/>
                      <a:pt x="5880" y="6494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4" name="Google Shape;3404;p23"/>
              <p:cNvSpPr/>
              <p:nvPr/>
            </p:nvSpPr>
            <p:spPr>
              <a:xfrm>
                <a:off x="4657631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96" y="0"/>
                    </a:moveTo>
                    <a:lnTo>
                      <a:pt x="1215" y="1632"/>
                    </a:lnTo>
                    <a:cubicBezTo>
                      <a:pt x="250" y="2286"/>
                      <a:pt x="0" y="3596"/>
                      <a:pt x="655" y="4549"/>
                    </a:cubicBezTo>
                    <a:lnTo>
                      <a:pt x="774" y="4715"/>
                    </a:lnTo>
                    <a:cubicBezTo>
                      <a:pt x="1175" y="5316"/>
                      <a:pt x="1834" y="5640"/>
                      <a:pt x="2508" y="5640"/>
                    </a:cubicBezTo>
                    <a:cubicBezTo>
                      <a:pt x="2915" y="5640"/>
                      <a:pt x="3328" y="5522"/>
                      <a:pt x="3691" y="5275"/>
                    </a:cubicBezTo>
                    <a:lnTo>
                      <a:pt x="6084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5" name="Google Shape;3405;p23"/>
              <p:cNvSpPr/>
              <p:nvPr/>
            </p:nvSpPr>
            <p:spPr>
              <a:xfrm>
                <a:off x="4790102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8" y="1"/>
                    </a:moveTo>
                    <a:cubicBezTo>
                      <a:pt x="3170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6" name="Google Shape;3406;p23"/>
              <p:cNvSpPr/>
              <p:nvPr/>
            </p:nvSpPr>
            <p:spPr>
              <a:xfrm>
                <a:off x="4600023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39"/>
                    </a:lnTo>
                    <a:cubicBezTo>
                      <a:pt x="700" y="3338"/>
                      <a:pt x="685" y="3337"/>
                      <a:pt x="670" y="3337"/>
                    </a:cubicBezTo>
                    <a:cubicBezTo>
                      <a:pt x="485" y="3337"/>
                      <a:pt x="320" y="3473"/>
                      <a:pt x="298" y="3661"/>
                    </a:cubicBezTo>
                    <a:lnTo>
                      <a:pt x="24" y="5637"/>
                    </a:lnTo>
                    <a:cubicBezTo>
                      <a:pt x="0" y="5840"/>
                      <a:pt x="143" y="6030"/>
                      <a:pt x="345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2" y="10675"/>
                      <a:pt x="5697" y="10676"/>
                      <a:pt x="5712" y="10676"/>
                    </a:cubicBezTo>
                    <a:cubicBezTo>
                      <a:pt x="5897" y="10676"/>
                      <a:pt x="6062" y="10540"/>
                      <a:pt x="6084" y="10352"/>
                    </a:cubicBezTo>
                    <a:lnTo>
                      <a:pt x="6537" y="6876"/>
                    </a:lnTo>
                    <a:lnTo>
                      <a:pt x="10025" y="7328"/>
                    </a:lnTo>
                    <a:cubicBezTo>
                      <a:pt x="10045" y="7331"/>
                      <a:pt x="10065" y="7333"/>
                      <a:pt x="10084" y="7333"/>
                    </a:cubicBezTo>
                    <a:cubicBezTo>
                      <a:pt x="10263" y="7333"/>
                      <a:pt x="10420" y="7189"/>
                      <a:pt x="10442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2" y="4613"/>
                    </a:cubicBezTo>
                    <a:lnTo>
                      <a:pt x="6906" y="4161"/>
                    </a:lnTo>
                    <a:lnTo>
                      <a:pt x="7358" y="684"/>
                    </a:lnTo>
                    <a:cubicBezTo>
                      <a:pt x="7382" y="482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7" name="Google Shape;3407;p23"/>
              <p:cNvSpPr/>
              <p:nvPr/>
            </p:nvSpPr>
            <p:spPr>
              <a:xfrm>
                <a:off x="3133001" y="3172611"/>
                <a:ext cx="349870" cy="436249"/>
              </a:xfrm>
              <a:custGeom>
                <a:rect b="b" l="l" r="r" t="t"/>
                <a:pathLst>
                  <a:path extrusionOk="0" h="13525" w="10847">
                    <a:moveTo>
                      <a:pt x="4152" y="435"/>
                    </a:moveTo>
                    <a:cubicBezTo>
                      <a:pt x="4440" y="435"/>
                      <a:pt x="4723" y="608"/>
                      <a:pt x="4775" y="994"/>
                    </a:cubicBezTo>
                    <a:cubicBezTo>
                      <a:pt x="4810" y="1196"/>
                      <a:pt x="4751" y="1387"/>
                      <a:pt x="4620" y="1542"/>
                    </a:cubicBezTo>
                    <a:lnTo>
                      <a:pt x="3834" y="1685"/>
                    </a:lnTo>
                    <a:cubicBezTo>
                      <a:pt x="3656" y="1589"/>
                      <a:pt x="3536" y="1423"/>
                      <a:pt x="3501" y="1232"/>
                    </a:cubicBezTo>
                    <a:cubicBezTo>
                      <a:pt x="3386" y="732"/>
                      <a:pt x="3773" y="435"/>
                      <a:pt x="4152" y="435"/>
                    </a:cubicBezTo>
                    <a:close/>
                    <a:moveTo>
                      <a:pt x="7856" y="2746"/>
                    </a:moveTo>
                    <a:cubicBezTo>
                      <a:pt x="8113" y="2746"/>
                      <a:pt x="8342" y="2934"/>
                      <a:pt x="8394" y="3197"/>
                    </a:cubicBezTo>
                    <a:lnTo>
                      <a:pt x="9775" y="10769"/>
                    </a:lnTo>
                    <a:cubicBezTo>
                      <a:pt x="9823" y="11055"/>
                      <a:pt x="9632" y="11341"/>
                      <a:pt x="9347" y="11400"/>
                    </a:cubicBezTo>
                    <a:lnTo>
                      <a:pt x="3072" y="12543"/>
                    </a:lnTo>
                    <a:cubicBezTo>
                      <a:pt x="3043" y="12548"/>
                      <a:pt x="3014" y="12550"/>
                      <a:pt x="2985" y="12550"/>
                    </a:cubicBezTo>
                    <a:cubicBezTo>
                      <a:pt x="2721" y="12550"/>
                      <a:pt x="2484" y="12359"/>
                      <a:pt x="2441" y="12091"/>
                    </a:cubicBezTo>
                    <a:lnTo>
                      <a:pt x="1060" y="4518"/>
                    </a:lnTo>
                    <a:cubicBezTo>
                      <a:pt x="1000" y="4221"/>
                      <a:pt x="1203" y="3935"/>
                      <a:pt x="1500" y="3887"/>
                    </a:cubicBezTo>
                    <a:lnTo>
                      <a:pt x="2251" y="3756"/>
                    </a:lnTo>
                    <a:cubicBezTo>
                      <a:pt x="2282" y="3956"/>
                      <a:pt x="2472" y="4110"/>
                      <a:pt x="2680" y="4110"/>
                    </a:cubicBezTo>
                    <a:cubicBezTo>
                      <a:pt x="2707" y="4110"/>
                      <a:pt x="2735" y="4107"/>
                      <a:pt x="2763" y="4102"/>
                    </a:cubicBezTo>
                    <a:lnTo>
                      <a:pt x="6668" y="3399"/>
                    </a:lnTo>
                    <a:cubicBezTo>
                      <a:pt x="6894" y="3351"/>
                      <a:pt x="7061" y="3125"/>
                      <a:pt x="7013" y="2887"/>
                    </a:cubicBezTo>
                    <a:lnTo>
                      <a:pt x="7751" y="2756"/>
                    </a:lnTo>
                    <a:cubicBezTo>
                      <a:pt x="7786" y="2749"/>
                      <a:pt x="7821" y="2746"/>
                      <a:pt x="7856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096" y="1470"/>
                      <a:pt x="3179" y="1637"/>
                      <a:pt x="3286" y="1780"/>
                    </a:cubicBezTo>
                    <a:lnTo>
                      <a:pt x="2513" y="1923"/>
                    </a:lnTo>
                    <a:cubicBezTo>
                      <a:pt x="2191" y="1994"/>
                      <a:pt x="1977" y="2292"/>
                      <a:pt x="2036" y="2613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10" y="3220"/>
                      <a:pt x="0" y="3685"/>
                      <a:pt x="84" y="4173"/>
                    </a:cubicBezTo>
                    <a:lnTo>
                      <a:pt x="1655" y="12793"/>
                    </a:lnTo>
                    <a:cubicBezTo>
                      <a:pt x="1739" y="13223"/>
                      <a:pt x="2110" y="13524"/>
                      <a:pt x="2531" y="13524"/>
                    </a:cubicBezTo>
                    <a:cubicBezTo>
                      <a:pt x="2588" y="13524"/>
                      <a:pt x="2645" y="13519"/>
                      <a:pt x="2703" y="13507"/>
                    </a:cubicBezTo>
                    <a:lnTo>
                      <a:pt x="10037" y="12174"/>
                    </a:lnTo>
                    <a:cubicBezTo>
                      <a:pt x="10525" y="12079"/>
                      <a:pt x="10847" y="11614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37" y="1763"/>
                      <a:pt x="8316" y="1763"/>
                    </a:cubicBezTo>
                    <a:cubicBezTo>
                      <a:pt x="8260" y="1763"/>
                      <a:pt x="8202" y="1769"/>
                      <a:pt x="8144" y="1780"/>
                    </a:cubicBezTo>
                    <a:lnTo>
                      <a:pt x="6858" y="2018"/>
                    </a:lnTo>
                    <a:lnTo>
                      <a:pt x="6799" y="1744"/>
                    </a:lnTo>
                    <a:cubicBezTo>
                      <a:pt x="6746" y="1459"/>
                      <a:pt x="6506" y="1258"/>
                      <a:pt x="6227" y="1258"/>
                    </a:cubicBezTo>
                    <a:cubicBezTo>
                      <a:pt x="6192" y="1258"/>
                      <a:pt x="6156" y="1261"/>
                      <a:pt x="6120" y="1268"/>
                    </a:cubicBezTo>
                    <a:lnTo>
                      <a:pt x="5180" y="1435"/>
                    </a:lnTo>
                    <a:cubicBezTo>
                      <a:pt x="5227" y="1268"/>
                      <a:pt x="5239" y="1089"/>
                      <a:pt x="5203" y="911"/>
                    </a:cubicBezTo>
                    <a:cubicBezTo>
                      <a:pt x="5118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8" name="Google Shape;3408;p23"/>
              <p:cNvSpPr/>
              <p:nvPr/>
            </p:nvSpPr>
            <p:spPr>
              <a:xfrm>
                <a:off x="3194834" y="3329886"/>
                <a:ext cx="60123" cy="49834"/>
              </a:xfrm>
              <a:custGeom>
                <a:rect b="b" l="l" r="r" t="t"/>
                <a:pathLst>
                  <a:path extrusionOk="0" h="1545" w="1864">
                    <a:moveTo>
                      <a:pt x="1014" y="0"/>
                    </a:moveTo>
                    <a:cubicBezTo>
                      <a:pt x="970" y="0"/>
                      <a:pt x="926" y="4"/>
                      <a:pt x="881" y="11"/>
                    </a:cubicBezTo>
                    <a:cubicBezTo>
                      <a:pt x="191" y="130"/>
                      <a:pt x="0" y="1011"/>
                      <a:pt x="572" y="1404"/>
                    </a:cubicBezTo>
                    <a:cubicBezTo>
                      <a:pt x="710" y="1501"/>
                      <a:pt x="860" y="1545"/>
                      <a:pt x="1007" y="1545"/>
                    </a:cubicBezTo>
                    <a:cubicBezTo>
                      <a:pt x="1454" y="1545"/>
                      <a:pt x="1864" y="1142"/>
                      <a:pt x="1774" y="630"/>
                    </a:cubicBezTo>
                    <a:cubicBezTo>
                      <a:pt x="1700" y="258"/>
                      <a:pt x="1378" y="0"/>
                      <a:pt x="101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9" name="Google Shape;3409;p23"/>
              <p:cNvSpPr/>
              <p:nvPr/>
            </p:nvSpPr>
            <p:spPr>
              <a:xfrm>
                <a:off x="3262570" y="3315178"/>
                <a:ext cx="125601" cy="43544"/>
              </a:xfrm>
              <a:custGeom>
                <a:rect b="b" l="l" r="r" t="t"/>
                <a:pathLst>
                  <a:path extrusionOk="0" h="1350" w="3894">
                    <a:moveTo>
                      <a:pt x="3284" y="0"/>
                    </a:moveTo>
                    <a:cubicBezTo>
                      <a:pt x="3246" y="0"/>
                      <a:pt x="3206" y="5"/>
                      <a:pt x="3163" y="15"/>
                    </a:cubicBezTo>
                    <a:lnTo>
                      <a:pt x="3163" y="3"/>
                    </a:lnTo>
                    <a:lnTo>
                      <a:pt x="567" y="479"/>
                    </a:lnTo>
                    <a:cubicBezTo>
                      <a:pt x="1" y="557"/>
                      <a:pt x="108" y="1349"/>
                      <a:pt x="608" y="1349"/>
                    </a:cubicBezTo>
                    <a:cubicBezTo>
                      <a:pt x="644" y="1349"/>
                      <a:pt x="682" y="1345"/>
                      <a:pt x="722" y="1337"/>
                    </a:cubicBezTo>
                    <a:lnTo>
                      <a:pt x="3318" y="872"/>
                    </a:lnTo>
                    <a:cubicBezTo>
                      <a:pt x="3893" y="817"/>
                      <a:pt x="3790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0" name="Google Shape;3410;p23"/>
              <p:cNvSpPr/>
              <p:nvPr/>
            </p:nvSpPr>
            <p:spPr>
              <a:xfrm>
                <a:off x="3207510" y="339926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6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203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23"/>
              <p:cNvSpPr/>
              <p:nvPr/>
            </p:nvSpPr>
            <p:spPr>
              <a:xfrm>
                <a:off x="3277020" y="3384688"/>
                <a:ext cx="121247" cy="43544"/>
              </a:xfrm>
              <a:custGeom>
                <a:rect b="b" l="l" r="r" t="t"/>
                <a:pathLst>
                  <a:path extrusionOk="0" h="1350" w="3759">
                    <a:moveTo>
                      <a:pt x="3154" y="1"/>
                    </a:moveTo>
                    <a:cubicBezTo>
                      <a:pt x="3139" y="1"/>
                      <a:pt x="3123" y="2"/>
                      <a:pt x="3108" y="3"/>
                    </a:cubicBezTo>
                    <a:lnTo>
                      <a:pt x="512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2" y="872"/>
                    </a:lnTo>
                    <a:cubicBezTo>
                      <a:pt x="3759" y="722"/>
                      <a:pt x="3640" y="1"/>
                      <a:pt x="315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p23"/>
              <p:cNvSpPr/>
              <p:nvPr/>
            </p:nvSpPr>
            <p:spPr>
              <a:xfrm>
                <a:off x="3221315" y="3473486"/>
                <a:ext cx="59769" cy="49866"/>
              </a:xfrm>
              <a:custGeom>
                <a:rect b="b" l="l" r="r" t="t"/>
                <a:pathLst>
                  <a:path extrusionOk="0" h="1546" w="1853">
                    <a:moveTo>
                      <a:pt x="1002" y="1"/>
                    </a:moveTo>
                    <a:cubicBezTo>
                      <a:pt x="959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2" y="1502"/>
                      <a:pt x="854" y="1546"/>
                      <a:pt x="1001" y="1546"/>
                    </a:cubicBezTo>
                    <a:cubicBezTo>
                      <a:pt x="1450" y="1546"/>
                      <a:pt x="1852" y="1145"/>
                      <a:pt x="1763" y="643"/>
                    </a:cubicBezTo>
                    <a:cubicBezTo>
                      <a:pt x="1699" y="260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3" name="Google Shape;3413;p23"/>
              <p:cNvSpPr/>
              <p:nvPr/>
            </p:nvSpPr>
            <p:spPr>
              <a:xfrm>
                <a:off x="3290567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9" y="477"/>
                    </a:lnTo>
                    <a:cubicBezTo>
                      <a:pt x="1" y="616"/>
                      <a:pt x="120" y="1348"/>
                      <a:pt x="617" y="1348"/>
                    </a:cubicBezTo>
                    <a:cubicBezTo>
                      <a:pt x="632" y="1348"/>
                      <a:pt x="648" y="1348"/>
                      <a:pt x="664" y="1346"/>
                    </a:cubicBezTo>
                    <a:lnTo>
                      <a:pt x="3271" y="882"/>
                    </a:lnTo>
                    <a:cubicBezTo>
                      <a:pt x="3776" y="744"/>
                      <a:pt x="3662" y="10"/>
                      <a:pt x="3163" y="10"/>
                    </a:cubicBezTo>
                    <a:cubicBezTo>
                      <a:pt x="3144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4" name="Google Shape;3414;p23"/>
              <p:cNvSpPr/>
              <p:nvPr/>
            </p:nvSpPr>
            <p:spPr>
              <a:xfrm>
                <a:off x="3163708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4" y="0"/>
                    </a:moveTo>
                    <a:cubicBezTo>
                      <a:pt x="2912" y="0"/>
                      <a:pt x="1896" y="466"/>
                      <a:pt x="1215" y="1331"/>
                    </a:cubicBezTo>
                    <a:lnTo>
                      <a:pt x="6954" y="4963"/>
                    </a:lnTo>
                    <a:cubicBezTo>
                      <a:pt x="7728" y="3391"/>
                      <a:pt x="7240" y="1474"/>
                      <a:pt x="5775" y="534"/>
                    </a:cubicBezTo>
                    <a:cubicBezTo>
                      <a:pt x="5207" y="173"/>
                      <a:pt x="4573" y="0"/>
                      <a:pt x="3944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1" y="3546"/>
                      <a:pt x="525" y="5475"/>
                      <a:pt x="2013" y="6415"/>
                    </a:cubicBezTo>
                    <a:cubicBezTo>
                      <a:pt x="2580" y="6775"/>
                      <a:pt x="3213" y="6948"/>
                      <a:pt x="3839" y="6948"/>
                    </a:cubicBezTo>
                    <a:cubicBezTo>
                      <a:pt x="4870" y="6948"/>
                      <a:pt x="5883" y="6480"/>
                      <a:pt x="6549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5" name="Google Shape;3415;p23"/>
              <p:cNvSpPr/>
              <p:nvPr/>
            </p:nvSpPr>
            <p:spPr>
              <a:xfrm>
                <a:off x="3632631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0" y="2287"/>
                      <a:pt x="0" y="3596"/>
                      <a:pt x="667" y="4561"/>
                    </a:cubicBezTo>
                    <a:lnTo>
                      <a:pt x="774" y="4727"/>
                    </a:lnTo>
                    <a:cubicBezTo>
                      <a:pt x="1184" y="5323"/>
                      <a:pt x="1849" y="5644"/>
                      <a:pt x="2525" y="5644"/>
                    </a:cubicBezTo>
                    <a:cubicBezTo>
                      <a:pt x="2931" y="5644"/>
                      <a:pt x="3342" y="5528"/>
                      <a:pt x="3703" y="5287"/>
                    </a:cubicBezTo>
                    <a:lnTo>
                      <a:pt x="6084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6" name="Google Shape;3416;p23"/>
              <p:cNvSpPr/>
              <p:nvPr/>
            </p:nvSpPr>
            <p:spPr>
              <a:xfrm>
                <a:off x="3765490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8" y="0"/>
                    </a:moveTo>
                    <a:cubicBezTo>
                      <a:pt x="3170" y="0"/>
                      <a:pt x="2757" y="118"/>
                      <a:pt x="2394" y="365"/>
                    </a:cubicBezTo>
                    <a:lnTo>
                      <a:pt x="1" y="1996"/>
                    </a:lnTo>
                    <a:lnTo>
                      <a:pt x="2477" y="5640"/>
                    </a:lnTo>
                    <a:lnTo>
                      <a:pt x="4871" y="4008"/>
                    </a:lnTo>
                    <a:cubicBezTo>
                      <a:pt x="5835" y="3354"/>
                      <a:pt x="6085" y="2044"/>
                      <a:pt x="5430" y="1091"/>
                    </a:cubicBezTo>
                    <a:lnTo>
                      <a:pt x="5323" y="925"/>
                    </a:lnTo>
                    <a:cubicBezTo>
                      <a:pt x="4915" y="324"/>
                      <a:pt x="4252" y="0"/>
                      <a:pt x="357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7" name="Google Shape;3417;p23"/>
              <p:cNvSpPr/>
              <p:nvPr/>
            </p:nvSpPr>
            <p:spPr>
              <a:xfrm>
                <a:off x="3575411" y="3675789"/>
                <a:ext cx="346032" cy="344677"/>
              </a:xfrm>
              <a:custGeom>
                <a:rect b="b" l="l" r="r" t="t"/>
                <a:pathLst>
                  <a:path extrusionOk="0" h="10686" w="10728">
                    <a:moveTo>
                      <a:pt x="5016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91" y="3813"/>
                    </a:lnTo>
                    <a:lnTo>
                      <a:pt x="703" y="3349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3" y="3346"/>
                      <a:pt x="308" y="3482"/>
                      <a:pt x="286" y="3670"/>
                    </a:cubicBezTo>
                    <a:lnTo>
                      <a:pt x="24" y="5647"/>
                    </a:lnTo>
                    <a:cubicBezTo>
                      <a:pt x="0" y="5849"/>
                      <a:pt x="143" y="6028"/>
                      <a:pt x="346" y="6063"/>
                    </a:cubicBezTo>
                    <a:lnTo>
                      <a:pt x="3834" y="6528"/>
                    </a:lnTo>
                    <a:lnTo>
                      <a:pt x="3370" y="10004"/>
                    </a:lnTo>
                    <a:cubicBezTo>
                      <a:pt x="3334" y="10207"/>
                      <a:pt x="3477" y="10397"/>
                      <a:pt x="3691" y="10421"/>
                    </a:cubicBezTo>
                    <a:lnTo>
                      <a:pt x="5668" y="10683"/>
                    </a:lnTo>
                    <a:cubicBezTo>
                      <a:pt x="5682" y="10685"/>
                      <a:pt x="5697" y="10685"/>
                      <a:pt x="5712" y="10685"/>
                    </a:cubicBezTo>
                    <a:cubicBezTo>
                      <a:pt x="5895" y="10685"/>
                      <a:pt x="6051" y="10549"/>
                      <a:pt x="6084" y="10361"/>
                    </a:cubicBezTo>
                    <a:lnTo>
                      <a:pt x="6537" y="6873"/>
                    </a:lnTo>
                    <a:lnTo>
                      <a:pt x="10025" y="7337"/>
                    </a:lnTo>
                    <a:cubicBezTo>
                      <a:pt x="10040" y="7339"/>
                      <a:pt x="10055" y="7340"/>
                      <a:pt x="10069" y="7340"/>
                    </a:cubicBezTo>
                    <a:cubicBezTo>
                      <a:pt x="10253" y="7340"/>
                      <a:pt x="10409" y="7203"/>
                      <a:pt x="10442" y="7016"/>
                    </a:cubicBezTo>
                    <a:lnTo>
                      <a:pt x="10704" y="5039"/>
                    </a:lnTo>
                    <a:cubicBezTo>
                      <a:pt x="10728" y="4837"/>
                      <a:pt x="10585" y="4646"/>
                      <a:pt x="10383" y="4623"/>
                    </a:cubicBezTo>
                    <a:lnTo>
                      <a:pt x="6894" y="4170"/>
                    </a:lnTo>
                    <a:lnTo>
                      <a:pt x="7358" y="682"/>
                    </a:lnTo>
                    <a:cubicBezTo>
                      <a:pt x="7382" y="479"/>
                      <a:pt x="7239" y="289"/>
                      <a:pt x="7037" y="265"/>
                    </a:cubicBezTo>
                    <a:lnTo>
                      <a:pt x="5060" y="3"/>
                    </a:lnTo>
                    <a:cubicBezTo>
                      <a:pt x="5046" y="1"/>
                      <a:pt x="5031" y="0"/>
                      <a:pt x="5016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8" name="Google Shape;3418;p23"/>
              <p:cNvSpPr/>
              <p:nvPr/>
            </p:nvSpPr>
            <p:spPr>
              <a:xfrm>
                <a:off x="3133001" y="4197223"/>
                <a:ext cx="349870" cy="436120"/>
              </a:xfrm>
              <a:custGeom>
                <a:rect b="b" l="l" r="r" t="t"/>
                <a:pathLst>
                  <a:path extrusionOk="0" h="13521" w="10847">
                    <a:moveTo>
                      <a:pt x="4152" y="435"/>
                    </a:moveTo>
                    <a:cubicBezTo>
                      <a:pt x="4440" y="435"/>
                      <a:pt x="4723" y="608"/>
                      <a:pt x="4775" y="994"/>
                    </a:cubicBezTo>
                    <a:cubicBezTo>
                      <a:pt x="4810" y="1184"/>
                      <a:pt x="4751" y="1387"/>
                      <a:pt x="4620" y="1542"/>
                    </a:cubicBezTo>
                    <a:lnTo>
                      <a:pt x="3834" y="1684"/>
                    </a:lnTo>
                    <a:cubicBezTo>
                      <a:pt x="3667" y="1589"/>
                      <a:pt x="3536" y="1434"/>
                      <a:pt x="3501" y="1244"/>
                    </a:cubicBezTo>
                    <a:lnTo>
                      <a:pt x="3501" y="1232"/>
                    </a:lnTo>
                    <a:cubicBezTo>
                      <a:pt x="3386" y="732"/>
                      <a:pt x="3773" y="435"/>
                      <a:pt x="4152" y="435"/>
                    </a:cubicBezTo>
                    <a:close/>
                    <a:moveTo>
                      <a:pt x="7868" y="2746"/>
                    </a:moveTo>
                    <a:cubicBezTo>
                      <a:pt x="8125" y="2746"/>
                      <a:pt x="8352" y="2934"/>
                      <a:pt x="8394" y="3196"/>
                    </a:cubicBezTo>
                    <a:lnTo>
                      <a:pt x="9775" y="10757"/>
                    </a:lnTo>
                    <a:cubicBezTo>
                      <a:pt x="9835" y="11055"/>
                      <a:pt x="9632" y="11340"/>
                      <a:pt x="9335" y="11400"/>
                    </a:cubicBezTo>
                    <a:lnTo>
                      <a:pt x="3072" y="12543"/>
                    </a:lnTo>
                    <a:cubicBezTo>
                      <a:pt x="3041" y="12548"/>
                      <a:pt x="3011" y="12550"/>
                      <a:pt x="2981" y="12550"/>
                    </a:cubicBezTo>
                    <a:cubicBezTo>
                      <a:pt x="2718" y="12550"/>
                      <a:pt x="2484" y="12369"/>
                      <a:pt x="2441" y="12102"/>
                    </a:cubicBezTo>
                    <a:lnTo>
                      <a:pt x="1060" y="4530"/>
                    </a:lnTo>
                    <a:cubicBezTo>
                      <a:pt x="1000" y="4232"/>
                      <a:pt x="1203" y="3947"/>
                      <a:pt x="1500" y="3899"/>
                    </a:cubicBezTo>
                    <a:lnTo>
                      <a:pt x="2251" y="3768"/>
                    </a:lnTo>
                    <a:cubicBezTo>
                      <a:pt x="2282" y="3968"/>
                      <a:pt x="2463" y="4121"/>
                      <a:pt x="2669" y="4121"/>
                    </a:cubicBezTo>
                    <a:cubicBezTo>
                      <a:pt x="2696" y="4121"/>
                      <a:pt x="2723" y="4119"/>
                      <a:pt x="2751" y="4113"/>
                    </a:cubicBezTo>
                    <a:lnTo>
                      <a:pt x="6668" y="3399"/>
                    </a:lnTo>
                    <a:cubicBezTo>
                      <a:pt x="6906" y="3351"/>
                      <a:pt x="7061" y="3125"/>
                      <a:pt x="7013" y="2887"/>
                    </a:cubicBezTo>
                    <a:lnTo>
                      <a:pt x="7763" y="2756"/>
                    </a:lnTo>
                    <a:cubicBezTo>
                      <a:pt x="7798" y="2749"/>
                      <a:pt x="7833" y="2746"/>
                      <a:pt x="7868" y="2746"/>
                    </a:cubicBezTo>
                    <a:close/>
                    <a:moveTo>
                      <a:pt x="4133" y="0"/>
                    </a:moveTo>
                    <a:cubicBezTo>
                      <a:pt x="4070" y="0"/>
                      <a:pt x="4006" y="6"/>
                      <a:pt x="3941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096" y="1482"/>
                      <a:pt x="3179" y="1637"/>
                      <a:pt x="3286" y="1780"/>
                    </a:cubicBezTo>
                    <a:lnTo>
                      <a:pt x="2513" y="1923"/>
                    </a:lnTo>
                    <a:cubicBezTo>
                      <a:pt x="2191" y="1982"/>
                      <a:pt x="1977" y="2292"/>
                      <a:pt x="2036" y="2601"/>
                    </a:cubicBezTo>
                    <a:lnTo>
                      <a:pt x="2084" y="2887"/>
                    </a:lnTo>
                    <a:lnTo>
                      <a:pt x="798" y="3125"/>
                    </a:lnTo>
                    <a:cubicBezTo>
                      <a:pt x="322" y="3208"/>
                      <a:pt x="0" y="3673"/>
                      <a:pt x="84" y="4161"/>
                    </a:cubicBezTo>
                    <a:lnTo>
                      <a:pt x="1655" y="12793"/>
                    </a:lnTo>
                    <a:cubicBezTo>
                      <a:pt x="1740" y="13218"/>
                      <a:pt x="2120" y="13520"/>
                      <a:pt x="2548" y="13520"/>
                    </a:cubicBezTo>
                    <a:cubicBezTo>
                      <a:pt x="2599" y="13520"/>
                      <a:pt x="2651" y="13516"/>
                      <a:pt x="2703" y="13507"/>
                    </a:cubicBezTo>
                    <a:lnTo>
                      <a:pt x="10037" y="12162"/>
                    </a:lnTo>
                    <a:cubicBezTo>
                      <a:pt x="10525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37" y="1763"/>
                      <a:pt x="8316" y="1763"/>
                    </a:cubicBezTo>
                    <a:cubicBezTo>
                      <a:pt x="8260" y="1763"/>
                      <a:pt x="8202" y="1768"/>
                      <a:pt x="8144" y="1780"/>
                    </a:cubicBezTo>
                    <a:lnTo>
                      <a:pt x="6858" y="2018"/>
                    </a:lnTo>
                    <a:lnTo>
                      <a:pt x="6799" y="1732"/>
                    </a:lnTo>
                    <a:cubicBezTo>
                      <a:pt x="6745" y="1451"/>
                      <a:pt x="6495" y="1249"/>
                      <a:pt x="6210" y="1249"/>
                    </a:cubicBezTo>
                    <a:cubicBezTo>
                      <a:pt x="6180" y="1249"/>
                      <a:pt x="6150" y="1251"/>
                      <a:pt x="6120" y="1256"/>
                    </a:cubicBezTo>
                    <a:lnTo>
                      <a:pt x="5180" y="1434"/>
                    </a:lnTo>
                    <a:cubicBezTo>
                      <a:pt x="5227" y="1268"/>
                      <a:pt x="5239" y="1089"/>
                      <a:pt x="5203" y="910"/>
                    </a:cubicBezTo>
                    <a:cubicBezTo>
                      <a:pt x="5118" y="380"/>
                      <a:pt x="4655" y="0"/>
                      <a:pt x="4133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23"/>
              <p:cNvSpPr/>
              <p:nvPr/>
            </p:nvSpPr>
            <p:spPr>
              <a:xfrm>
                <a:off x="3194834" y="435446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1" y="1"/>
                    </a:moveTo>
                    <a:cubicBezTo>
                      <a:pt x="968" y="1"/>
                      <a:pt x="924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5"/>
                      <a:pt x="1007" y="1545"/>
                    </a:cubicBezTo>
                    <a:cubicBezTo>
                      <a:pt x="1454" y="1545"/>
                      <a:pt x="1864" y="1142"/>
                      <a:pt x="1774" y="631"/>
                    </a:cubicBezTo>
                    <a:cubicBezTo>
                      <a:pt x="1700" y="259"/>
                      <a:pt x="1369" y="1"/>
                      <a:pt x="1011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0" name="Google Shape;3420;p23"/>
              <p:cNvSpPr/>
              <p:nvPr/>
            </p:nvSpPr>
            <p:spPr>
              <a:xfrm>
                <a:off x="3263118" y="4339823"/>
                <a:ext cx="124343" cy="43383"/>
              </a:xfrm>
              <a:custGeom>
                <a:rect b="b" l="l" r="r" t="t"/>
                <a:pathLst>
                  <a:path extrusionOk="0" h="1345" w="3855">
                    <a:moveTo>
                      <a:pt x="3260" y="1"/>
                    </a:moveTo>
                    <a:cubicBezTo>
                      <a:pt x="3224" y="1"/>
                      <a:pt x="3186" y="5"/>
                      <a:pt x="3146" y="14"/>
                    </a:cubicBezTo>
                    <a:lnTo>
                      <a:pt x="550" y="478"/>
                    </a:lnTo>
                    <a:cubicBezTo>
                      <a:pt x="1" y="579"/>
                      <a:pt x="117" y="1345"/>
                      <a:pt x="609" y="1345"/>
                    </a:cubicBezTo>
                    <a:cubicBezTo>
                      <a:pt x="639" y="1345"/>
                      <a:pt x="671" y="1342"/>
                      <a:pt x="705" y="1335"/>
                    </a:cubicBezTo>
                    <a:lnTo>
                      <a:pt x="3289" y="871"/>
                    </a:lnTo>
                    <a:cubicBezTo>
                      <a:pt x="3855" y="793"/>
                      <a:pt x="3758" y="1"/>
                      <a:pt x="3260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23"/>
              <p:cNvSpPr/>
              <p:nvPr/>
            </p:nvSpPr>
            <p:spPr>
              <a:xfrm>
                <a:off x="3207510" y="442397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3" y="131"/>
                      <a:pt x="0" y="1012"/>
                      <a:pt x="572" y="1405"/>
                    </a:cubicBezTo>
                    <a:cubicBezTo>
                      <a:pt x="710" y="1502"/>
                      <a:pt x="860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23"/>
              <p:cNvSpPr/>
              <p:nvPr/>
            </p:nvSpPr>
            <p:spPr>
              <a:xfrm>
                <a:off x="3277020" y="4409300"/>
                <a:ext cx="121247" cy="43544"/>
              </a:xfrm>
              <a:custGeom>
                <a:rect b="b" l="l" r="r" t="t"/>
                <a:pathLst>
                  <a:path extrusionOk="0" h="1350" w="3759">
                    <a:moveTo>
                      <a:pt x="3154" y="1"/>
                    </a:moveTo>
                    <a:cubicBezTo>
                      <a:pt x="3139" y="1"/>
                      <a:pt x="3123" y="1"/>
                      <a:pt x="3108" y="3"/>
                    </a:cubicBezTo>
                    <a:lnTo>
                      <a:pt x="512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2" y="872"/>
                    </a:lnTo>
                    <a:cubicBezTo>
                      <a:pt x="3759" y="722"/>
                      <a:pt x="3640" y="1"/>
                      <a:pt x="315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23"/>
              <p:cNvSpPr/>
              <p:nvPr/>
            </p:nvSpPr>
            <p:spPr>
              <a:xfrm>
                <a:off x="3221315" y="4498130"/>
                <a:ext cx="59769" cy="50221"/>
              </a:xfrm>
              <a:custGeom>
                <a:rect b="b" l="l" r="r" t="t"/>
                <a:pathLst>
                  <a:path extrusionOk="0" h="1557" w="1853">
                    <a:moveTo>
                      <a:pt x="998" y="0"/>
                    </a:moveTo>
                    <a:cubicBezTo>
                      <a:pt x="956" y="0"/>
                      <a:pt x="913" y="4"/>
                      <a:pt x="870" y="11"/>
                    </a:cubicBezTo>
                    <a:cubicBezTo>
                      <a:pt x="191" y="130"/>
                      <a:pt x="1" y="1011"/>
                      <a:pt x="560" y="1416"/>
                    </a:cubicBezTo>
                    <a:cubicBezTo>
                      <a:pt x="701" y="1513"/>
                      <a:pt x="853" y="1556"/>
                      <a:pt x="1000" y="1556"/>
                    </a:cubicBezTo>
                    <a:cubicBezTo>
                      <a:pt x="1449" y="1556"/>
                      <a:pt x="1853" y="1153"/>
                      <a:pt x="1763" y="642"/>
                    </a:cubicBezTo>
                    <a:cubicBezTo>
                      <a:pt x="1699" y="268"/>
                      <a:pt x="1367" y="0"/>
                      <a:pt x="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23"/>
              <p:cNvSpPr/>
              <p:nvPr/>
            </p:nvSpPr>
            <p:spPr>
              <a:xfrm>
                <a:off x="3290406" y="4483390"/>
                <a:ext cx="122343" cy="43673"/>
              </a:xfrm>
              <a:custGeom>
                <a:rect b="b" l="l" r="r" t="t"/>
                <a:pathLst>
                  <a:path extrusionOk="0" h="1354" w="3793">
                    <a:moveTo>
                      <a:pt x="3168" y="1"/>
                    </a:moveTo>
                    <a:cubicBezTo>
                      <a:pt x="3149" y="1"/>
                      <a:pt x="3129" y="2"/>
                      <a:pt x="3109" y="4"/>
                    </a:cubicBezTo>
                    <a:lnTo>
                      <a:pt x="514" y="480"/>
                    </a:lnTo>
                    <a:cubicBezTo>
                      <a:pt x="1" y="605"/>
                      <a:pt x="110" y="1354"/>
                      <a:pt x="602" y="1354"/>
                    </a:cubicBezTo>
                    <a:cubicBezTo>
                      <a:pt x="623" y="1354"/>
                      <a:pt x="646" y="1352"/>
                      <a:pt x="669" y="1349"/>
                    </a:cubicBezTo>
                    <a:lnTo>
                      <a:pt x="3276" y="885"/>
                    </a:lnTo>
                    <a:cubicBezTo>
                      <a:pt x="3793" y="747"/>
                      <a:pt x="3678" y="1"/>
                      <a:pt x="31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5" name="Google Shape;3425;p23"/>
              <p:cNvSpPr/>
              <p:nvPr/>
            </p:nvSpPr>
            <p:spPr>
              <a:xfrm>
                <a:off x="3163708" y="4806940"/>
                <a:ext cx="250428" cy="224527"/>
              </a:xfrm>
              <a:custGeom>
                <a:rect b="b" l="l" r="r" t="t"/>
                <a:pathLst>
                  <a:path extrusionOk="0" h="6961" w="7764">
                    <a:moveTo>
                      <a:pt x="3925" y="1"/>
                    </a:moveTo>
                    <a:cubicBezTo>
                      <a:pt x="2894" y="1"/>
                      <a:pt x="1882" y="469"/>
                      <a:pt x="1215" y="1343"/>
                    </a:cubicBezTo>
                    <a:lnTo>
                      <a:pt x="6954" y="4975"/>
                    </a:lnTo>
                    <a:cubicBezTo>
                      <a:pt x="7764" y="3403"/>
                      <a:pt x="7240" y="1474"/>
                      <a:pt x="5752" y="534"/>
                    </a:cubicBezTo>
                    <a:cubicBezTo>
                      <a:pt x="5185" y="174"/>
                      <a:pt x="4551" y="1"/>
                      <a:pt x="3925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1" y="3558"/>
                      <a:pt x="525" y="5487"/>
                      <a:pt x="2013" y="6427"/>
                    </a:cubicBezTo>
                    <a:cubicBezTo>
                      <a:pt x="2580" y="6787"/>
                      <a:pt x="3213" y="6960"/>
                      <a:pt x="3839" y="6960"/>
                    </a:cubicBezTo>
                    <a:cubicBezTo>
                      <a:pt x="4870" y="6960"/>
                      <a:pt x="5883" y="6492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23"/>
              <p:cNvSpPr/>
              <p:nvPr/>
            </p:nvSpPr>
            <p:spPr>
              <a:xfrm>
                <a:off x="3633018" y="4325276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96" y="0"/>
                    </a:moveTo>
                    <a:lnTo>
                      <a:pt x="1203" y="1632"/>
                    </a:lnTo>
                    <a:cubicBezTo>
                      <a:pt x="250" y="2286"/>
                      <a:pt x="0" y="3596"/>
                      <a:pt x="655" y="4560"/>
                    </a:cubicBezTo>
                    <a:lnTo>
                      <a:pt x="762" y="4715"/>
                    </a:lnTo>
                    <a:cubicBezTo>
                      <a:pt x="1170" y="5316"/>
                      <a:pt x="1833" y="5640"/>
                      <a:pt x="2507" y="5640"/>
                    </a:cubicBezTo>
                    <a:cubicBezTo>
                      <a:pt x="2915" y="5640"/>
                      <a:pt x="3328" y="5522"/>
                      <a:pt x="3691" y="5275"/>
                    </a:cubicBezTo>
                    <a:lnTo>
                      <a:pt x="6072" y="3644"/>
                    </a:lnTo>
                    <a:lnTo>
                      <a:pt x="3596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23"/>
              <p:cNvSpPr/>
              <p:nvPr/>
            </p:nvSpPr>
            <p:spPr>
              <a:xfrm>
                <a:off x="3765490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8" y="1"/>
                    </a:moveTo>
                    <a:cubicBezTo>
                      <a:pt x="3170" y="1"/>
                      <a:pt x="2757" y="119"/>
                      <a:pt x="2394" y="366"/>
                    </a:cubicBezTo>
                    <a:lnTo>
                      <a:pt x="1" y="1997"/>
                    </a:lnTo>
                    <a:lnTo>
                      <a:pt x="2477" y="5640"/>
                    </a:lnTo>
                    <a:lnTo>
                      <a:pt x="4871" y="4009"/>
                    </a:lnTo>
                    <a:cubicBezTo>
                      <a:pt x="5835" y="3354"/>
                      <a:pt x="6085" y="2045"/>
                      <a:pt x="5430" y="1092"/>
                    </a:cubicBezTo>
                    <a:lnTo>
                      <a:pt x="5323" y="926"/>
                    </a:lnTo>
                    <a:cubicBezTo>
                      <a:pt x="4915" y="325"/>
                      <a:pt x="4252" y="1"/>
                      <a:pt x="35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23"/>
              <p:cNvSpPr/>
              <p:nvPr/>
            </p:nvSpPr>
            <p:spPr>
              <a:xfrm>
                <a:off x="3575411" y="4700692"/>
                <a:ext cx="345645" cy="344387"/>
              </a:xfrm>
              <a:custGeom>
                <a:rect b="b" l="l" r="r" t="t"/>
                <a:pathLst>
                  <a:path extrusionOk="0" h="10677" w="10716">
                    <a:moveTo>
                      <a:pt x="4998" y="0"/>
                    </a:moveTo>
                    <a:cubicBezTo>
                      <a:pt x="4820" y="0"/>
                      <a:pt x="4665" y="135"/>
                      <a:pt x="4644" y="327"/>
                    </a:cubicBezTo>
                    <a:lnTo>
                      <a:pt x="4179" y="3804"/>
                    </a:lnTo>
                    <a:lnTo>
                      <a:pt x="703" y="3339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3" y="3337"/>
                      <a:pt x="308" y="3473"/>
                      <a:pt x="286" y="3661"/>
                    </a:cubicBezTo>
                    <a:lnTo>
                      <a:pt x="24" y="5637"/>
                    </a:lnTo>
                    <a:cubicBezTo>
                      <a:pt x="0" y="5840"/>
                      <a:pt x="143" y="6030"/>
                      <a:pt x="346" y="6054"/>
                    </a:cubicBezTo>
                    <a:lnTo>
                      <a:pt x="3834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5" y="10676"/>
                      <a:pt x="5700" y="10676"/>
                    </a:cubicBezTo>
                    <a:cubicBezTo>
                      <a:pt x="5885" y="10676"/>
                      <a:pt x="6050" y="10540"/>
                      <a:pt x="6072" y="10352"/>
                    </a:cubicBezTo>
                    <a:lnTo>
                      <a:pt x="6537" y="6876"/>
                    </a:lnTo>
                    <a:lnTo>
                      <a:pt x="10013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1" y="7333"/>
                      <a:pt x="10409" y="7189"/>
                      <a:pt x="10430" y="7007"/>
                    </a:cubicBezTo>
                    <a:lnTo>
                      <a:pt x="10692" y="5042"/>
                    </a:lnTo>
                    <a:cubicBezTo>
                      <a:pt x="10716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58" y="684"/>
                    </a:lnTo>
                    <a:cubicBezTo>
                      <a:pt x="7382" y="470"/>
                      <a:pt x="7239" y="291"/>
                      <a:pt x="7037" y="256"/>
                    </a:cubicBezTo>
                    <a:lnTo>
                      <a:pt x="5060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23"/>
              <p:cNvSpPr/>
              <p:nvPr/>
            </p:nvSpPr>
            <p:spPr>
              <a:xfrm>
                <a:off x="2108002" y="3173353"/>
                <a:ext cx="349902" cy="435765"/>
              </a:xfrm>
              <a:custGeom>
                <a:rect b="b" l="l" r="r" t="t"/>
                <a:pathLst>
                  <a:path extrusionOk="0" h="13510" w="10848">
                    <a:moveTo>
                      <a:pt x="4159" y="412"/>
                    </a:moveTo>
                    <a:cubicBezTo>
                      <a:pt x="4446" y="412"/>
                      <a:pt x="4730" y="585"/>
                      <a:pt x="4787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46" y="1662"/>
                    </a:lnTo>
                    <a:cubicBezTo>
                      <a:pt x="3668" y="1566"/>
                      <a:pt x="3549" y="1400"/>
                      <a:pt x="3513" y="1209"/>
                    </a:cubicBezTo>
                    <a:cubicBezTo>
                      <a:pt x="3398" y="709"/>
                      <a:pt x="3782" y="412"/>
                      <a:pt x="4159" y="412"/>
                    </a:cubicBezTo>
                    <a:close/>
                    <a:moveTo>
                      <a:pt x="7873" y="2722"/>
                    </a:moveTo>
                    <a:cubicBezTo>
                      <a:pt x="8128" y="2722"/>
                      <a:pt x="8353" y="2901"/>
                      <a:pt x="8394" y="3162"/>
                    </a:cubicBezTo>
                    <a:lnTo>
                      <a:pt x="9787" y="10746"/>
                    </a:lnTo>
                    <a:cubicBezTo>
                      <a:pt x="9835" y="11044"/>
                      <a:pt x="9645" y="11329"/>
                      <a:pt x="9335" y="11377"/>
                    </a:cubicBezTo>
                    <a:lnTo>
                      <a:pt x="3072" y="12520"/>
                    </a:lnTo>
                    <a:cubicBezTo>
                      <a:pt x="3042" y="12525"/>
                      <a:pt x="3011" y="12527"/>
                      <a:pt x="2981" y="12527"/>
                    </a:cubicBezTo>
                    <a:cubicBezTo>
                      <a:pt x="2719" y="12527"/>
                      <a:pt x="2484" y="12345"/>
                      <a:pt x="2441" y="12068"/>
                    </a:cubicBezTo>
                    <a:lnTo>
                      <a:pt x="1060" y="4507"/>
                    </a:lnTo>
                    <a:cubicBezTo>
                      <a:pt x="1001" y="4210"/>
                      <a:pt x="1203" y="3924"/>
                      <a:pt x="1501" y="3864"/>
                    </a:cubicBezTo>
                    <a:lnTo>
                      <a:pt x="2251" y="3733"/>
                    </a:lnTo>
                    <a:cubicBezTo>
                      <a:pt x="2282" y="3942"/>
                      <a:pt x="2460" y="4087"/>
                      <a:pt x="2665" y="4087"/>
                    </a:cubicBezTo>
                    <a:cubicBezTo>
                      <a:pt x="2693" y="4087"/>
                      <a:pt x="2722" y="4084"/>
                      <a:pt x="2751" y="4079"/>
                    </a:cubicBezTo>
                    <a:lnTo>
                      <a:pt x="6668" y="3376"/>
                    </a:lnTo>
                    <a:cubicBezTo>
                      <a:pt x="6906" y="3328"/>
                      <a:pt x="7061" y="3102"/>
                      <a:pt x="7013" y="2864"/>
                    </a:cubicBezTo>
                    <a:lnTo>
                      <a:pt x="7763" y="2733"/>
                    </a:lnTo>
                    <a:cubicBezTo>
                      <a:pt x="7800" y="2726"/>
                      <a:pt x="7837" y="2722"/>
                      <a:pt x="7873" y="2722"/>
                    </a:cubicBezTo>
                    <a:close/>
                    <a:moveTo>
                      <a:pt x="4146" y="1"/>
                    </a:moveTo>
                    <a:cubicBezTo>
                      <a:pt x="4083" y="1"/>
                      <a:pt x="4018" y="7"/>
                      <a:pt x="3953" y="19"/>
                    </a:cubicBezTo>
                    <a:cubicBezTo>
                      <a:pt x="3358" y="126"/>
                      <a:pt x="2965" y="697"/>
                      <a:pt x="3084" y="1281"/>
                    </a:cubicBezTo>
                    <a:cubicBezTo>
                      <a:pt x="3108" y="1459"/>
                      <a:pt x="3179" y="1626"/>
                      <a:pt x="3287" y="1757"/>
                    </a:cubicBezTo>
                    <a:lnTo>
                      <a:pt x="2513" y="1912"/>
                    </a:lnTo>
                    <a:cubicBezTo>
                      <a:pt x="2203" y="1971"/>
                      <a:pt x="1989" y="2281"/>
                      <a:pt x="2048" y="2590"/>
                    </a:cubicBezTo>
                    <a:lnTo>
                      <a:pt x="2096" y="2876"/>
                    </a:lnTo>
                    <a:lnTo>
                      <a:pt x="810" y="3102"/>
                    </a:lnTo>
                    <a:cubicBezTo>
                      <a:pt x="322" y="3197"/>
                      <a:pt x="1" y="3662"/>
                      <a:pt x="96" y="4150"/>
                    </a:cubicBezTo>
                    <a:lnTo>
                      <a:pt x="1667" y="12770"/>
                    </a:lnTo>
                    <a:cubicBezTo>
                      <a:pt x="1742" y="13206"/>
                      <a:pt x="2121" y="13510"/>
                      <a:pt x="2549" y="13510"/>
                    </a:cubicBezTo>
                    <a:cubicBezTo>
                      <a:pt x="2600" y="13510"/>
                      <a:pt x="2651" y="13505"/>
                      <a:pt x="2703" y="13496"/>
                    </a:cubicBezTo>
                    <a:lnTo>
                      <a:pt x="10037" y="12151"/>
                    </a:lnTo>
                    <a:cubicBezTo>
                      <a:pt x="10526" y="12068"/>
                      <a:pt x="10847" y="11591"/>
                      <a:pt x="10764" y="11115"/>
                    </a:cubicBezTo>
                    <a:lnTo>
                      <a:pt x="9180" y="2483"/>
                    </a:lnTo>
                    <a:cubicBezTo>
                      <a:pt x="9106" y="2047"/>
                      <a:pt x="8727" y="1744"/>
                      <a:pt x="8299" y="1744"/>
                    </a:cubicBezTo>
                    <a:cubicBezTo>
                      <a:pt x="8248" y="1744"/>
                      <a:pt x="8196" y="1748"/>
                      <a:pt x="8144" y="1757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8" y="1436"/>
                      <a:pt x="6518" y="1235"/>
                      <a:pt x="6240" y="1235"/>
                    </a:cubicBezTo>
                    <a:cubicBezTo>
                      <a:pt x="6204" y="1235"/>
                      <a:pt x="6168" y="1238"/>
                      <a:pt x="6132" y="1245"/>
                    </a:cubicBezTo>
                    <a:lnTo>
                      <a:pt x="5180" y="1412"/>
                    </a:lnTo>
                    <a:cubicBezTo>
                      <a:pt x="5239" y="1245"/>
                      <a:pt x="5251" y="1066"/>
                      <a:pt x="5215" y="900"/>
                    </a:cubicBezTo>
                    <a:cubicBezTo>
                      <a:pt x="5120" y="370"/>
                      <a:pt x="4658" y="1"/>
                      <a:pt x="4146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0" name="Google Shape;3430;p23"/>
              <p:cNvSpPr/>
              <p:nvPr/>
            </p:nvSpPr>
            <p:spPr>
              <a:xfrm>
                <a:off x="2170222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8" y="6"/>
                      <a:pt x="869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3" y="1549"/>
                      <a:pt x="1861" y="1146"/>
                      <a:pt x="1762" y="634"/>
                    </a:cubicBezTo>
                    <a:cubicBezTo>
                      <a:pt x="1699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1" name="Google Shape;3431;p23"/>
              <p:cNvSpPr/>
              <p:nvPr/>
            </p:nvSpPr>
            <p:spPr>
              <a:xfrm>
                <a:off x="2238344" y="3315210"/>
                <a:ext cx="124182" cy="43512"/>
              </a:xfrm>
              <a:custGeom>
                <a:rect b="b" l="l" r="r" t="t"/>
                <a:pathLst>
                  <a:path extrusionOk="0" h="1349" w="3850">
                    <a:moveTo>
                      <a:pt x="3253" y="1"/>
                    </a:moveTo>
                    <a:cubicBezTo>
                      <a:pt x="3217" y="1"/>
                      <a:pt x="3179" y="5"/>
                      <a:pt x="3139" y="14"/>
                    </a:cubicBezTo>
                    <a:lnTo>
                      <a:pt x="3151" y="2"/>
                    </a:lnTo>
                    <a:lnTo>
                      <a:pt x="555" y="478"/>
                    </a:lnTo>
                    <a:cubicBezTo>
                      <a:pt x="1" y="567"/>
                      <a:pt x="108" y="1349"/>
                      <a:pt x="597" y="1349"/>
                    </a:cubicBezTo>
                    <a:cubicBezTo>
                      <a:pt x="633" y="1349"/>
                      <a:pt x="670" y="1344"/>
                      <a:pt x="710" y="1336"/>
                    </a:cubicBezTo>
                    <a:lnTo>
                      <a:pt x="3294" y="871"/>
                    </a:lnTo>
                    <a:cubicBezTo>
                      <a:pt x="3849" y="793"/>
                      <a:pt x="3752" y="1"/>
                      <a:pt x="325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2" name="Google Shape;3432;p23"/>
              <p:cNvSpPr/>
              <p:nvPr/>
            </p:nvSpPr>
            <p:spPr>
              <a:xfrm>
                <a:off x="2182898" y="3399267"/>
                <a:ext cx="60123" cy="49963"/>
              </a:xfrm>
              <a:custGeom>
                <a:rect b="b" l="l" r="r" t="t"/>
                <a:pathLst>
                  <a:path extrusionOk="0" h="1549" w="1864">
                    <a:moveTo>
                      <a:pt x="1027" y="1"/>
                    </a:moveTo>
                    <a:cubicBezTo>
                      <a:pt x="979" y="1"/>
                      <a:pt x="930" y="6"/>
                      <a:pt x="881" y="15"/>
                    </a:cubicBezTo>
                    <a:cubicBezTo>
                      <a:pt x="191" y="134"/>
                      <a:pt x="0" y="1015"/>
                      <a:pt x="572" y="1408"/>
                    </a:cubicBezTo>
                    <a:cubicBezTo>
                      <a:pt x="710" y="1505"/>
                      <a:pt x="860" y="1549"/>
                      <a:pt x="1007" y="1549"/>
                    </a:cubicBezTo>
                    <a:cubicBezTo>
                      <a:pt x="1454" y="1549"/>
                      <a:pt x="1864" y="1146"/>
                      <a:pt x="1774" y="635"/>
                    </a:cubicBezTo>
                    <a:cubicBezTo>
                      <a:pt x="1701" y="267"/>
                      <a:pt x="1386" y="1"/>
                      <a:pt x="102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3" name="Google Shape;3433;p23"/>
              <p:cNvSpPr/>
              <p:nvPr/>
            </p:nvSpPr>
            <p:spPr>
              <a:xfrm>
                <a:off x="2252408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4" name="Google Shape;3434;p23"/>
              <p:cNvSpPr/>
              <p:nvPr/>
            </p:nvSpPr>
            <p:spPr>
              <a:xfrm>
                <a:off x="2196316" y="3473486"/>
                <a:ext cx="60156" cy="49866"/>
              </a:xfrm>
              <a:custGeom>
                <a:rect b="b" l="l" r="r" t="t"/>
                <a:pathLst>
                  <a:path extrusionOk="0" h="1546" w="1865">
                    <a:moveTo>
                      <a:pt x="1014" y="1"/>
                    </a:moveTo>
                    <a:cubicBezTo>
                      <a:pt x="971" y="1"/>
                      <a:pt x="926" y="5"/>
                      <a:pt x="882" y="12"/>
                    </a:cubicBezTo>
                    <a:cubicBezTo>
                      <a:pt x="191" y="131"/>
                      <a:pt x="1" y="1012"/>
                      <a:pt x="572" y="1405"/>
                    </a:cubicBezTo>
                    <a:cubicBezTo>
                      <a:pt x="711" y="1502"/>
                      <a:pt x="862" y="1546"/>
                      <a:pt x="1008" y="1546"/>
                    </a:cubicBezTo>
                    <a:cubicBezTo>
                      <a:pt x="1455" y="1546"/>
                      <a:pt x="1865" y="1145"/>
                      <a:pt x="1775" y="643"/>
                    </a:cubicBezTo>
                    <a:cubicBezTo>
                      <a:pt x="1701" y="260"/>
                      <a:pt x="1379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23"/>
              <p:cNvSpPr/>
              <p:nvPr/>
            </p:nvSpPr>
            <p:spPr>
              <a:xfrm>
                <a:off x="2265600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16" y="1"/>
                    </a:moveTo>
                    <a:lnTo>
                      <a:pt x="520" y="477"/>
                    </a:lnTo>
                    <a:cubicBezTo>
                      <a:pt x="0" y="616"/>
                      <a:pt x="119" y="1348"/>
                      <a:pt x="627" y="1348"/>
                    </a:cubicBezTo>
                    <a:cubicBezTo>
                      <a:pt x="642" y="1348"/>
                      <a:pt x="658" y="1348"/>
                      <a:pt x="675" y="1346"/>
                    </a:cubicBezTo>
                    <a:lnTo>
                      <a:pt x="3270" y="882"/>
                    </a:lnTo>
                    <a:cubicBezTo>
                      <a:pt x="3775" y="744"/>
                      <a:pt x="3661" y="10"/>
                      <a:pt x="3172" y="10"/>
                    </a:cubicBezTo>
                    <a:cubicBezTo>
                      <a:pt x="3154" y="10"/>
                      <a:pt x="3135" y="11"/>
                      <a:pt x="3116" y="13"/>
                    </a:cubicBezTo>
                    <a:lnTo>
                      <a:pt x="3116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6" name="Google Shape;3436;p23"/>
              <p:cNvSpPr/>
              <p:nvPr/>
            </p:nvSpPr>
            <p:spPr>
              <a:xfrm>
                <a:off x="2140257" y="3782231"/>
                <a:ext cx="249267" cy="224075"/>
              </a:xfrm>
              <a:custGeom>
                <a:rect b="b" l="l" r="r" t="t"/>
                <a:pathLst>
                  <a:path extrusionOk="0" h="6947" w="7728">
                    <a:moveTo>
                      <a:pt x="3899" y="1"/>
                    </a:moveTo>
                    <a:cubicBezTo>
                      <a:pt x="2864" y="1"/>
                      <a:pt x="1848" y="470"/>
                      <a:pt x="1179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16" y="525"/>
                    </a:cubicBezTo>
                    <a:cubicBezTo>
                      <a:pt x="5152" y="171"/>
                      <a:pt x="4522" y="1"/>
                      <a:pt x="3899" y="1"/>
                    </a:cubicBezTo>
                    <a:close/>
                    <a:moveTo>
                      <a:pt x="775" y="1989"/>
                    </a:moveTo>
                    <a:cubicBezTo>
                      <a:pt x="1" y="3561"/>
                      <a:pt x="489" y="5478"/>
                      <a:pt x="1953" y="6418"/>
                    </a:cubicBezTo>
                    <a:cubicBezTo>
                      <a:pt x="2522" y="6775"/>
                      <a:pt x="3159" y="6947"/>
                      <a:pt x="3790" y="6947"/>
                    </a:cubicBezTo>
                    <a:cubicBezTo>
                      <a:pt x="4823" y="6947"/>
                      <a:pt x="5841" y="6486"/>
                      <a:pt x="6513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23"/>
              <p:cNvSpPr/>
              <p:nvPr/>
            </p:nvSpPr>
            <p:spPr>
              <a:xfrm>
                <a:off x="2608019" y="3300276"/>
                <a:ext cx="196272" cy="182338"/>
              </a:xfrm>
              <a:custGeom>
                <a:rect b="b" l="l" r="r" t="t"/>
                <a:pathLst>
                  <a:path extrusionOk="0" h="5653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0" y="2287"/>
                      <a:pt x="0" y="3596"/>
                      <a:pt x="655" y="4561"/>
                    </a:cubicBezTo>
                    <a:lnTo>
                      <a:pt x="762" y="4727"/>
                    </a:lnTo>
                    <a:cubicBezTo>
                      <a:pt x="1171" y="5328"/>
                      <a:pt x="1833" y="5652"/>
                      <a:pt x="2508" y="5652"/>
                    </a:cubicBezTo>
                    <a:cubicBezTo>
                      <a:pt x="2916" y="5652"/>
                      <a:pt x="3328" y="5534"/>
                      <a:pt x="3691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23"/>
              <p:cNvSpPr/>
              <p:nvPr/>
            </p:nvSpPr>
            <p:spPr>
              <a:xfrm>
                <a:off x="2740909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29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9" name="Google Shape;3439;p23"/>
              <p:cNvSpPr/>
              <p:nvPr/>
            </p:nvSpPr>
            <p:spPr>
              <a:xfrm>
                <a:off x="2550799" y="3676079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4"/>
                      <a:pt x="4644" y="315"/>
                    </a:cubicBezTo>
                    <a:lnTo>
                      <a:pt x="4191" y="3804"/>
                    </a:lnTo>
                    <a:lnTo>
                      <a:pt x="715" y="3340"/>
                    </a:lnTo>
                    <a:cubicBezTo>
                      <a:pt x="699" y="3338"/>
                      <a:pt x="684" y="3337"/>
                      <a:pt x="668" y="3337"/>
                    </a:cubicBezTo>
                    <a:cubicBezTo>
                      <a:pt x="475" y="3337"/>
                      <a:pt x="319" y="3473"/>
                      <a:pt x="286" y="3661"/>
                    </a:cubicBezTo>
                    <a:lnTo>
                      <a:pt x="36" y="5638"/>
                    </a:lnTo>
                    <a:cubicBezTo>
                      <a:pt x="0" y="5840"/>
                      <a:pt x="143" y="6019"/>
                      <a:pt x="346" y="6054"/>
                    </a:cubicBezTo>
                    <a:lnTo>
                      <a:pt x="3822" y="6519"/>
                    </a:lnTo>
                    <a:lnTo>
                      <a:pt x="3370" y="9995"/>
                    </a:lnTo>
                    <a:cubicBezTo>
                      <a:pt x="3334" y="10198"/>
                      <a:pt x="3489" y="10388"/>
                      <a:pt x="3691" y="10412"/>
                    </a:cubicBezTo>
                    <a:lnTo>
                      <a:pt x="5668" y="10674"/>
                    </a:lnTo>
                    <a:cubicBezTo>
                      <a:pt x="5683" y="10676"/>
                      <a:pt x="5697" y="10676"/>
                      <a:pt x="5712" y="10676"/>
                    </a:cubicBezTo>
                    <a:cubicBezTo>
                      <a:pt x="5896" y="10676"/>
                      <a:pt x="6051" y="10540"/>
                      <a:pt x="6085" y="10352"/>
                    </a:cubicBezTo>
                    <a:lnTo>
                      <a:pt x="6537" y="6864"/>
                    </a:lnTo>
                    <a:lnTo>
                      <a:pt x="10025" y="7328"/>
                    </a:lnTo>
                    <a:cubicBezTo>
                      <a:pt x="10040" y="7330"/>
                      <a:pt x="10055" y="7331"/>
                      <a:pt x="10069" y="7331"/>
                    </a:cubicBezTo>
                    <a:cubicBezTo>
                      <a:pt x="10253" y="7331"/>
                      <a:pt x="10409" y="7194"/>
                      <a:pt x="10442" y="7007"/>
                    </a:cubicBezTo>
                    <a:lnTo>
                      <a:pt x="10704" y="5030"/>
                    </a:lnTo>
                    <a:cubicBezTo>
                      <a:pt x="10728" y="4828"/>
                      <a:pt x="10585" y="4637"/>
                      <a:pt x="10383" y="4614"/>
                    </a:cubicBezTo>
                    <a:lnTo>
                      <a:pt x="6894" y="4161"/>
                    </a:lnTo>
                    <a:lnTo>
                      <a:pt x="7358" y="673"/>
                    </a:lnTo>
                    <a:cubicBezTo>
                      <a:pt x="7382" y="470"/>
                      <a:pt x="7239" y="280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8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0" name="Google Shape;3440;p23"/>
              <p:cNvSpPr/>
              <p:nvPr/>
            </p:nvSpPr>
            <p:spPr>
              <a:xfrm>
                <a:off x="2108389" y="4197965"/>
                <a:ext cx="349515" cy="435378"/>
              </a:xfrm>
              <a:custGeom>
                <a:rect b="b" l="l" r="r" t="t"/>
                <a:pathLst>
                  <a:path extrusionOk="0" h="13498" w="10836">
                    <a:moveTo>
                      <a:pt x="4147" y="412"/>
                    </a:moveTo>
                    <a:cubicBezTo>
                      <a:pt x="4434" y="412"/>
                      <a:pt x="4718" y="585"/>
                      <a:pt x="4775" y="971"/>
                    </a:cubicBezTo>
                    <a:cubicBezTo>
                      <a:pt x="4799" y="1161"/>
                      <a:pt x="4751" y="1364"/>
                      <a:pt x="4620" y="1519"/>
                    </a:cubicBezTo>
                    <a:lnTo>
                      <a:pt x="3834" y="1661"/>
                    </a:lnTo>
                    <a:cubicBezTo>
                      <a:pt x="3656" y="1566"/>
                      <a:pt x="3537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0" y="412"/>
                      <a:pt x="4147" y="412"/>
                    </a:cubicBezTo>
                    <a:close/>
                    <a:moveTo>
                      <a:pt x="7856" y="2723"/>
                    </a:moveTo>
                    <a:cubicBezTo>
                      <a:pt x="8113" y="2723"/>
                      <a:pt x="8340" y="2911"/>
                      <a:pt x="8382" y="3173"/>
                    </a:cubicBezTo>
                    <a:lnTo>
                      <a:pt x="9775" y="10734"/>
                    </a:lnTo>
                    <a:cubicBezTo>
                      <a:pt x="9823" y="11043"/>
                      <a:pt x="9633" y="11329"/>
                      <a:pt x="9323" y="11377"/>
                    </a:cubicBezTo>
                    <a:lnTo>
                      <a:pt x="3060" y="12520"/>
                    </a:lnTo>
                    <a:cubicBezTo>
                      <a:pt x="3030" y="12525"/>
                      <a:pt x="2999" y="12527"/>
                      <a:pt x="2969" y="12527"/>
                    </a:cubicBezTo>
                    <a:cubicBezTo>
                      <a:pt x="2706" y="12527"/>
                      <a:pt x="2472" y="12346"/>
                      <a:pt x="2429" y="12079"/>
                    </a:cubicBezTo>
                    <a:lnTo>
                      <a:pt x="1048" y="4507"/>
                    </a:lnTo>
                    <a:cubicBezTo>
                      <a:pt x="989" y="4209"/>
                      <a:pt x="1191" y="3924"/>
                      <a:pt x="1489" y="3876"/>
                    </a:cubicBezTo>
                    <a:lnTo>
                      <a:pt x="2239" y="3745"/>
                    </a:lnTo>
                    <a:cubicBezTo>
                      <a:pt x="2270" y="3945"/>
                      <a:pt x="2451" y="4098"/>
                      <a:pt x="2657" y="4098"/>
                    </a:cubicBezTo>
                    <a:cubicBezTo>
                      <a:pt x="2684" y="4098"/>
                      <a:pt x="2711" y="4096"/>
                      <a:pt x="2739" y="4090"/>
                    </a:cubicBezTo>
                    <a:lnTo>
                      <a:pt x="6656" y="3376"/>
                    </a:lnTo>
                    <a:cubicBezTo>
                      <a:pt x="6894" y="3328"/>
                      <a:pt x="7049" y="3102"/>
                      <a:pt x="7001" y="2864"/>
                    </a:cubicBezTo>
                    <a:lnTo>
                      <a:pt x="7751" y="2733"/>
                    </a:lnTo>
                    <a:cubicBezTo>
                      <a:pt x="7787" y="2726"/>
                      <a:pt x="7822" y="2723"/>
                      <a:pt x="7856" y="2723"/>
                    </a:cubicBezTo>
                    <a:close/>
                    <a:moveTo>
                      <a:pt x="4135" y="1"/>
                    </a:moveTo>
                    <a:cubicBezTo>
                      <a:pt x="4071" y="1"/>
                      <a:pt x="4006" y="6"/>
                      <a:pt x="3941" y="18"/>
                    </a:cubicBezTo>
                    <a:cubicBezTo>
                      <a:pt x="3346" y="125"/>
                      <a:pt x="2953" y="697"/>
                      <a:pt x="3072" y="1280"/>
                    </a:cubicBezTo>
                    <a:cubicBezTo>
                      <a:pt x="3096" y="1459"/>
                      <a:pt x="3167" y="1614"/>
                      <a:pt x="3275" y="1757"/>
                    </a:cubicBezTo>
                    <a:lnTo>
                      <a:pt x="2501" y="1900"/>
                    </a:lnTo>
                    <a:cubicBezTo>
                      <a:pt x="2191" y="1959"/>
                      <a:pt x="1977" y="2269"/>
                      <a:pt x="2036" y="2578"/>
                    </a:cubicBezTo>
                    <a:lnTo>
                      <a:pt x="2084" y="2864"/>
                    </a:lnTo>
                    <a:lnTo>
                      <a:pt x="798" y="3102"/>
                    </a:lnTo>
                    <a:cubicBezTo>
                      <a:pt x="310" y="3185"/>
                      <a:pt x="0" y="3650"/>
                      <a:pt x="84" y="4138"/>
                    </a:cubicBezTo>
                    <a:lnTo>
                      <a:pt x="1655" y="12770"/>
                    </a:lnTo>
                    <a:cubicBezTo>
                      <a:pt x="1740" y="13195"/>
                      <a:pt x="2111" y="13497"/>
                      <a:pt x="2537" y="13497"/>
                    </a:cubicBezTo>
                    <a:cubicBezTo>
                      <a:pt x="2588" y="13497"/>
                      <a:pt x="2639" y="13493"/>
                      <a:pt x="2691" y="13484"/>
                    </a:cubicBezTo>
                    <a:lnTo>
                      <a:pt x="10025" y="12139"/>
                    </a:lnTo>
                    <a:cubicBezTo>
                      <a:pt x="10514" y="12056"/>
                      <a:pt x="10835" y="11579"/>
                      <a:pt x="10752" y="11103"/>
                    </a:cubicBezTo>
                    <a:lnTo>
                      <a:pt x="9168" y="2471"/>
                    </a:lnTo>
                    <a:cubicBezTo>
                      <a:pt x="9095" y="2041"/>
                      <a:pt x="8725" y="1740"/>
                      <a:pt x="8304" y="1740"/>
                    </a:cubicBezTo>
                    <a:cubicBezTo>
                      <a:pt x="8248" y="1740"/>
                      <a:pt x="8190" y="1745"/>
                      <a:pt x="8132" y="1757"/>
                    </a:cubicBezTo>
                    <a:lnTo>
                      <a:pt x="6847" y="1995"/>
                    </a:lnTo>
                    <a:lnTo>
                      <a:pt x="6799" y="1709"/>
                    </a:lnTo>
                    <a:cubicBezTo>
                      <a:pt x="6745" y="1428"/>
                      <a:pt x="6495" y="1226"/>
                      <a:pt x="6210" y="1226"/>
                    </a:cubicBezTo>
                    <a:cubicBezTo>
                      <a:pt x="6180" y="1226"/>
                      <a:pt x="6150" y="1228"/>
                      <a:pt x="6120" y="1233"/>
                    </a:cubicBezTo>
                    <a:lnTo>
                      <a:pt x="5168" y="1411"/>
                    </a:lnTo>
                    <a:cubicBezTo>
                      <a:pt x="5227" y="1245"/>
                      <a:pt x="5239" y="1066"/>
                      <a:pt x="5203" y="887"/>
                    </a:cubicBezTo>
                    <a:cubicBezTo>
                      <a:pt x="5108" y="369"/>
                      <a:pt x="4646" y="1"/>
                      <a:pt x="413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23"/>
              <p:cNvSpPr/>
              <p:nvPr/>
            </p:nvSpPr>
            <p:spPr>
              <a:xfrm>
                <a:off x="2170222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69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5"/>
                      <a:pt x="1007" y="1545"/>
                    </a:cubicBezTo>
                    <a:cubicBezTo>
                      <a:pt x="1453" y="1545"/>
                      <a:pt x="1861" y="1142"/>
                      <a:pt x="1762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2" name="Google Shape;3442;p23"/>
              <p:cNvSpPr/>
              <p:nvPr/>
            </p:nvSpPr>
            <p:spPr>
              <a:xfrm>
                <a:off x="2238893" y="4339952"/>
                <a:ext cx="123053" cy="43254"/>
              </a:xfrm>
              <a:custGeom>
                <a:rect b="b" l="l" r="r" t="t"/>
                <a:pathLst>
                  <a:path extrusionOk="0" h="1341" w="3815">
                    <a:moveTo>
                      <a:pt x="3218" y="0"/>
                    </a:moveTo>
                    <a:cubicBezTo>
                      <a:pt x="3188" y="0"/>
                      <a:pt x="3155" y="3"/>
                      <a:pt x="3122" y="10"/>
                    </a:cubicBezTo>
                    <a:lnTo>
                      <a:pt x="3134" y="10"/>
                    </a:lnTo>
                    <a:lnTo>
                      <a:pt x="538" y="474"/>
                    </a:lnTo>
                    <a:cubicBezTo>
                      <a:pt x="0" y="575"/>
                      <a:pt x="106" y="1341"/>
                      <a:pt x="597" y="1341"/>
                    </a:cubicBezTo>
                    <a:cubicBezTo>
                      <a:pt x="628" y="1341"/>
                      <a:pt x="660" y="1338"/>
                      <a:pt x="693" y="1331"/>
                    </a:cubicBezTo>
                    <a:lnTo>
                      <a:pt x="3277" y="867"/>
                    </a:lnTo>
                    <a:cubicBezTo>
                      <a:pt x="3815" y="766"/>
                      <a:pt x="3709" y="0"/>
                      <a:pt x="321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3" name="Google Shape;3443;p23"/>
              <p:cNvSpPr/>
              <p:nvPr/>
            </p:nvSpPr>
            <p:spPr>
              <a:xfrm>
                <a:off x="2182898" y="442397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4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0" y="1546"/>
                      <a:pt x="1007" y="1546"/>
                    </a:cubicBezTo>
                    <a:cubicBezTo>
                      <a:pt x="1454" y="1546"/>
                      <a:pt x="1864" y="1142"/>
                      <a:pt x="1774" y="631"/>
                    </a:cubicBezTo>
                    <a:cubicBezTo>
                      <a:pt x="1700" y="259"/>
                      <a:pt x="1378" y="1"/>
                      <a:pt x="101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23"/>
              <p:cNvSpPr/>
              <p:nvPr/>
            </p:nvSpPr>
            <p:spPr>
              <a:xfrm>
                <a:off x="2252408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23"/>
              <p:cNvSpPr/>
              <p:nvPr/>
            </p:nvSpPr>
            <p:spPr>
              <a:xfrm>
                <a:off x="2196316" y="4498130"/>
                <a:ext cx="60156" cy="50221"/>
              </a:xfrm>
              <a:custGeom>
                <a:rect b="b" l="l" r="r" t="t"/>
                <a:pathLst>
                  <a:path extrusionOk="0" h="1557" w="1865">
                    <a:moveTo>
                      <a:pt x="1010" y="0"/>
                    </a:moveTo>
                    <a:cubicBezTo>
                      <a:pt x="968" y="0"/>
                      <a:pt x="925" y="4"/>
                      <a:pt x="882" y="11"/>
                    </a:cubicBezTo>
                    <a:cubicBezTo>
                      <a:pt x="191" y="130"/>
                      <a:pt x="1" y="1011"/>
                      <a:pt x="572" y="1416"/>
                    </a:cubicBezTo>
                    <a:cubicBezTo>
                      <a:pt x="711" y="1513"/>
                      <a:pt x="861" y="1556"/>
                      <a:pt x="1008" y="1556"/>
                    </a:cubicBezTo>
                    <a:cubicBezTo>
                      <a:pt x="1455" y="1556"/>
                      <a:pt x="1865" y="1153"/>
                      <a:pt x="1775" y="642"/>
                    </a:cubicBezTo>
                    <a:cubicBezTo>
                      <a:pt x="1700" y="268"/>
                      <a:pt x="1377" y="0"/>
                      <a:pt x="1010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23"/>
              <p:cNvSpPr/>
              <p:nvPr/>
            </p:nvSpPr>
            <p:spPr>
              <a:xfrm>
                <a:off x="2265439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2" y="2"/>
                      <a:pt x="3109" y="5"/>
                    </a:cubicBezTo>
                    <a:lnTo>
                      <a:pt x="3121" y="5"/>
                    </a:lnTo>
                    <a:lnTo>
                      <a:pt x="525" y="481"/>
                    </a:lnTo>
                    <a:cubicBezTo>
                      <a:pt x="0" y="606"/>
                      <a:pt x="109" y="1355"/>
                      <a:pt x="611" y="1355"/>
                    </a:cubicBezTo>
                    <a:cubicBezTo>
                      <a:pt x="633" y="1355"/>
                      <a:pt x="656" y="1353"/>
                      <a:pt x="680" y="1350"/>
                    </a:cubicBezTo>
                    <a:lnTo>
                      <a:pt x="3275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23"/>
              <p:cNvSpPr/>
              <p:nvPr/>
            </p:nvSpPr>
            <p:spPr>
              <a:xfrm>
                <a:off x="2138741" y="4806940"/>
                <a:ext cx="250783" cy="224592"/>
              </a:xfrm>
              <a:custGeom>
                <a:rect b="b" l="l" r="r" t="t"/>
                <a:pathLst>
                  <a:path extrusionOk="0" h="6963" w="7775">
                    <a:moveTo>
                      <a:pt x="3936" y="1"/>
                    </a:moveTo>
                    <a:cubicBezTo>
                      <a:pt x="2905" y="1"/>
                      <a:pt x="1893" y="469"/>
                      <a:pt x="1226" y="1343"/>
                    </a:cubicBezTo>
                    <a:lnTo>
                      <a:pt x="6965" y="4975"/>
                    </a:lnTo>
                    <a:cubicBezTo>
                      <a:pt x="7775" y="3403"/>
                      <a:pt x="7251" y="1474"/>
                      <a:pt x="5763" y="534"/>
                    </a:cubicBezTo>
                    <a:cubicBezTo>
                      <a:pt x="5196" y="174"/>
                      <a:pt x="4562" y="1"/>
                      <a:pt x="3936" y="1"/>
                    </a:cubicBezTo>
                    <a:close/>
                    <a:moveTo>
                      <a:pt x="822" y="1986"/>
                    </a:moveTo>
                    <a:lnTo>
                      <a:pt x="822" y="1986"/>
                    </a:lnTo>
                    <a:cubicBezTo>
                      <a:pt x="0" y="3558"/>
                      <a:pt x="524" y="5498"/>
                      <a:pt x="2024" y="6439"/>
                    </a:cubicBezTo>
                    <a:cubicBezTo>
                      <a:pt x="2588" y="6793"/>
                      <a:pt x="3218" y="6963"/>
                      <a:pt x="3841" y="6963"/>
                    </a:cubicBezTo>
                    <a:cubicBezTo>
                      <a:pt x="4875" y="6963"/>
                      <a:pt x="5892" y="6494"/>
                      <a:pt x="6560" y="5618"/>
                    </a:cubicBezTo>
                    <a:lnTo>
                      <a:pt x="822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8" name="Google Shape;3448;p23"/>
              <p:cNvSpPr/>
              <p:nvPr/>
            </p:nvSpPr>
            <p:spPr>
              <a:xfrm>
                <a:off x="2608019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0" y="2286"/>
                      <a:pt x="0" y="3596"/>
                      <a:pt x="655" y="4549"/>
                    </a:cubicBezTo>
                    <a:lnTo>
                      <a:pt x="762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1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23"/>
              <p:cNvSpPr/>
              <p:nvPr/>
            </p:nvSpPr>
            <p:spPr>
              <a:xfrm>
                <a:off x="2740909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29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23"/>
              <p:cNvSpPr/>
              <p:nvPr/>
            </p:nvSpPr>
            <p:spPr>
              <a:xfrm>
                <a:off x="2550799" y="4700692"/>
                <a:ext cx="346032" cy="344387"/>
              </a:xfrm>
              <a:custGeom>
                <a:rect b="b" l="l" r="r" t="t"/>
                <a:pathLst>
                  <a:path extrusionOk="0" h="10677" w="10728">
                    <a:moveTo>
                      <a:pt x="5007" y="0"/>
                    </a:moveTo>
                    <a:cubicBezTo>
                      <a:pt x="4823" y="0"/>
                      <a:pt x="4676" y="135"/>
                      <a:pt x="4644" y="327"/>
                    </a:cubicBezTo>
                    <a:lnTo>
                      <a:pt x="4191" y="3804"/>
                    </a:lnTo>
                    <a:lnTo>
                      <a:pt x="715" y="3339"/>
                    </a:lnTo>
                    <a:cubicBezTo>
                      <a:pt x="699" y="3338"/>
                      <a:pt x="684" y="3337"/>
                      <a:pt x="668" y="3337"/>
                    </a:cubicBezTo>
                    <a:cubicBezTo>
                      <a:pt x="475" y="3337"/>
                      <a:pt x="319" y="3473"/>
                      <a:pt x="286" y="3661"/>
                    </a:cubicBezTo>
                    <a:lnTo>
                      <a:pt x="36" y="5637"/>
                    </a:lnTo>
                    <a:cubicBezTo>
                      <a:pt x="0" y="5840"/>
                      <a:pt x="143" y="6030"/>
                      <a:pt x="346" y="6054"/>
                    </a:cubicBezTo>
                    <a:lnTo>
                      <a:pt x="3822" y="6518"/>
                    </a:lnTo>
                    <a:lnTo>
                      <a:pt x="3370" y="9995"/>
                    </a:lnTo>
                    <a:cubicBezTo>
                      <a:pt x="3334" y="10197"/>
                      <a:pt x="3489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5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2" y="7333"/>
                      <a:pt x="10410" y="7189"/>
                      <a:pt x="10442" y="7007"/>
                    </a:cubicBezTo>
                    <a:lnTo>
                      <a:pt x="10692" y="5042"/>
                    </a:lnTo>
                    <a:cubicBezTo>
                      <a:pt x="10728" y="4828"/>
                      <a:pt x="10585" y="4649"/>
                      <a:pt x="10371" y="4613"/>
                    </a:cubicBezTo>
                    <a:lnTo>
                      <a:pt x="6894" y="4161"/>
                    </a:lnTo>
                    <a:lnTo>
                      <a:pt x="7358" y="684"/>
                    </a:lnTo>
                    <a:cubicBezTo>
                      <a:pt x="7382" y="470"/>
                      <a:pt x="7239" y="291"/>
                      <a:pt x="7037" y="256"/>
                    </a:cubicBezTo>
                    <a:lnTo>
                      <a:pt x="5072" y="6"/>
                    </a:lnTo>
                    <a:cubicBezTo>
                      <a:pt x="5050" y="2"/>
                      <a:pt x="5029" y="0"/>
                      <a:pt x="500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23"/>
              <p:cNvSpPr/>
              <p:nvPr/>
            </p:nvSpPr>
            <p:spPr>
              <a:xfrm>
                <a:off x="1083390" y="3172611"/>
                <a:ext cx="349902" cy="436507"/>
              </a:xfrm>
              <a:custGeom>
                <a:rect b="b" l="l" r="r" t="t"/>
                <a:pathLst>
                  <a:path extrusionOk="0" h="13533" w="10848">
                    <a:moveTo>
                      <a:pt x="4159" y="435"/>
                    </a:moveTo>
                    <a:cubicBezTo>
                      <a:pt x="4446" y="435"/>
                      <a:pt x="4730" y="608"/>
                      <a:pt x="4787" y="994"/>
                    </a:cubicBezTo>
                    <a:cubicBezTo>
                      <a:pt x="4811" y="1196"/>
                      <a:pt x="4763" y="1387"/>
                      <a:pt x="4632" y="1542"/>
                    </a:cubicBezTo>
                    <a:lnTo>
                      <a:pt x="3846" y="1685"/>
                    </a:lnTo>
                    <a:cubicBezTo>
                      <a:pt x="3668" y="1589"/>
                      <a:pt x="3549" y="1423"/>
                      <a:pt x="3513" y="1232"/>
                    </a:cubicBez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76" y="2734"/>
                    </a:moveTo>
                    <a:cubicBezTo>
                      <a:pt x="8125" y="2734"/>
                      <a:pt x="8354" y="2922"/>
                      <a:pt x="8406" y="3185"/>
                    </a:cubicBezTo>
                    <a:lnTo>
                      <a:pt x="9788" y="10757"/>
                    </a:lnTo>
                    <a:cubicBezTo>
                      <a:pt x="9835" y="11055"/>
                      <a:pt x="9645" y="11341"/>
                      <a:pt x="9347" y="11400"/>
                    </a:cubicBezTo>
                    <a:lnTo>
                      <a:pt x="3084" y="12543"/>
                    </a:lnTo>
                    <a:cubicBezTo>
                      <a:pt x="3055" y="12548"/>
                      <a:pt x="3026" y="12550"/>
                      <a:pt x="2997" y="12550"/>
                    </a:cubicBezTo>
                    <a:cubicBezTo>
                      <a:pt x="2733" y="12550"/>
                      <a:pt x="2496" y="12359"/>
                      <a:pt x="2453" y="12091"/>
                    </a:cubicBezTo>
                    <a:lnTo>
                      <a:pt x="1072" y="4530"/>
                    </a:lnTo>
                    <a:cubicBezTo>
                      <a:pt x="1013" y="4221"/>
                      <a:pt x="1215" y="3935"/>
                      <a:pt x="1513" y="3887"/>
                    </a:cubicBezTo>
                    <a:lnTo>
                      <a:pt x="2263" y="3756"/>
                    </a:lnTo>
                    <a:cubicBezTo>
                      <a:pt x="2294" y="3965"/>
                      <a:pt x="2472" y="4110"/>
                      <a:pt x="2677" y="4110"/>
                    </a:cubicBezTo>
                    <a:cubicBezTo>
                      <a:pt x="2705" y="4110"/>
                      <a:pt x="2734" y="4107"/>
                      <a:pt x="2763" y="4102"/>
                    </a:cubicBezTo>
                    <a:lnTo>
                      <a:pt x="6680" y="3387"/>
                    </a:lnTo>
                    <a:cubicBezTo>
                      <a:pt x="6906" y="3351"/>
                      <a:pt x="7073" y="3113"/>
                      <a:pt x="7025" y="2887"/>
                    </a:cubicBezTo>
                    <a:lnTo>
                      <a:pt x="7775" y="2744"/>
                    </a:lnTo>
                    <a:cubicBezTo>
                      <a:pt x="7809" y="2737"/>
                      <a:pt x="7843" y="2734"/>
                      <a:pt x="7876" y="2734"/>
                    </a:cubicBezTo>
                    <a:close/>
                    <a:moveTo>
                      <a:pt x="4137" y="1"/>
                    </a:moveTo>
                    <a:cubicBezTo>
                      <a:pt x="4073" y="1"/>
                      <a:pt x="4007" y="6"/>
                      <a:pt x="3942" y="18"/>
                    </a:cubicBezTo>
                    <a:cubicBezTo>
                      <a:pt x="3346" y="125"/>
                      <a:pt x="2953" y="708"/>
                      <a:pt x="3072" y="1304"/>
                    </a:cubicBezTo>
                    <a:cubicBezTo>
                      <a:pt x="3108" y="1482"/>
                      <a:pt x="3180" y="1649"/>
                      <a:pt x="3287" y="1780"/>
                    </a:cubicBezTo>
                    <a:lnTo>
                      <a:pt x="2513" y="1935"/>
                    </a:lnTo>
                    <a:cubicBezTo>
                      <a:pt x="2203" y="1994"/>
                      <a:pt x="1989" y="2304"/>
                      <a:pt x="2049" y="2613"/>
                    </a:cubicBezTo>
                    <a:lnTo>
                      <a:pt x="2096" y="2899"/>
                    </a:lnTo>
                    <a:lnTo>
                      <a:pt x="810" y="3125"/>
                    </a:lnTo>
                    <a:cubicBezTo>
                      <a:pt x="322" y="3220"/>
                      <a:pt x="1" y="3685"/>
                      <a:pt x="96" y="4173"/>
                    </a:cubicBezTo>
                    <a:lnTo>
                      <a:pt x="1668" y="12793"/>
                    </a:lnTo>
                    <a:cubicBezTo>
                      <a:pt x="1742" y="13229"/>
                      <a:pt x="2121" y="13533"/>
                      <a:pt x="2549" y="13533"/>
                    </a:cubicBezTo>
                    <a:cubicBezTo>
                      <a:pt x="2600" y="13533"/>
                      <a:pt x="2651" y="13528"/>
                      <a:pt x="2703" y="13519"/>
                    </a:cubicBezTo>
                    <a:lnTo>
                      <a:pt x="10038" y="12174"/>
                    </a:lnTo>
                    <a:cubicBezTo>
                      <a:pt x="10526" y="12079"/>
                      <a:pt x="10847" y="11614"/>
                      <a:pt x="10752" y="11138"/>
                    </a:cubicBezTo>
                    <a:lnTo>
                      <a:pt x="9192" y="2494"/>
                    </a:lnTo>
                    <a:cubicBezTo>
                      <a:pt x="9108" y="2064"/>
                      <a:pt x="8738" y="1763"/>
                      <a:pt x="8316" y="1763"/>
                    </a:cubicBezTo>
                    <a:cubicBezTo>
                      <a:pt x="8260" y="1763"/>
                      <a:pt x="8202" y="1769"/>
                      <a:pt x="8145" y="1780"/>
                    </a:cubicBezTo>
                    <a:lnTo>
                      <a:pt x="6859" y="2018"/>
                    </a:lnTo>
                    <a:lnTo>
                      <a:pt x="6811" y="1744"/>
                    </a:lnTo>
                    <a:cubicBezTo>
                      <a:pt x="6758" y="1459"/>
                      <a:pt x="6508" y="1258"/>
                      <a:pt x="6237" y="1258"/>
                    </a:cubicBezTo>
                    <a:cubicBezTo>
                      <a:pt x="6202" y="1258"/>
                      <a:pt x="6167" y="1261"/>
                      <a:pt x="6132" y="1268"/>
                    </a:cubicBezTo>
                    <a:lnTo>
                      <a:pt x="5180" y="1435"/>
                    </a:lnTo>
                    <a:cubicBezTo>
                      <a:pt x="5239" y="1268"/>
                      <a:pt x="5251" y="1089"/>
                      <a:pt x="5216" y="923"/>
                    </a:cubicBezTo>
                    <a:cubicBezTo>
                      <a:pt x="5131" y="381"/>
                      <a:pt x="4667" y="1"/>
                      <a:pt x="413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23"/>
              <p:cNvSpPr/>
              <p:nvPr/>
            </p:nvSpPr>
            <p:spPr>
              <a:xfrm>
                <a:off x="1145609" y="3329886"/>
                <a:ext cx="60059" cy="49834"/>
              </a:xfrm>
              <a:custGeom>
                <a:rect b="b" l="l" r="r" t="t"/>
                <a:pathLst>
                  <a:path extrusionOk="0" h="1545" w="1862">
                    <a:moveTo>
                      <a:pt x="1002" y="0"/>
                    </a:moveTo>
                    <a:cubicBezTo>
                      <a:pt x="958" y="0"/>
                      <a:pt x="914" y="4"/>
                      <a:pt x="870" y="11"/>
                    </a:cubicBezTo>
                    <a:cubicBezTo>
                      <a:pt x="191" y="130"/>
                      <a:pt x="0" y="1011"/>
                      <a:pt x="572" y="1404"/>
                    </a:cubicBezTo>
                    <a:cubicBezTo>
                      <a:pt x="710" y="1501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0"/>
                    </a:cubicBezTo>
                    <a:cubicBezTo>
                      <a:pt x="1699" y="258"/>
                      <a:pt x="1369" y="0"/>
                      <a:pt x="100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23"/>
              <p:cNvSpPr/>
              <p:nvPr/>
            </p:nvSpPr>
            <p:spPr>
              <a:xfrm>
                <a:off x="1213345" y="3315178"/>
                <a:ext cx="125214" cy="43544"/>
              </a:xfrm>
              <a:custGeom>
                <a:rect b="b" l="l" r="r" t="t"/>
                <a:pathLst>
                  <a:path extrusionOk="0" h="1350" w="3882">
                    <a:moveTo>
                      <a:pt x="3284" y="0"/>
                    </a:moveTo>
                    <a:cubicBezTo>
                      <a:pt x="3246" y="0"/>
                      <a:pt x="3206" y="5"/>
                      <a:pt x="3163" y="15"/>
                    </a:cubicBezTo>
                    <a:lnTo>
                      <a:pt x="3151" y="3"/>
                    </a:lnTo>
                    <a:lnTo>
                      <a:pt x="556" y="479"/>
                    </a:lnTo>
                    <a:cubicBezTo>
                      <a:pt x="0" y="557"/>
                      <a:pt x="108" y="1349"/>
                      <a:pt x="608" y="1349"/>
                    </a:cubicBezTo>
                    <a:cubicBezTo>
                      <a:pt x="644" y="1349"/>
                      <a:pt x="682" y="1345"/>
                      <a:pt x="722" y="1337"/>
                    </a:cubicBezTo>
                    <a:lnTo>
                      <a:pt x="3306" y="872"/>
                    </a:lnTo>
                    <a:cubicBezTo>
                      <a:pt x="3881" y="817"/>
                      <a:pt x="3788" y="0"/>
                      <a:pt x="3284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23"/>
              <p:cNvSpPr/>
              <p:nvPr/>
            </p:nvSpPr>
            <p:spPr>
              <a:xfrm>
                <a:off x="1158286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8" y="6"/>
                      <a:pt x="870" y="15"/>
                    </a:cubicBezTo>
                    <a:cubicBezTo>
                      <a:pt x="191" y="134"/>
                      <a:pt x="0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2" y="635"/>
                    </a:cubicBezTo>
                    <a:cubicBezTo>
                      <a:pt x="1699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5" name="Google Shape;3455;p23"/>
              <p:cNvSpPr/>
              <p:nvPr/>
            </p:nvSpPr>
            <p:spPr>
              <a:xfrm>
                <a:off x="1227795" y="3384688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0" y="467"/>
                    </a:lnTo>
                    <a:cubicBezTo>
                      <a:pt x="0" y="619"/>
                      <a:pt x="125" y="1350"/>
                      <a:pt x="631" y="1350"/>
                    </a:cubicBezTo>
                    <a:cubicBezTo>
                      <a:pt x="643" y="1350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23"/>
              <p:cNvSpPr/>
              <p:nvPr/>
            </p:nvSpPr>
            <p:spPr>
              <a:xfrm>
                <a:off x="1171736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202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23"/>
              <p:cNvSpPr/>
              <p:nvPr/>
            </p:nvSpPr>
            <p:spPr>
              <a:xfrm>
                <a:off x="1241342" y="3458874"/>
                <a:ext cx="121440" cy="43512"/>
              </a:xfrm>
              <a:custGeom>
                <a:rect b="b" l="l" r="r" t="t"/>
                <a:pathLst>
                  <a:path extrusionOk="0" h="1349" w="3765">
                    <a:moveTo>
                      <a:pt x="3105" y="1"/>
                    </a:moveTo>
                    <a:lnTo>
                      <a:pt x="509" y="477"/>
                    </a:lnTo>
                    <a:cubicBezTo>
                      <a:pt x="1" y="616"/>
                      <a:pt x="109" y="1348"/>
                      <a:pt x="616" y="1348"/>
                    </a:cubicBezTo>
                    <a:cubicBezTo>
                      <a:pt x="632" y="1348"/>
                      <a:pt x="648" y="1348"/>
                      <a:pt x="664" y="1346"/>
                    </a:cubicBezTo>
                    <a:lnTo>
                      <a:pt x="3259" y="882"/>
                    </a:lnTo>
                    <a:cubicBezTo>
                      <a:pt x="3764" y="744"/>
                      <a:pt x="3650" y="10"/>
                      <a:pt x="3151" y="10"/>
                    </a:cubicBezTo>
                    <a:cubicBezTo>
                      <a:pt x="3132" y="10"/>
                      <a:pt x="3113" y="11"/>
                      <a:pt x="3093" y="13"/>
                    </a:cubicBezTo>
                    <a:lnTo>
                      <a:pt x="3105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8" name="Google Shape;3458;p23"/>
              <p:cNvSpPr/>
              <p:nvPr/>
            </p:nvSpPr>
            <p:spPr>
              <a:xfrm>
                <a:off x="1114516" y="3782714"/>
                <a:ext cx="249267" cy="224140"/>
              </a:xfrm>
              <a:custGeom>
                <a:rect b="b" l="l" r="r" t="t"/>
                <a:pathLst>
                  <a:path extrusionOk="0" h="6949" w="7728">
                    <a:moveTo>
                      <a:pt x="3940" y="0"/>
                    </a:moveTo>
                    <a:cubicBezTo>
                      <a:pt x="2906" y="0"/>
                      <a:pt x="1888" y="466"/>
                      <a:pt x="1214" y="1331"/>
                    </a:cubicBezTo>
                    <a:lnTo>
                      <a:pt x="6953" y="4963"/>
                    </a:lnTo>
                    <a:cubicBezTo>
                      <a:pt x="7727" y="3391"/>
                      <a:pt x="7239" y="1474"/>
                      <a:pt x="5775" y="534"/>
                    </a:cubicBezTo>
                    <a:cubicBezTo>
                      <a:pt x="5207" y="173"/>
                      <a:pt x="4570" y="0"/>
                      <a:pt x="3940" y="0"/>
                    </a:cubicBezTo>
                    <a:close/>
                    <a:moveTo>
                      <a:pt x="810" y="1974"/>
                    </a:moveTo>
                    <a:lnTo>
                      <a:pt x="810" y="1974"/>
                    </a:lnTo>
                    <a:cubicBezTo>
                      <a:pt x="0" y="3546"/>
                      <a:pt x="524" y="5475"/>
                      <a:pt x="2012" y="6415"/>
                    </a:cubicBezTo>
                    <a:cubicBezTo>
                      <a:pt x="2579" y="6775"/>
                      <a:pt x="3212" y="6948"/>
                      <a:pt x="3839" y="6948"/>
                    </a:cubicBezTo>
                    <a:cubicBezTo>
                      <a:pt x="4870" y="6948"/>
                      <a:pt x="5882" y="6480"/>
                      <a:pt x="6548" y="5606"/>
                    </a:cubicBezTo>
                    <a:lnTo>
                      <a:pt x="810" y="1974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23"/>
              <p:cNvSpPr/>
              <p:nvPr/>
            </p:nvSpPr>
            <p:spPr>
              <a:xfrm>
                <a:off x="1583407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87"/>
                      <a:pt x="1" y="3596"/>
                      <a:pt x="655" y="4561"/>
                    </a:cubicBezTo>
                    <a:lnTo>
                      <a:pt x="763" y="4727"/>
                    </a:lnTo>
                    <a:cubicBezTo>
                      <a:pt x="1172" y="5323"/>
                      <a:pt x="1837" y="5644"/>
                      <a:pt x="2514" y="5644"/>
                    </a:cubicBezTo>
                    <a:cubicBezTo>
                      <a:pt x="2920" y="5644"/>
                      <a:pt x="3330" y="5528"/>
                      <a:pt x="3692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23"/>
              <p:cNvSpPr/>
              <p:nvPr/>
            </p:nvSpPr>
            <p:spPr>
              <a:xfrm>
                <a:off x="1716297" y="3225154"/>
                <a:ext cx="195885" cy="181918"/>
              </a:xfrm>
              <a:custGeom>
                <a:rect b="b" l="l" r="r" t="t"/>
                <a:pathLst>
                  <a:path extrusionOk="0" h="5640" w="6073">
                    <a:moveTo>
                      <a:pt x="3568" y="0"/>
                    </a:moveTo>
                    <a:cubicBezTo>
                      <a:pt x="3162" y="0"/>
                      <a:pt x="2752" y="118"/>
                      <a:pt x="2393" y="365"/>
                    </a:cubicBezTo>
                    <a:lnTo>
                      <a:pt x="0" y="1996"/>
                    </a:lnTo>
                    <a:lnTo>
                      <a:pt x="2477" y="5640"/>
                    </a:lnTo>
                    <a:lnTo>
                      <a:pt x="4870" y="4008"/>
                    </a:lnTo>
                    <a:cubicBezTo>
                      <a:pt x="5822" y="3354"/>
                      <a:pt x="6072" y="2044"/>
                      <a:pt x="5417" y="1091"/>
                    </a:cubicBezTo>
                    <a:lnTo>
                      <a:pt x="5310" y="925"/>
                    </a:lnTo>
                    <a:cubicBezTo>
                      <a:pt x="4902" y="324"/>
                      <a:pt x="4240" y="0"/>
                      <a:pt x="356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1" name="Google Shape;3461;p23"/>
              <p:cNvSpPr/>
              <p:nvPr/>
            </p:nvSpPr>
            <p:spPr>
              <a:xfrm>
                <a:off x="1526186" y="3675789"/>
                <a:ext cx="345677" cy="344677"/>
              </a:xfrm>
              <a:custGeom>
                <a:rect b="b" l="l" r="r" t="t"/>
                <a:pathLst>
                  <a:path extrusionOk="0" h="10686" w="10717">
                    <a:moveTo>
                      <a:pt x="5017" y="0"/>
                    </a:moveTo>
                    <a:cubicBezTo>
                      <a:pt x="4831" y="0"/>
                      <a:pt x="4666" y="137"/>
                      <a:pt x="4644" y="324"/>
                    </a:cubicBezTo>
                    <a:lnTo>
                      <a:pt x="4180" y="3813"/>
                    </a:lnTo>
                    <a:lnTo>
                      <a:pt x="703" y="3349"/>
                    </a:lnTo>
                    <a:cubicBezTo>
                      <a:pt x="688" y="3347"/>
                      <a:pt x="673" y="3346"/>
                      <a:pt x="659" y="3346"/>
                    </a:cubicBezTo>
                    <a:cubicBezTo>
                      <a:pt x="474" y="3346"/>
                      <a:pt x="308" y="3482"/>
                      <a:pt x="286" y="3670"/>
                    </a:cubicBezTo>
                    <a:lnTo>
                      <a:pt x="24" y="5647"/>
                    </a:lnTo>
                    <a:cubicBezTo>
                      <a:pt x="1" y="5849"/>
                      <a:pt x="143" y="6028"/>
                      <a:pt x="346" y="6063"/>
                    </a:cubicBezTo>
                    <a:lnTo>
                      <a:pt x="3822" y="6528"/>
                    </a:lnTo>
                    <a:lnTo>
                      <a:pt x="3370" y="10004"/>
                    </a:lnTo>
                    <a:cubicBezTo>
                      <a:pt x="3334" y="10207"/>
                      <a:pt x="3477" y="10397"/>
                      <a:pt x="3691" y="10421"/>
                    </a:cubicBezTo>
                    <a:lnTo>
                      <a:pt x="5656" y="10683"/>
                    </a:lnTo>
                    <a:cubicBezTo>
                      <a:pt x="5671" y="10685"/>
                      <a:pt x="5686" y="10685"/>
                      <a:pt x="5700" y="10685"/>
                    </a:cubicBezTo>
                    <a:cubicBezTo>
                      <a:pt x="5885" y="10685"/>
                      <a:pt x="6051" y="10549"/>
                      <a:pt x="6073" y="10361"/>
                    </a:cubicBezTo>
                    <a:lnTo>
                      <a:pt x="6537" y="6873"/>
                    </a:lnTo>
                    <a:lnTo>
                      <a:pt x="10014" y="7337"/>
                    </a:lnTo>
                    <a:cubicBezTo>
                      <a:pt x="10028" y="7339"/>
                      <a:pt x="10043" y="7340"/>
                      <a:pt x="10058" y="7340"/>
                    </a:cubicBezTo>
                    <a:cubicBezTo>
                      <a:pt x="10243" y="7340"/>
                      <a:pt x="10408" y="7203"/>
                      <a:pt x="10430" y="7016"/>
                    </a:cubicBezTo>
                    <a:lnTo>
                      <a:pt x="10692" y="5039"/>
                    </a:lnTo>
                    <a:cubicBezTo>
                      <a:pt x="10716" y="4837"/>
                      <a:pt x="10573" y="4646"/>
                      <a:pt x="10371" y="4623"/>
                    </a:cubicBezTo>
                    <a:lnTo>
                      <a:pt x="6894" y="4170"/>
                    </a:lnTo>
                    <a:lnTo>
                      <a:pt x="7347" y="682"/>
                    </a:lnTo>
                    <a:cubicBezTo>
                      <a:pt x="7382" y="479"/>
                      <a:pt x="7240" y="289"/>
                      <a:pt x="7025" y="265"/>
                    </a:cubicBezTo>
                    <a:lnTo>
                      <a:pt x="5061" y="3"/>
                    </a:lnTo>
                    <a:cubicBezTo>
                      <a:pt x="5046" y="1"/>
                      <a:pt x="5031" y="0"/>
                      <a:pt x="501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2" name="Google Shape;3462;p23"/>
              <p:cNvSpPr/>
              <p:nvPr/>
            </p:nvSpPr>
            <p:spPr>
              <a:xfrm>
                <a:off x="1083390" y="4197223"/>
                <a:ext cx="349902" cy="436120"/>
              </a:xfrm>
              <a:custGeom>
                <a:rect b="b" l="l" r="r" t="t"/>
                <a:pathLst>
                  <a:path extrusionOk="0" h="13521" w="10848">
                    <a:moveTo>
                      <a:pt x="4159" y="435"/>
                    </a:moveTo>
                    <a:cubicBezTo>
                      <a:pt x="4446" y="435"/>
                      <a:pt x="4730" y="608"/>
                      <a:pt x="4787" y="994"/>
                    </a:cubicBezTo>
                    <a:cubicBezTo>
                      <a:pt x="4811" y="1184"/>
                      <a:pt x="4763" y="1387"/>
                      <a:pt x="4632" y="1542"/>
                    </a:cubicBezTo>
                    <a:lnTo>
                      <a:pt x="3846" y="1684"/>
                    </a:lnTo>
                    <a:cubicBezTo>
                      <a:pt x="3668" y="1589"/>
                      <a:pt x="3549" y="1434"/>
                      <a:pt x="3513" y="1244"/>
                    </a:cubicBezTo>
                    <a:lnTo>
                      <a:pt x="3513" y="1232"/>
                    </a:lnTo>
                    <a:cubicBezTo>
                      <a:pt x="3398" y="732"/>
                      <a:pt x="3782" y="435"/>
                      <a:pt x="4159" y="435"/>
                    </a:cubicBezTo>
                    <a:close/>
                    <a:moveTo>
                      <a:pt x="7880" y="2746"/>
                    </a:moveTo>
                    <a:cubicBezTo>
                      <a:pt x="8137" y="2746"/>
                      <a:pt x="8364" y="2934"/>
                      <a:pt x="8406" y="3196"/>
                    </a:cubicBezTo>
                    <a:lnTo>
                      <a:pt x="9788" y="10757"/>
                    </a:lnTo>
                    <a:cubicBezTo>
                      <a:pt x="9835" y="11055"/>
                      <a:pt x="9645" y="11340"/>
                      <a:pt x="9347" y="11400"/>
                    </a:cubicBezTo>
                    <a:lnTo>
                      <a:pt x="3084" y="12543"/>
                    </a:lnTo>
                    <a:cubicBezTo>
                      <a:pt x="3054" y="12548"/>
                      <a:pt x="3023" y="12550"/>
                      <a:pt x="2993" y="12550"/>
                    </a:cubicBezTo>
                    <a:cubicBezTo>
                      <a:pt x="2730" y="12550"/>
                      <a:pt x="2496" y="12369"/>
                      <a:pt x="2453" y="12102"/>
                    </a:cubicBezTo>
                    <a:lnTo>
                      <a:pt x="1072" y="4530"/>
                    </a:lnTo>
                    <a:cubicBezTo>
                      <a:pt x="1013" y="4232"/>
                      <a:pt x="1215" y="3947"/>
                      <a:pt x="1513" y="3899"/>
                    </a:cubicBezTo>
                    <a:lnTo>
                      <a:pt x="2263" y="3768"/>
                    </a:lnTo>
                    <a:cubicBezTo>
                      <a:pt x="2294" y="3968"/>
                      <a:pt x="2475" y="4121"/>
                      <a:pt x="2681" y="4121"/>
                    </a:cubicBezTo>
                    <a:cubicBezTo>
                      <a:pt x="2708" y="4121"/>
                      <a:pt x="2735" y="4119"/>
                      <a:pt x="2763" y="4113"/>
                    </a:cubicBezTo>
                    <a:lnTo>
                      <a:pt x="6680" y="3399"/>
                    </a:lnTo>
                    <a:cubicBezTo>
                      <a:pt x="6906" y="3351"/>
                      <a:pt x="7073" y="3125"/>
                      <a:pt x="7025" y="2887"/>
                    </a:cubicBezTo>
                    <a:lnTo>
                      <a:pt x="7775" y="2756"/>
                    </a:lnTo>
                    <a:cubicBezTo>
                      <a:pt x="7811" y="2749"/>
                      <a:pt x="7846" y="2746"/>
                      <a:pt x="7880" y="2746"/>
                    </a:cubicBezTo>
                    <a:close/>
                    <a:moveTo>
                      <a:pt x="4137" y="0"/>
                    </a:moveTo>
                    <a:cubicBezTo>
                      <a:pt x="4073" y="0"/>
                      <a:pt x="4007" y="6"/>
                      <a:pt x="3942" y="18"/>
                    </a:cubicBezTo>
                    <a:cubicBezTo>
                      <a:pt x="3346" y="125"/>
                      <a:pt x="2953" y="708"/>
                      <a:pt x="3072" y="1303"/>
                    </a:cubicBezTo>
                    <a:cubicBezTo>
                      <a:pt x="3108" y="1482"/>
                      <a:pt x="3180" y="1637"/>
                      <a:pt x="3287" y="1780"/>
                    </a:cubicBezTo>
                    <a:lnTo>
                      <a:pt x="2513" y="1923"/>
                    </a:lnTo>
                    <a:cubicBezTo>
                      <a:pt x="2203" y="1982"/>
                      <a:pt x="1989" y="2292"/>
                      <a:pt x="2049" y="2601"/>
                    </a:cubicBezTo>
                    <a:lnTo>
                      <a:pt x="2096" y="2887"/>
                    </a:lnTo>
                    <a:lnTo>
                      <a:pt x="810" y="3125"/>
                    </a:lnTo>
                    <a:cubicBezTo>
                      <a:pt x="322" y="3208"/>
                      <a:pt x="1" y="3673"/>
                      <a:pt x="96" y="4161"/>
                    </a:cubicBezTo>
                    <a:lnTo>
                      <a:pt x="1668" y="12793"/>
                    </a:lnTo>
                    <a:cubicBezTo>
                      <a:pt x="1742" y="13218"/>
                      <a:pt x="2121" y="13520"/>
                      <a:pt x="2549" y="13520"/>
                    </a:cubicBezTo>
                    <a:cubicBezTo>
                      <a:pt x="2600" y="13520"/>
                      <a:pt x="2651" y="13516"/>
                      <a:pt x="2703" y="13507"/>
                    </a:cubicBezTo>
                    <a:lnTo>
                      <a:pt x="10038" y="12162"/>
                    </a:lnTo>
                    <a:cubicBezTo>
                      <a:pt x="10526" y="12079"/>
                      <a:pt x="10847" y="11602"/>
                      <a:pt x="10752" y="11126"/>
                    </a:cubicBezTo>
                    <a:lnTo>
                      <a:pt x="9180" y="2494"/>
                    </a:lnTo>
                    <a:cubicBezTo>
                      <a:pt x="9107" y="2064"/>
                      <a:pt x="8728" y="1763"/>
                      <a:pt x="8313" y="1763"/>
                    </a:cubicBezTo>
                    <a:cubicBezTo>
                      <a:pt x="8257" y="1763"/>
                      <a:pt x="8201" y="1768"/>
                      <a:pt x="8145" y="1780"/>
                    </a:cubicBezTo>
                    <a:lnTo>
                      <a:pt x="6859" y="2018"/>
                    </a:lnTo>
                    <a:lnTo>
                      <a:pt x="6811" y="1732"/>
                    </a:lnTo>
                    <a:cubicBezTo>
                      <a:pt x="6757" y="1451"/>
                      <a:pt x="6498" y="1249"/>
                      <a:pt x="6219" y="1249"/>
                    </a:cubicBezTo>
                    <a:cubicBezTo>
                      <a:pt x="6190" y="1249"/>
                      <a:pt x="6161" y="1251"/>
                      <a:pt x="6132" y="1256"/>
                    </a:cubicBezTo>
                    <a:lnTo>
                      <a:pt x="5180" y="1434"/>
                    </a:lnTo>
                    <a:cubicBezTo>
                      <a:pt x="5239" y="1268"/>
                      <a:pt x="5251" y="1089"/>
                      <a:pt x="5216" y="910"/>
                    </a:cubicBezTo>
                    <a:cubicBezTo>
                      <a:pt x="5131" y="380"/>
                      <a:pt x="4667" y="0"/>
                      <a:pt x="413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23"/>
              <p:cNvSpPr/>
              <p:nvPr/>
            </p:nvSpPr>
            <p:spPr>
              <a:xfrm>
                <a:off x="1145609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5"/>
                      <a:pt x="1007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23"/>
              <p:cNvSpPr/>
              <p:nvPr/>
            </p:nvSpPr>
            <p:spPr>
              <a:xfrm>
                <a:off x="1213893" y="4339823"/>
                <a:ext cx="124375" cy="43383"/>
              </a:xfrm>
              <a:custGeom>
                <a:rect b="b" l="l" r="r" t="t"/>
                <a:pathLst>
                  <a:path extrusionOk="0" h="1345" w="3856">
                    <a:moveTo>
                      <a:pt x="3258" y="1"/>
                    </a:moveTo>
                    <a:cubicBezTo>
                      <a:pt x="3223" y="1"/>
                      <a:pt x="3185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607" y="1345"/>
                    </a:cubicBezTo>
                    <a:cubicBezTo>
                      <a:pt x="638" y="1345"/>
                      <a:pt x="671" y="1342"/>
                      <a:pt x="705" y="1335"/>
                    </a:cubicBezTo>
                    <a:lnTo>
                      <a:pt x="3289" y="871"/>
                    </a:lnTo>
                    <a:cubicBezTo>
                      <a:pt x="3855" y="793"/>
                      <a:pt x="3748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23"/>
              <p:cNvSpPr/>
              <p:nvPr/>
            </p:nvSpPr>
            <p:spPr>
              <a:xfrm>
                <a:off x="1158286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2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23"/>
              <p:cNvSpPr/>
              <p:nvPr/>
            </p:nvSpPr>
            <p:spPr>
              <a:xfrm>
                <a:off x="1227795" y="4409300"/>
                <a:ext cx="121279" cy="43544"/>
              </a:xfrm>
              <a:custGeom>
                <a:rect b="b" l="l" r="r" t="t"/>
                <a:pathLst>
                  <a:path extrusionOk="0" h="1350" w="3760">
                    <a:moveTo>
                      <a:pt x="3143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0" y="467"/>
                    </a:lnTo>
                    <a:cubicBezTo>
                      <a:pt x="0" y="618"/>
                      <a:pt x="125" y="1349"/>
                      <a:pt x="631" y="1349"/>
                    </a:cubicBezTo>
                    <a:cubicBezTo>
                      <a:pt x="643" y="1349"/>
                      <a:pt x="655" y="1349"/>
                      <a:pt x="667" y="1348"/>
                    </a:cubicBezTo>
                    <a:lnTo>
                      <a:pt x="3263" y="872"/>
                    </a:lnTo>
                    <a:cubicBezTo>
                      <a:pt x="3759" y="722"/>
                      <a:pt x="3640" y="1"/>
                      <a:pt x="314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23"/>
              <p:cNvSpPr/>
              <p:nvPr/>
            </p:nvSpPr>
            <p:spPr>
              <a:xfrm>
                <a:off x="1171736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202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699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23"/>
              <p:cNvSpPr/>
              <p:nvPr/>
            </p:nvSpPr>
            <p:spPr>
              <a:xfrm>
                <a:off x="1240826" y="4483390"/>
                <a:ext cx="122311" cy="43673"/>
              </a:xfrm>
              <a:custGeom>
                <a:rect b="b" l="l" r="r" t="t"/>
                <a:pathLst>
                  <a:path extrusionOk="0" h="1354" w="3792">
                    <a:moveTo>
                      <a:pt x="3178" y="1"/>
                    </a:moveTo>
                    <a:cubicBezTo>
                      <a:pt x="3159" y="1"/>
                      <a:pt x="3140" y="2"/>
                      <a:pt x="3121" y="4"/>
                    </a:cubicBezTo>
                    <a:lnTo>
                      <a:pt x="525" y="480"/>
                    </a:lnTo>
                    <a:cubicBezTo>
                      <a:pt x="0" y="605"/>
                      <a:pt x="120" y="1354"/>
                      <a:pt x="613" y="1354"/>
                    </a:cubicBezTo>
                    <a:cubicBezTo>
                      <a:pt x="634" y="1354"/>
                      <a:pt x="657" y="1352"/>
                      <a:pt x="680" y="1349"/>
                    </a:cubicBezTo>
                    <a:lnTo>
                      <a:pt x="3275" y="885"/>
                    </a:lnTo>
                    <a:cubicBezTo>
                      <a:pt x="3792" y="747"/>
                      <a:pt x="3678" y="1"/>
                      <a:pt x="317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23"/>
              <p:cNvSpPr/>
              <p:nvPr/>
            </p:nvSpPr>
            <p:spPr>
              <a:xfrm>
                <a:off x="1114516" y="4806940"/>
                <a:ext cx="250396" cy="224527"/>
              </a:xfrm>
              <a:custGeom>
                <a:rect b="b" l="l" r="r" t="t"/>
                <a:pathLst>
                  <a:path extrusionOk="0" h="6961" w="7763">
                    <a:moveTo>
                      <a:pt x="3924" y="1"/>
                    </a:moveTo>
                    <a:cubicBezTo>
                      <a:pt x="2893" y="1"/>
                      <a:pt x="1881" y="469"/>
                      <a:pt x="1214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51" y="534"/>
                    </a:cubicBezTo>
                    <a:cubicBezTo>
                      <a:pt x="5184" y="174"/>
                      <a:pt x="4551" y="1"/>
                      <a:pt x="3924" y="1"/>
                    </a:cubicBezTo>
                    <a:close/>
                    <a:moveTo>
                      <a:pt x="810" y="1986"/>
                    </a:moveTo>
                    <a:lnTo>
                      <a:pt x="810" y="1986"/>
                    </a:lnTo>
                    <a:cubicBezTo>
                      <a:pt x="0" y="3558"/>
                      <a:pt x="524" y="5487"/>
                      <a:pt x="2012" y="6427"/>
                    </a:cubicBezTo>
                    <a:cubicBezTo>
                      <a:pt x="2579" y="6787"/>
                      <a:pt x="3212" y="6960"/>
                      <a:pt x="3839" y="6960"/>
                    </a:cubicBezTo>
                    <a:cubicBezTo>
                      <a:pt x="4870" y="6960"/>
                      <a:pt x="5882" y="6492"/>
                      <a:pt x="6548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23"/>
              <p:cNvSpPr/>
              <p:nvPr/>
            </p:nvSpPr>
            <p:spPr>
              <a:xfrm>
                <a:off x="1583407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5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23"/>
              <p:cNvSpPr/>
              <p:nvPr/>
            </p:nvSpPr>
            <p:spPr>
              <a:xfrm>
                <a:off x="1716297" y="4249734"/>
                <a:ext cx="195885" cy="181950"/>
              </a:xfrm>
              <a:custGeom>
                <a:rect b="b" l="l" r="r" t="t"/>
                <a:pathLst>
                  <a:path extrusionOk="0" h="5641" w="6073">
                    <a:moveTo>
                      <a:pt x="3568" y="1"/>
                    </a:moveTo>
                    <a:cubicBezTo>
                      <a:pt x="3162" y="1"/>
                      <a:pt x="2752" y="119"/>
                      <a:pt x="2393" y="366"/>
                    </a:cubicBezTo>
                    <a:lnTo>
                      <a:pt x="0" y="1997"/>
                    </a:lnTo>
                    <a:lnTo>
                      <a:pt x="2477" y="5640"/>
                    </a:lnTo>
                    <a:lnTo>
                      <a:pt x="4870" y="4009"/>
                    </a:lnTo>
                    <a:cubicBezTo>
                      <a:pt x="5822" y="3354"/>
                      <a:pt x="6072" y="2045"/>
                      <a:pt x="5417" y="1092"/>
                    </a:cubicBezTo>
                    <a:lnTo>
                      <a:pt x="5310" y="926"/>
                    </a:lnTo>
                    <a:cubicBezTo>
                      <a:pt x="4902" y="325"/>
                      <a:pt x="4240" y="1"/>
                      <a:pt x="356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2" name="Google Shape;3472;p23"/>
              <p:cNvSpPr/>
              <p:nvPr/>
            </p:nvSpPr>
            <p:spPr>
              <a:xfrm>
                <a:off x="1526186" y="4700692"/>
                <a:ext cx="345677" cy="344387"/>
              </a:xfrm>
              <a:custGeom>
                <a:rect b="b" l="l" r="r" t="t"/>
                <a:pathLst>
                  <a:path extrusionOk="0" h="10677" w="10717">
                    <a:moveTo>
                      <a:pt x="4999" y="0"/>
                    </a:moveTo>
                    <a:cubicBezTo>
                      <a:pt x="4821" y="0"/>
                      <a:pt x="4665" y="135"/>
                      <a:pt x="4644" y="327"/>
                    </a:cubicBezTo>
                    <a:lnTo>
                      <a:pt x="4180" y="3804"/>
                    </a:lnTo>
                    <a:lnTo>
                      <a:pt x="703" y="3339"/>
                    </a:lnTo>
                    <a:cubicBezTo>
                      <a:pt x="688" y="3338"/>
                      <a:pt x="673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7"/>
                    </a:lnTo>
                    <a:cubicBezTo>
                      <a:pt x="1" y="5840"/>
                      <a:pt x="143" y="6030"/>
                      <a:pt x="346" y="6054"/>
                    </a:cubicBezTo>
                    <a:lnTo>
                      <a:pt x="3822" y="6518"/>
                    </a:lnTo>
                    <a:lnTo>
                      <a:pt x="3370" y="9995"/>
                    </a:lnTo>
                    <a:cubicBezTo>
                      <a:pt x="3334" y="10197"/>
                      <a:pt x="3477" y="10388"/>
                      <a:pt x="3691" y="10412"/>
                    </a:cubicBezTo>
                    <a:lnTo>
                      <a:pt x="5656" y="10674"/>
                    </a:lnTo>
                    <a:cubicBezTo>
                      <a:pt x="5671" y="10675"/>
                      <a:pt x="5686" y="10676"/>
                      <a:pt x="5700" y="10676"/>
                    </a:cubicBezTo>
                    <a:cubicBezTo>
                      <a:pt x="5885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33" y="7331"/>
                      <a:pt x="10053" y="7333"/>
                      <a:pt x="10072" y="7333"/>
                    </a:cubicBezTo>
                    <a:cubicBezTo>
                      <a:pt x="10252" y="7333"/>
                      <a:pt x="10409" y="7189"/>
                      <a:pt x="10430" y="7007"/>
                    </a:cubicBezTo>
                    <a:lnTo>
                      <a:pt x="10692" y="5042"/>
                    </a:lnTo>
                    <a:cubicBezTo>
                      <a:pt x="10716" y="4828"/>
                      <a:pt x="10573" y="4649"/>
                      <a:pt x="10371" y="4613"/>
                    </a:cubicBezTo>
                    <a:lnTo>
                      <a:pt x="6894" y="4161"/>
                    </a:lnTo>
                    <a:lnTo>
                      <a:pt x="7347" y="684"/>
                    </a:lnTo>
                    <a:cubicBezTo>
                      <a:pt x="7382" y="470"/>
                      <a:pt x="7240" y="291"/>
                      <a:pt x="7025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23"/>
              <p:cNvSpPr/>
              <p:nvPr/>
            </p:nvSpPr>
            <p:spPr>
              <a:xfrm>
                <a:off x="58777" y="3173353"/>
                <a:ext cx="349902" cy="435120"/>
              </a:xfrm>
              <a:custGeom>
                <a:rect b="b" l="l" r="r" t="t"/>
                <a:pathLst>
                  <a:path extrusionOk="0" h="13490" w="10848">
                    <a:moveTo>
                      <a:pt x="4152" y="412"/>
                    </a:moveTo>
                    <a:cubicBezTo>
                      <a:pt x="4441" y="412"/>
                      <a:pt x="4724" y="585"/>
                      <a:pt x="4775" y="971"/>
                    </a:cubicBezTo>
                    <a:cubicBezTo>
                      <a:pt x="4811" y="1173"/>
                      <a:pt x="4763" y="1364"/>
                      <a:pt x="4632" y="1519"/>
                    </a:cubicBezTo>
                    <a:lnTo>
                      <a:pt x="3835" y="1662"/>
                    </a:lnTo>
                    <a:cubicBezTo>
                      <a:pt x="3668" y="1566"/>
                      <a:pt x="3549" y="1400"/>
                      <a:pt x="3501" y="1209"/>
                    </a:cubicBezTo>
                    <a:cubicBezTo>
                      <a:pt x="3386" y="709"/>
                      <a:pt x="3774" y="412"/>
                      <a:pt x="4152" y="412"/>
                    </a:cubicBezTo>
                    <a:close/>
                    <a:moveTo>
                      <a:pt x="7876" y="2723"/>
                    </a:moveTo>
                    <a:cubicBezTo>
                      <a:pt x="8126" y="2723"/>
                      <a:pt x="8354" y="2911"/>
                      <a:pt x="8407" y="3174"/>
                    </a:cubicBezTo>
                    <a:lnTo>
                      <a:pt x="9788" y="10746"/>
                    </a:lnTo>
                    <a:cubicBezTo>
                      <a:pt x="9835" y="11044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2" y="12527"/>
                      <a:pt x="2982" y="12527"/>
                    </a:cubicBezTo>
                    <a:cubicBezTo>
                      <a:pt x="2719" y="12527"/>
                      <a:pt x="2483" y="12345"/>
                      <a:pt x="2430" y="12068"/>
                    </a:cubicBezTo>
                    <a:lnTo>
                      <a:pt x="1072" y="4507"/>
                    </a:lnTo>
                    <a:cubicBezTo>
                      <a:pt x="1013" y="4210"/>
                      <a:pt x="1215" y="3924"/>
                      <a:pt x="1513" y="3876"/>
                    </a:cubicBezTo>
                    <a:lnTo>
                      <a:pt x="2263" y="3733"/>
                    </a:lnTo>
                    <a:cubicBezTo>
                      <a:pt x="2295" y="3948"/>
                      <a:pt x="2483" y="4096"/>
                      <a:pt x="2695" y="4096"/>
                    </a:cubicBezTo>
                    <a:cubicBezTo>
                      <a:pt x="2717" y="4096"/>
                      <a:pt x="2740" y="4094"/>
                      <a:pt x="2763" y="4090"/>
                    </a:cubicBezTo>
                    <a:lnTo>
                      <a:pt x="6680" y="3376"/>
                    </a:lnTo>
                    <a:cubicBezTo>
                      <a:pt x="6906" y="3328"/>
                      <a:pt x="7073" y="3102"/>
                      <a:pt x="7025" y="2864"/>
                    </a:cubicBezTo>
                    <a:lnTo>
                      <a:pt x="7776" y="2733"/>
                    </a:lnTo>
                    <a:cubicBezTo>
                      <a:pt x="7809" y="2726"/>
                      <a:pt x="7843" y="2723"/>
                      <a:pt x="7876" y="2723"/>
                    </a:cubicBezTo>
                    <a:close/>
                    <a:moveTo>
                      <a:pt x="4138" y="1"/>
                    </a:moveTo>
                    <a:cubicBezTo>
                      <a:pt x="4073" y="1"/>
                      <a:pt x="4008" y="7"/>
                      <a:pt x="3942" y="19"/>
                    </a:cubicBezTo>
                    <a:cubicBezTo>
                      <a:pt x="3358" y="126"/>
                      <a:pt x="2965" y="685"/>
                      <a:pt x="3073" y="1281"/>
                    </a:cubicBezTo>
                    <a:cubicBezTo>
                      <a:pt x="3108" y="1447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71"/>
                      <a:pt x="1989" y="2269"/>
                      <a:pt x="2037" y="2590"/>
                    </a:cubicBezTo>
                    <a:lnTo>
                      <a:pt x="2096" y="2864"/>
                    </a:lnTo>
                    <a:lnTo>
                      <a:pt x="798" y="3102"/>
                    </a:lnTo>
                    <a:cubicBezTo>
                      <a:pt x="322" y="3197"/>
                      <a:pt x="1" y="3662"/>
                      <a:pt x="84" y="4150"/>
                    </a:cubicBezTo>
                    <a:lnTo>
                      <a:pt x="1668" y="12758"/>
                    </a:lnTo>
                    <a:cubicBezTo>
                      <a:pt x="1741" y="13188"/>
                      <a:pt x="2111" y="13489"/>
                      <a:pt x="2532" y="13489"/>
                    </a:cubicBezTo>
                    <a:cubicBezTo>
                      <a:pt x="2588" y="13489"/>
                      <a:pt x="2646" y="13484"/>
                      <a:pt x="2703" y="13473"/>
                    </a:cubicBezTo>
                    <a:lnTo>
                      <a:pt x="10050" y="12139"/>
                    </a:lnTo>
                    <a:cubicBezTo>
                      <a:pt x="10526" y="12044"/>
                      <a:pt x="10847" y="11579"/>
                      <a:pt x="10764" y="11091"/>
                    </a:cubicBezTo>
                    <a:lnTo>
                      <a:pt x="9180" y="2459"/>
                    </a:lnTo>
                    <a:cubicBezTo>
                      <a:pt x="9107" y="2029"/>
                      <a:pt x="8737" y="1728"/>
                      <a:pt x="8317" y="1728"/>
                    </a:cubicBezTo>
                    <a:cubicBezTo>
                      <a:pt x="8260" y="1728"/>
                      <a:pt x="8202" y="1734"/>
                      <a:pt x="8145" y="1745"/>
                    </a:cubicBezTo>
                    <a:lnTo>
                      <a:pt x="6859" y="1995"/>
                    </a:lnTo>
                    <a:lnTo>
                      <a:pt x="6811" y="1721"/>
                    </a:lnTo>
                    <a:cubicBezTo>
                      <a:pt x="6757" y="1430"/>
                      <a:pt x="6498" y="1226"/>
                      <a:pt x="6219" y="1226"/>
                    </a:cubicBezTo>
                    <a:cubicBezTo>
                      <a:pt x="6190" y="1226"/>
                      <a:pt x="6161" y="1228"/>
                      <a:pt x="6132" y="1233"/>
                    </a:cubicBezTo>
                    <a:lnTo>
                      <a:pt x="5180" y="1412"/>
                    </a:lnTo>
                    <a:cubicBezTo>
                      <a:pt x="5228" y="1245"/>
                      <a:pt x="5240" y="1066"/>
                      <a:pt x="5216" y="888"/>
                    </a:cubicBezTo>
                    <a:cubicBezTo>
                      <a:pt x="5110" y="369"/>
                      <a:pt x="4656" y="1"/>
                      <a:pt x="413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23"/>
              <p:cNvSpPr/>
              <p:nvPr/>
            </p:nvSpPr>
            <p:spPr>
              <a:xfrm>
                <a:off x="120997" y="332975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1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4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23"/>
              <p:cNvSpPr/>
              <p:nvPr/>
            </p:nvSpPr>
            <p:spPr>
              <a:xfrm>
                <a:off x="188733" y="3315178"/>
                <a:ext cx="125214" cy="43544"/>
              </a:xfrm>
              <a:custGeom>
                <a:rect b="b" l="l" r="r" t="t"/>
                <a:pathLst>
                  <a:path extrusionOk="0" h="1350" w="3882">
                    <a:moveTo>
                      <a:pt x="3282" y="0"/>
                    </a:moveTo>
                    <a:cubicBezTo>
                      <a:pt x="3245" y="0"/>
                      <a:pt x="3205" y="5"/>
                      <a:pt x="3163" y="15"/>
                    </a:cubicBezTo>
                    <a:lnTo>
                      <a:pt x="3151" y="3"/>
                    </a:lnTo>
                    <a:lnTo>
                      <a:pt x="556" y="479"/>
                    </a:lnTo>
                    <a:cubicBezTo>
                      <a:pt x="1" y="568"/>
                      <a:pt x="108" y="1350"/>
                      <a:pt x="597" y="1350"/>
                    </a:cubicBezTo>
                    <a:cubicBezTo>
                      <a:pt x="633" y="1350"/>
                      <a:pt x="671" y="1345"/>
                      <a:pt x="710" y="1337"/>
                    </a:cubicBezTo>
                    <a:lnTo>
                      <a:pt x="3306" y="872"/>
                    </a:lnTo>
                    <a:cubicBezTo>
                      <a:pt x="3882" y="817"/>
                      <a:pt x="3778" y="0"/>
                      <a:pt x="3282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23"/>
              <p:cNvSpPr/>
              <p:nvPr/>
            </p:nvSpPr>
            <p:spPr>
              <a:xfrm>
                <a:off x="133673" y="3399267"/>
                <a:ext cx="60059" cy="49963"/>
              </a:xfrm>
              <a:custGeom>
                <a:rect b="b" l="l" r="r" t="t"/>
                <a:pathLst>
                  <a:path extrusionOk="0" h="1549" w="1862">
                    <a:moveTo>
                      <a:pt x="1015" y="1"/>
                    </a:moveTo>
                    <a:cubicBezTo>
                      <a:pt x="967" y="1"/>
                      <a:pt x="919" y="6"/>
                      <a:pt x="870" y="15"/>
                    </a:cubicBezTo>
                    <a:cubicBezTo>
                      <a:pt x="191" y="134"/>
                      <a:pt x="0" y="1015"/>
                      <a:pt x="560" y="1408"/>
                    </a:cubicBezTo>
                    <a:cubicBezTo>
                      <a:pt x="701" y="1505"/>
                      <a:pt x="854" y="1549"/>
                      <a:pt x="1002" y="1549"/>
                    </a:cubicBezTo>
                    <a:cubicBezTo>
                      <a:pt x="1453" y="1549"/>
                      <a:pt x="1861" y="1146"/>
                      <a:pt x="1763" y="635"/>
                    </a:cubicBezTo>
                    <a:cubicBezTo>
                      <a:pt x="1700" y="267"/>
                      <a:pt x="1377" y="1"/>
                      <a:pt x="1015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23"/>
              <p:cNvSpPr/>
              <p:nvPr/>
            </p:nvSpPr>
            <p:spPr>
              <a:xfrm>
                <a:off x="203183" y="3384688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2"/>
                      <a:pt x="3096" y="3"/>
                    </a:cubicBezTo>
                    <a:lnTo>
                      <a:pt x="501" y="467"/>
                    </a:lnTo>
                    <a:cubicBezTo>
                      <a:pt x="0" y="619"/>
                      <a:pt x="125" y="1350"/>
                      <a:pt x="620" y="1350"/>
                    </a:cubicBezTo>
                    <a:cubicBezTo>
                      <a:pt x="632" y="1350"/>
                      <a:pt x="643" y="1349"/>
                      <a:pt x="655" y="1348"/>
                    </a:cubicBezTo>
                    <a:lnTo>
                      <a:pt x="3251" y="872"/>
                    </a:lnTo>
                    <a:cubicBezTo>
                      <a:pt x="3747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8" name="Google Shape;3478;p23"/>
              <p:cNvSpPr/>
              <p:nvPr/>
            </p:nvSpPr>
            <p:spPr>
              <a:xfrm>
                <a:off x="147124" y="3473486"/>
                <a:ext cx="60123" cy="49866"/>
              </a:xfrm>
              <a:custGeom>
                <a:rect b="b" l="l" r="r" t="t"/>
                <a:pathLst>
                  <a:path extrusionOk="0" h="1546" w="1864">
                    <a:moveTo>
                      <a:pt x="1013" y="1"/>
                    </a:moveTo>
                    <a:cubicBezTo>
                      <a:pt x="970" y="1"/>
                      <a:pt x="926" y="5"/>
                      <a:pt x="881" y="12"/>
                    </a:cubicBezTo>
                    <a:cubicBezTo>
                      <a:pt x="191" y="131"/>
                      <a:pt x="0" y="1012"/>
                      <a:pt x="572" y="1405"/>
                    </a:cubicBezTo>
                    <a:cubicBezTo>
                      <a:pt x="710" y="1502"/>
                      <a:pt x="861" y="1546"/>
                      <a:pt x="1008" y="1546"/>
                    </a:cubicBezTo>
                    <a:cubicBezTo>
                      <a:pt x="1454" y="1546"/>
                      <a:pt x="1864" y="1145"/>
                      <a:pt x="1774" y="643"/>
                    </a:cubicBezTo>
                    <a:cubicBezTo>
                      <a:pt x="1700" y="260"/>
                      <a:pt x="1378" y="1"/>
                      <a:pt x="1013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9" name="Google Shape;3479;p23"/>
              <p:cNvSpPr/>
              <p:nvPr/>
            </p:nvSpPr>
            <p:spPr>
              <a:xfrm>
                <a:off x="216375" y="3458874"/>
                <a:ext cx="121795" cy="43512"/>
              </a:xfrm>
              <a:custGeom>
                <a:rect b="b" l="l" r="r" t="t"/>
                <a:pathLst>
                  <a:path extrusionOk="0" h="1349" w="3776">
                    <a:moveTo>
                      <a:pt x="3104" y="1"/>
                    </a:moveTo>
                    <a:lnTo>
                      <a:pt x="508" y="477"/>
                    </a:lnTo>
                    <a:cubicBezTo>
                      <a:pt x="0" y="616"/>
                      <a:pt x="119" y="1348"/>
                      <a:pt x="627" y="1348"/>
                    </a:cubicBezTo>
                    <a:cubicBezTo>
                      <a:pt x="643" y="1348"/>
                      <a:pt x="659" y="1348"/>
                      <a:pt x="675" y="1346"/>
                    </a:cubicBezTo>
                    <a:lnTo>
                      <a:pt x="3271" y="882"/>
                    </a:lnTo>
                    <a:cubicBezTo>
                      <a:pt x="3775" y="744"/>
                      <a:pt x="3661" y="10"/>
                      <a:pt x="3162" y="10"/>
                    </a:cubicBezTo>
                    <a:cubicBezTo>
                      <a:pt x="3143" y="10"/>
                      <a:pt x="3124" y="11"/>
                      <a:pt x="3104" y="13"/>
                    </a:cubicBezTo>
                    <a:lnTo>
                      <a:pt x="3104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23"/>
              <p:cNvSpPr/>
              <p:nvPr/>
            </p:nvSpPr>
            <p:spPr>
              <a:xfrm>
                <a:off x="91032" y="3782231"/>
                <a:ext cx="249299" cy="224075"/>
              </a:xfrm>
              <a:custGeom>
                <a:rect b="b" l="l" r="r" t="t"/>
                <a:pathLst>
                  <a:path extrusionOk="0" h="6947" w="7729">
                    <a:moveTo>
                      <a:pt x="3896" y="1"/>
                    </a:moveTo>
                    <a:cubicBezTo>
                      <a:pt x="2865" y="1"/>
                      <a:pt x="1848" y="470"/>
                      <a:pt x="1180" y="1346"/>
                    </a:cubicBezTo>
                    <a:lnTo>
                      <a:pt x="6918" y="4978"/>
                    </a:lnTo>
                    <a:cubicBezTo>
                      <a:pt x="7728" y="3406"/>
                      <a:pt x="7204" y="1477"/>
                      <a:pt x="5704" y="525"/>
                    </a:cubicBezTo>
                    <a:cubicBezTo>
                      <a:pt x="5144" y="171"/>
                      <a:pt x="4517" y="1"/>
                      <a:pt x="3896" y="1"/>
                    </a:cubicBezTo>
                    <a:close/>
                    <a:moveTo>
                      <a:pt x="775" y="1989"/>
                    </a:moveTo>
                    <a:cubicBezTo>
                      <a:pt x="1" y="3561"/>
                      <a:pt x="489" y="5478"/>
                      <a:pt x="1954" y="6418"/>
                    </a:cubicBezTo>
                    <a:cubicBezTo>
                      <a:pt x="2522" y="6775"/>
                      <a:pt x="3157" y="6947"/>
                      <a:pt x="3787" y="6947"/>
                    </a:cubicBezTo>
                    <a:cubicBezTo>
                      <a:pt x="4818" y="6947"/>
                      <a:pt x="5833" y="6486"/>
                      <a:pt x="6514" y="5621"/>
                    </a:cubicBezTo>
                    <a:lnTo>
                      <a:pt x="775" y="1989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23"/>
              <p:cNvSpPr/>
              <p:nvPr/>
            </p:nvSpPr>
            <p:spPr>
              <a:xfrm>
                <a:off x="558794" y="3300276"/>
                <a:ext cx="196272" cy="182047"/>
              </a:xfrm>
              <a:custGeom>
                <a:rect b="b" l="l" r="r" t="t"/>
                <a:pathLst>
                  <a:path extrusionOk="0" h="5644" w="6085">
                    <a:moveTo>
                      <a:pt x="3608" y="1"/>
                    </a:moveTo>
                    <a:lnTo>
                      <a:pt x="1215" y="1632"/>
                    </a:lnTo>
                    <a:cubicBezTo>
                      <a:pt x="251" y="2287"/>
                      <a:pt x="1" y="3596"/>
                      <a:pt x="656" y="4561"/>
                    </a:cubicBezTo>
                    <a:lnTo>
                      <a:pt x="763" y="4727"/>
                    </a:lnTo>
                    <a:cubicBezTo>
                      <a:pt x="1172" y="5323"/>
                      <a:pt x="1837" y="5644"/>
                      <a:pt x="2514" y="5644"/>
                    </a:cubicBezTo>
                    <a:cubicBezTo>
                      <a:pt x="2920" y="5644"/>
                      <a:pt x="3330" y="5528"/>
                      <a:pt x="3692" y="5287"/>
                    </a:cubicBezTo>
                    <a:lnTo>
                      <a:pt x="6085" y="3656"/>
                    </a:lnTo>
                    <a:lnTo>
                      <a:pt x="3608" y="1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23"/>
              <p:cNvSpPr/>
              <p:nvPr/>
            </p:nvSpPr>
            <p:spPr>
              <a:xfrm>
                <a:off x="691298" y="3225154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577" y="0"/>
                    </a:moveTo>
                    <a:cubicBezTo>
                      <a:pt x="3169" y="0"/>
                      <a:pt x="2757" y="118"/>
                      <a:pt x="2394" y="365"/>
                    </a:cubicBezTo>
                    <a:lnTo>
                      <a:pt x="0" y="1996"/>
                    </a:lnTo>
                    <a:lnTo>
                      <a:pt x="2489" y="5640"/>
                    </a:lnTo>
                    <a:lnTo>
                      <a:pt x="4870" y="4008"/>
                    </a:lnTo>
                    <a:cubicBezTo>
                      <a:pt x="5834" y="3354"/>
                      <a:pt x="6084" y="2044"/>
                      <a:pt x="5430" y="1091"/>
                    </a:cubicBezTo>
                    <a:lnTo>
                      <a:pt x="5322" y="925"/>
                    </a:lnTo>
                    <a:cubicBezTo>
                      <a:pt x="4914" y="324"/>
                      <a:pt x="4252" y="0"/>
                      <a:pt x="35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23"/>
              <p:cNvSpPr/>
              <p:nvPr/>
            </p:nvSpPr>
            <p:spPr>
              <a:xfrm>
                <a:off x="501574" y="3676079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4998" y="0"/>
                    </a:moveTo>
                    <a:cubicBezTo>
                      <a:pt x="4821" y="0"/>
                      <a:pt x="4665" y="134"/>
                      <a:pt x="4644" y="315"/>
                    </a:cubicBezTo>
                    <a:lnTo>
                      <a:pt x="4180" y="3804"/>
                    </a:lnTo>
                    <a:lnTo>
                      <a:pt x="703" y="3340"/>
                    </a:lnTo>
                    <a:cubicBezTo>
                      <a:pt x="688" y="3338"/>
                      <a:pt x="674" y="3337"/>
                      <a:pt x="659" y="3337"/>
                    </a:cubicBezTo>
                    <a:cubicBezTo>
                      <a:pt x="474" y="3337"/>
                      <a:pt x="308" y="3473"/>
                      <a:pt x="286" y="3661"/>
                    </a:cubicBezTo>
                    <a:lnTo>
                      <a:pt x="24" y="5638"/>
                    </a:lnTo>
                    <a:cubicBezTo>
                      <a:pt x="1" y="5840"/>
                      <a:pt x="144" y="6019"/>
                      <a:pt x="346" y="6054"/>
                    </a:cubicBezTo>
                    <a:lnTo>
                      <a:pt x="3823" y="6519"/>
                    </a:lnTo>
                    <a:lnTo>
                      <a:pt x="3358" y="9995"/>
                    </a:lnTo>
                    <a:cubicBezTo>
                      <a:pt x="3334" y="10198"/>
                      <a:pt x="3477" y="10388"/>
                      <a:pt x="3680" y="10412"/>
                    </a:cubicBezTo>
                    <a:lnTo>
                      <a:pt x="5656" y="10674"/>
                    </a:lnTo>
                    <a:cubicBezTo>
                      <a:pt x="5671" y="10676"/>
                      <a:pt x="5686" y="10676"/>
                      <a:pt x="5700" y="10676"/>
                    </a:cubicBezTo>
                    <a:cubicBezTo>
                      <a:pt x="5886" y="10676"/>
                      <a:pt x="6051" y="10540"/>
                      <a:pt x="6073" y="10352"/>
                    </a:cubicBezTo>
                    <a:lnTo>
                      <a:pt x="6537" y="6876"/>
                    </a:lnTo>
                    <a:lnTo>
                      <a:pt x="10014" y="7328"/>
                    </a:lnTo>
                    <a:cubicBezTo>
                      <a:pt x="10029" y="7330"/>
                      <a:pt x="10043" y="7331"/>
                      <a:pt x="10058" y="7331"/>
                    </a:cubicBezTo>
                    <a:cubicBezTo>
                      <a:pt x="10243" y="7331"/>
                      <a:pt x="10409" y="7194"/>
                      <a:pt x="10442" y="7007"/>
                    </a:cubicBezTo>
                    <a:lnTo>
                      <a:pt x="10692" y="5042"/>
                    </a:lnTo>
                    <a:cubicBezTo>
                      <a:pt x="10728" y="4828"/>
                      <a:pt x="10585" y="4649"/>
                      <a:pt x="10371" y="4614"/>
                    </a:cubicBezTo>
                    <a:lnTo>
                      <a:pt x="6894" y="4161"/>
                    </a:lnTo>
                    <a:lnTo>
                      <a:pt x="7359" y="685"/>
                    </a:lnTo>
                    <a:cubicBezTo>
                      <a:pt x="7383" y="470"/>
                      <a:pt x="7240" y="292"/>
                      <a:pt x="7037" y="256"/>
                    </a:cubicBezTo>
                    <a:lnTo>
                      <a:pt x="5061" y="6"/>
                    </a:lnTo>
                    <a:cubicBezTo>
                      <a:pt x="5040" y="2"/>
                      <a:pt x="5019" y="0"/>
                      <a:pt x="4998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4" name="Google Shape;3484;p23"/>
              <p:cNvSpPr/>
              <p:nvPr/>
            </p:nvSpPr>
            <p:spPr>
              <a:xfrm>
                <a:off x="58777" y="4197965"/>
                <a:ext cx="349902" cy="435120"/>
              </a:xfrm>
              <a:custGeom>
                <a:rect b="b" l="l" r="r" t="t"/>
                <a:pathLst>
                  <a:path extrusionOk="0" h="13490" w="10848">
                    <a:moveTo>
                      <a:pt x="4152" y="412"/>
                    </a:moveTo>
                    <a:cubicBezTo>
                      <a:pt x="4441" y="412"/>
                      <a:pt x="4724" y="585"/>
                      <a:pt x="4775" y="971"/>
                    </a:cubicBezTo>
                    <a:cubicBezTo>
                      <a:pt x="4811" y="1161"/>
                      <a:pt x="4751" y="1364"/>
                      <a:pt x="4632" y="1519"/>
                    </a:cubicBezTo>
                    <a:lnTo>
                      <a:pt x="3835" y="1661"/>
                    </a:lnTo>
                    <a:cubicBezTo>
                      <a:pt x="3668" y="1566"/>
                      <a:pt x="3549" y="1411"/>
                      <a:pt x="3501" y="1221"/>
                    </a:cubicBezTo>
                    <a:lnTo>
                      <a:pt x="3501" y="1209"/>
                    </a:lnTo>
                    <a:cubicBezTo>
                      <a:pt x="3386" y="709"/>
                      <a:pt x="3774" y="412"/>
                      <a:pt x="4152" y="412"/>
                    </a:cubicBezTo>
                    <a:close/>
                    <a:moveTo>
                      <a:pt x="7880" y="2723"/>
                    </a:moveTo>
                    <a:cubicBezTo>
                      <a:pt x="8137" y="2723"/>
                      <a:pt x="8365" y="2911"/>
                      <a:pt x="8407" y="3173"/>
                    </a:cubicBezTo>
                    <a:lnTo>
                      <a:pt x="9788" y="10734"/>
                    </a:lnTo>
                    <a:cubicBezTo>
                      <a:pt x="9835" y="11043"/>
                      <a:pt x="9633" y="11329"/>
                      <a:pt x="9335" y="11377"/>
                    </a:cubicBezTo>
                    <a:lnTo>
                      <a:pt x="3073" y="12520"/>
                    </a:lnTo>
                    <a:cubicBezTo>
                      <a:pt x="3042" y="12525"/>
                      <a:pt x="3011" y="12527"/>
                      <a:pt x="2981" y="12527"/>
                    </a:cubicBezTo>
                    <a:cubicBezTo>
                      <a:pt x="2718" y="12527"/>
                      <a:pt x="2483" y="12346"/>
                      <a:pt x="2430" y="12079"/>
                    </a:cubicBezTo>
                    <a:lnTo>
                      <a:pt x="1072" y="4507"/>
                    </a:lnTo>
                    <a:cubicBezTo>
                      <a:pt x="1013" y="4209"/>
                      <a:pt x="1215" y="3924"/>
                      <a:pt x="1513" y="3876"/>
                    </a:cubicBezTo>
                    <a:lnTo>
                      <a:pt x="2263" y="3745"/>
                    </a:lnTo>
                    <a:cubicBezTo>
                      <a:pt x="2295" y="3945"/>
                      <a:pt x="2475" y="4098"/>
                      <a:pt x="2681" y="4098"/>
                    </a:cubicBezTo>
                    <a:cubicBezTo>
                      <a:pt x="2708" y="4098"/>
                      <a:pt x="2735" y="4096"/>
                      <a:pt x="2763" y="4090"/>
                    </a:cubicBezTo>
                    <a:lnTo>
                      <a:pt x="6680" y="3376"/>
                    </a:lnTo>
                    <a:cubicBezTo>
                      <a:pt x="6906" y="3328"/>
                      <a:pt x="7073" y="3102"/>
                      <a:pt x="7025" y="2864"/>
                    </a:cubicBezTo>
                    <a:lnTo>
                      <a:pt x="7776" y="2733"/>
                    </a:lnTo>
                    <a:cubicBezTo>
                      <a:pt x="7811" y="2726"/>
                      <a:pt x="7846" y="2723"/>
                      <a:pt x="7880" y="2723"/>
                    </a:cubicBezTo>
                    <a:close/>
                    <a:moveTo>
                      <a:pt x="4138" y="1"/>
                    </a:moveTo>
                    <a:cubicBezTo>
                      <a:pt x="4073" y="1"/>
                      <a:pt x="4008" y="6"/>
                      <a:pt x="3942" y="18"/>
                    </a:cubicBezTo>
                    <a:cubicBezTo>
                      <a:pt x="3358" y="125"/>
                      <a:pt x="2965" y="697"/>
                      <a:pt x="3073" y="1280"/>
                    </a:cubicBezTo>
                    <a:cubicBezTo>
                      <a:pt x="3108" y="1459"/>
                      <a:pt x="3180" y="1614"/>
                      <a:pt x="3287" y="1757"/>
                    </a:cubicBezTo>
                    <a:lnTo>
                      <a:pt x="2513" y="1900"/>
                    </a:lnTo>
                    <a:cubicBezTo>
                      <a:pt x="2192" y="1959"/>
                      <a:pt x="1989" y="2269"/>
                      <a:pt x="2037" y="2578"/>
                    </a:cubicBezTo>
                    <a:lnTo>
                      <a:pt x="2096" y="2864"/>
                    </a:lnTo>
                    <a:lnTo>
                      <a:pt x="798" y="3102"/>
                    </a:lnTo>
                    <a:cubicBezTo>
                      <a:pt x="322" y="3185"/>
                      <a:pt x="1" y="3650"/>
                      <a:pt x="84" y="4138"/>
                    </a:cubicBezTo>
                    <a:lnTo>
                      <a:pt x="1668" y="12770"/>
                    </a:lnTo>
                    <a:cubicBezTo>
                      <a:pt x="1741" y="13190"/>
                      <a:pt x="2110" y="13489"/>
                      <a:pt x="2531" y="13489"/>
                    </a:cubicBezTo>
                    <a:cubicBezTo>
                      <a:pt x="2588" y="13489"/>
                      <a:pt x="2646" y="13484"/>
                      <a:pt x="2703" y="13472"/>
                    </a:cubicBezTo>
                    <a:lnTo>
                      <a:pt x="10050" y="12139"/>
                    </a:lnTo>
                    <a:cubicBezTo>
                      <a:pt x="10526" y="12044"/>
                      <a:pt x="10847" y="11579"/>
                      <a:pt x="10764" y="11091"/>
                    </a:cubicBezTo>
                    <a:lnTo>
                      <a:pt x="9180" y="2459"/>
                    </a:lnTo>
                    <a:cubicBezTo>
                      <a:pt x="9107" y="2029"/>
                      <a:pt x="8737" y="1728"/>
                      <a:pt x="8317" y="1728"/>
                    </a:cubicBezTo>
                    <a:cubicBezTo>
                      <a:pt x="8260" y="1728"/>
                      <a:pt x="8202" y="1733"/>
                      <a:pt x="8145" y="1745"/>
                    </a:cubicBezTo>
                    <a:lnTo>
                      <a:pt x="6859" y="1995"/>
                    </a:lnTo>
                    <a:lnTo>
                      <a:pt x="6811" y="1709"/>
                    </a:lnTo>
                    <a:cubicBezTo>
                      <a:pt x="6758" y="1434"/>
                      <a:pt x="6509" y="1235"/>
                      <a:pt x="6237" y="1235"/>
                    </a:cubicBezTo>
                    <a:cubicBezTo>
                      <a:pt x="6202" y="1235"/>
                      <a:pt x="6167" y="1238"/>
                      <a:pt x="6132" y="1245"/>
                    </a:cubicBezTo>
                    <a:lnTo>
                      <a:pt x="5180" y="1411"/>
                    </a:lnTo>
                    <a:cubicBezTo>
                      <a:pt x="5228" y="1245"/>
                      <a:pt x="5240" y="1066"/>
                      <a:pt x="5216" y="887"/>
                    </a:cubicBezTo>
                    <a:cubicBezTo>
                      <a:pt x="5110" y="369"/>
                      <a:pt x="4656" y="1"/>
                      <a:pt x="413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5" name="Google Shape;3485;p23"/>
              <p:cNvSpPr/>
              <p:nvPr/>
            </p:nvSpPr>
            <p:spPr>
              <a:xfrm>
                <a:off x="120997" y="435446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1" y="1012"/>
                      <a:pt x="560" y="1405"/>
                    </a:cubicBezTo>
                    <a:cubicBezTo>
                      <a:pt x="701" y="1502"/>
                      <a:pt x="854" y="1545"/>
                      <a:pt x="1002" y="1545"/>
                    </a:cubicBezTo>
                    <a:cubicBezTo>
                      <a:pt x="1453" y="1545"/>
                      <a:pt x="1861" y="1142"/>
                      <a:pt x="1763" y="631"/>
                    </a:cubicBezTo>
                    <a:cubicBezTo>
                      <a:pt x="1688" y="259"/>
                      <a:pt x="1367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23"/>
              <p:cNvSpPr/>
              <p:nvPr/>
            </p:nvSpPr>
            <p:spPr>
              <a:xfrm>
                <a:off x="189281" y="4339823"/>
                <a:ext cx="124020" cy="43383"/>
              </a:xfrm>
              <a:custGeom>
                <a:rect b="b" l="l" r="r" t="t"/>
                <a:pathLst>
                  <a:path extrusionOk="0" h="1345" w="3845">
                    <a:moveTo>
                      <a:pt x="3258" y="1"/>
                    </a:moveTo>
                    <a:cubicBezTo>
                      <a:pt x="3223" y="1"/>
                      <a:pt x="3185" y="5"/>
                      <a:pt x="3146" y="14"/>
                    </a:cubicBezTo>
                    <a:lnTo>
                      <a:pt x="3134" y="14"/>
                    </a:lnTo>
                    <a:lnTo>
                      <a:pt x="539" y="478"/>
                    </a:lnTo>
                    <a:cubicBezTo>
                      <a:pt x="1" y="579"/>
                      <a:pt x="106" y="1345"/>
                      <a:pt x="597" y="1345"/>
                    </a:cubicBezTo>
                    <a:cubicBezTo>
                      <a:pt x="628" y="1345"/>
                      <a:pt x="660" y="1342"/>
                      <a:pt x="693" y="1335"/>
                    </a:cubicBezTo>
                    <a:lnTo>
                      <a:pt x="3289" y="871"/>
                    </a:lnTo>
                    <a:cubicBezTo>
                      <a:pt x="3844" y="793"/>
                      <a:pt x="3747" y="1"/>
                      <a:pt x="3258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23"/>
              <p:cNvSpPr/>
              <p:nvPr/>
            </p:nvSpPr>
            <p:spPr>
              <a:xfrm>
                <a:off x="133673" y="4423976"/>
                <a:ext cx="60059" cy="49866"/>
              </a:xfrm>
              <a:custGeom>
                <a:rect b="b" l="l" r="r" t="t"/>
                <a:pathLst>
                  <a:path extrusionOk="0" h="1546" w="1862">
                    <a:moveTo>
                      <a:pt x="1002" y="1"/>
                    </a:moveTo>
                    <a:cubicBezTo>
                      <a:pt x="958" y="1"/>
                      <a:pt x="914" y="5"/>
                      <a:pt x="870" y="12"/>
                    </a:cubicBezTo>
                    <a:cubicBezTo>
                      <a:pt x="191" y="131"/>
                      <a:pt x="0" y="1012"/>
                      <a:pt x="560" y="1405"/>
                    </a:cubicBezTo>
                    <a:cubicBezTo>
                      <a:pt x="701" y="1502"/>
                      <a:pt x="854" y="1546"/>
                      <a:pt x="1002" y="1546"/>
                    </a:cubicBezTo>
                    <a:cubicBezTo>
                      <a:pt x="1453" y="1546"/>
                      <a:pt x="1861" y="1142"/>
                      <a:pt x="1763" y="631"/>
                    </a:cubicBezTo>
                    <a:cubicBezTo>
                      <a:pt x="1699" y="259"/>
                      <a:pt x="1369" y="1"/>
                      <a:pt x="1002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23"/>
              <p:cNvSpPr/>
              <p:nvPr/>
            </p:nvSpPr>
            <p:spPr>
              <a:xfrm>
                <a:off x="203183" y="4409300"/>
                <a:ext cx="120892" cy="43544"/>
              </a:xfrm>
              <a:custGeom>
                <a:rect b="b" l="l" r="r" t="t"/>
                <a:pathLst>
                  <a:path extrusionOk="0" h="1350" w="3748">
                    <a:moveTo>
                      <a:pt x="3144" y="1"/>
                    </a:moveTo>
                    <a:cubicBezTo>
                      <a:pt x="3128" y="1"/>
                      <a:pt x="3112" y="1"/>
                      <a:pt x="3096" y="3"/>
                    </a:cubicBezTo>
                    <a:lnTo>
                      <a:pt x="501" y="467"/>
                    </a:lnTo>
                    <a:cubicBezTo>
                      <a:pt x="0" y="618"/>
                      <a:pt x="125" y="1349"/>
                      <a:pt x="620" y="1349"/>
                    </a:cubicBezTo>
                    <a:cubicBezTo>
                      <a:pt x="632" y="1349"/>
                      <a:pt x="643" y="1349"/>
                      <a:pt x="655" y="1348"/>
                    </a:cubicBezTo>
                    <a:lnTo>
                      <a:pt x="3251" y="872"/>
                    </a:lnTo>
                    <a:cubicBezTo>
                      <a:pt x="3747" y="722"/>
                      <a:pt x="3639" y="1"/>
                      <a:pt x="3144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23"/>
              <p:cNvSpPr/>
              <p:nvPr/>
            </p:nvSpPr>
            <p:spPr>
              <a:xfrm>
                <a:off x="147124" y="4498130"/>
                <a:ext cx="60123" cy="50221"/>
              </a:xfrm>
              <a:custGeom>
                <a:rect b="b" l="l" r="r" t="t"/>
                <a:pathLst>
                  <a:path extrusionOk="0" h="1557" w="1864">
                    <a:moveTo>
                      <a:pt x="1009" y="0"/>
                    </a:moveTo>
                    <a:cubicBezTo>
                      <a:pt x="967" y="0"/>
                      <a:pt x="924" y="4"/>
                      <a:pt x="881" y="11"/>
                    </a:cubicBezTo>
                    <a:cubicBezTo>
                      <a:pt x="191" y="130"/>
                      <a:pt x="0" y="1011"/>
                      <a:pt x="572" y="1416"/>
                    </a:cubicBezTo>
                    <a:cubicBezTo>
                      <a:pt x="710" y="1513"/>
                      <a:pt x="860" y="1556"/>
                      <a:pt x="1007" y="1556"/>
                    </a:cubicBezTo>
                    <a:cubicBezTo>
                      <a:pt x="1454" y="1556"/>
                      <a:pt x="1864" y="1153"/>
                      <a:pt x="1774" y="642"/>
                    </a:cubicBezTo>
                    <a:cubicBezTo>
                      <a:pt x="1699" y="268"/>
                      <a:pt x="1376" y="0"/>
                      <a:pt x="1009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0" name="Google Shape;3490;p23"/>
              <p:cNvSpPr/>
              <p:nvPr/>
            </p:nvSpPr>
            <p:spPr>
              <a:xfrm>
                <a:off x="216214" y="4483357"/>
                <a:ext cx="122214" cy="43706"/>
              </a:xfrm>
              <a:custGeom>
                <a:rect b="b" l="l" r="r" t="t"/>
                <a:pathLst>
                  <a:path extrusionOk="0" h="1355" w="3789">
                    <a:moveTo>
                      <a:pt x="3177" y="0"/>
                    </a:moveTo>
                    <a:cubicBezTo>
                      <a:pt x="3155" y="0"/>
                      <a:pt x="3132" y="2"/>
                      <a:pt x="3109" y="5"/>
                    </a:cubicBezTo>
                    <a:lnTo>
                      <a:pt x="513" y="481"/>
                    </a:lnTo>
                    <a:cubicBezTo>
                      <a:pt x="0" y="606"/>
                      <a:pt x="110" y="1355"/>
                      <a:pt x="612" y="1355"/>
                    </a:cubicBezTo>
                    <a:cubicBezTo>
                      <a:pt x="634" y="1355"/>
                      <a:pt x="656" y="1353"/>
                      <a:pt x="680" y="1350"/>
                    </a:cubicBezTo>
                    <a:lnTo>
                      <a:pt x="3276" y="886"/>
                    </a:lnTo>
                    <a:cubicBezTo>
                      <a:pt x="3789" y="749"/>
                      <a:pt x="3679" y="0"/>
                      <a:pt x="3177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23"/>
              <p:cNvSpPr/>
              <p:nvPr/>
            </p:nvSpPr>
            <p:spPr>
              <a:xfrm>
                <a:off x="89903" y="4806940"/>
                <a:ext cx="250428" cy="224527"/>
              </a:xfrm>
              <a:custGeom>
                <a:rect b="b" l="l" r="r" t="t"/>
                <a:pathLst>
                  <a:path extrusionOk="0" h="6961" w="7764">
                    <a:moveTo>
                      <a:pt x="3921" y="1"/>
                    </a:moveTo>
                    <a:cubicBezTo>
                      <a:pt x="2893" y="1"/>
                      <a:pt x="1881" y="469"/>
                      <a:pt x="1215" y="1343"/>
                    </a:cubicBezTo>
                    <a:lnTo>
                      <a:pt x="6953" y="4975"/>
                    </a:lnTo>
                    <a:cubicBezTo>
                      <a:pt x="7763" y="3403"/>
                      <a:pt x="7239" y="1474"/>
                      <a:pt x="5739" y="534"/>
                    </a:cubicBezTo>
                    <a:cubicBezTo>
                      <a:pt x="5177" y="174"/>
                      <a:pt x="4546" y="1"/>
                      <a:pt x="3921" y="1"/>
                    </a:cubicBezTo>
                    <a:close/>
                    <a:moveTo>
                      <a:pt x="810" y="1986"/>
                    </a:moveTo>
                    <a:cubicBezTo>
                      <a:pt x="0" y="3558"/>
                      <a:pt x="524" y="5487"/>
                      <a:pt x="2012" y="6427"/>
                    </a:cubicBezTo>
                    <a:cubicBezTo>
                      <a:pt x="2575" y="6787"/>
                      <a:pt x="3207" y="6960"/>
                      <a:pt x="3834" y="6960"/>
                    </a:cubicBezTo>
                    <a:cubicBezTo>
                      <a:pt x="4865" y="6960"/>
                      <a:pt x="5882" y="6492"/>
                      <a:pt x="6549" y="5618"/>
                    </a:cubicBezTo>
                    <a:lnTo>
                      <a:pt x="810" y="1986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23"/>
              <p:cNvSpPr/>
              <p:nvPr/>
            </p:nvSpPr>
            <p:spPr>
              <a:xfrm>
                <a:off x="558794" y="4325276"/>
                <a:ext cx="196272" cy="181918"/>
              </a:xfrm>
              <a:custGeom>
                <a:rect b="b" l="l" r="r" t="t"/>
                <a:pathLst>
                  <a:path extrusionOk="0" h="5640" w="6085">
                    <a:moveTo>
                      <a:pt x="3608" y="0"/>
                    </a:moveTo>
                    <a:lnTo>
                      <a:pt x="1215" y="1632"/>
                    </a:lnTo>
                    <a:cubicBezTo>
                      <a:pt x="251" y="2286"/>
                      <a:pt x="1" y="3596"/>
                      <a:pt x="656" y="4560"/>
                    </a:cubicBezTo>
                    <a:lnTo>
                      <a:pt x="763" y="4715"/>
                    </a:lnTo>
                    <a:cubicBezTo>
                      <a:pt x="1171" y="5316"/>
                      <a:pt x="1833" y="5640"/>
                      <a:pt x="2508" y="5640"/>
                    </a:cubicBezTo>
                    <a:cubicBezTo>
                      <a:pt x="2916" y="5640"/>
                      <a:pt x="3328" y="5522"/>
                      <a:pt x="3692" y="5275"/>
                    </a:cubicBezTo>
                    <a:lnTo>
                      <a:pt x="6085" y="3644"/>
                    </a:lnTo>
                    <a:lnTo>
                      <a:pt x="3608" y="0"/>
                    </a:ln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23"/>
              <p:cNvSpPr/>
              <p:nvPr/>
            </p:nvSpPr>
            <p:spPr>
              <a:xfrm>
                <a:off x="691298" y="4249734"/>
                <a:ext cx="196272" cy="181950"/>
              </a:xfrm>
              <a:custGeom>
                <a:rect b="b" l="l" r="r" t="t"/>
                <a:pathLst>
                  <a:path extrusionOk="0" h="5641" w="6085">
                    <a:moveTo>
                      <a:pt x="3577" y="1"/>
                    </a:moveTo>
                    <a:cubicBezTo>
                      <a:pt x="3169" y="1"/>
                      <a:pt x="2757" y="119"/>
                      <a:pt x="2394" y="366"/>
                    </a:cubicBezTo>
                    <a:lnTo>
                      <a:pt x="0" y="1997"/>
                    </a:lnTo>
                    <a:lnTo>
                      <a:pt x="2489" y="5640"/>
                    </a:lnTo>
                    <a:lnTo>
                      <a:pt x="4870" y="4009"/>
                    </a:lnTo>
                    <a:cubicBezTo>
                      <a:pt x="5834" y="3354"/>
                      <a:pt x="6084" y="2045"/>
                      <a:pt x="5430" y="1092"/>
                    </a:cubicBezTo>
                    <a:lnTo>
                      <a:pt x="5322" y="926"/>
                    </a:lnTo>
                    <a:cubicBezTo>
                      <a:pt x="4914" y="325"/>
                      <a:pt x="4252" y="1"/>
                      <a:pt x="3577" y="1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23"/>
              <p:cNvSpPr/>
              <p:nvPr/>
            </p:nvSpPr>
            <p:spPr>
              <a:xfrm>
                <a:off x="501187" y="4700692"/>
                <a:ext cx="346064" cy="344387"/>
              </a:xfrm>
              <a:custGeom>
                <a:rect b="b" l="l" r="r" t="t"/>
                <a:pathLst>
                  <a:path extrusionOk="0" h="10677" w="10729">
                    <a:moveTo>
                      <a:pt x="5011" y="0"/>
                    </a:moveTo>
                    <a:cubicBezTo>
                      <a:pt x="4833" y="0"/>
                      <a:pt x="4677" y="135"/>
                      <a:pt x="4656" y="327"/>
                    </a:cubicBezTo>
                    <a:lnTo>
                      <a:pt x="4192" y="3804"/>
                    </a:lnTo>
                    <a:lnTo>
                      <a:pt x="715" y="3339"/>
                    </a:lnTo>
                    <a:cubicBezTo>
                      <a:pt x="700" y="3338"/>
                      <a:pt x="686" y="3337"/>
                      <a:pt x="671" y="3337"/>
                    </a:cubicBezTo>
                    <a:cubicBezTo>
                      <a:pt x="486" y="3337"/>
                      <a:pt x="320" y="3473"/>
                      <a:pt x="298" y="3661"/>
                    </a:cubicBezTo>
                    <a:lnTo>
                      <a:pt x="36" y="5637"/>
                    </a:lnTo>
                    <a:cubicBezTo>
                      <a:pt x="1" y="5840"/>
                      <a:pt x="144" y="6030"/>
                      <a:pt x="358" y="6054"/>
                    </a:cubicBezTo>
                    <a:lnTo>
                      <a:pt x="3835" y="6518"/>
                    </a:lnTo>
                    <a:lnTo>
                      <a:pt x="3370" y="9995"/>
                    </a:lnTo>
                    <a:cubicBezTo>
                      <a:pt x="3346" y="10197"/>
                      <a:pt x="3489" y="10388"/>
                      <a:pt x="3692" y="10412"/>
                    </a:cubicBezTo>
                    <a:lnTo>
                      <a:pt x="5668" y="10674"/>
                    </a:lnTo>
                    <a:cubicBezTo>
                      <a:pt x="5683" y="10675"/>
                      <a:pt x="5698" y="10676"/>
                      <a:pt x="5712" y="10676"/>
                    </a:cubicBezTo>
                    <a:cubicBezTo>
                      <a:pt x="5898" y="10676"/>
                      <a:pt x="6063" y="10540"/>
                      <a:pt x="6085" y="10352"/>
                    </a:cubicBezTo>
                    <a:lnTo>
                      <a:pt x="6549" y="6876"/>
                    </a:lnTo>
                    <a:lnTo>
                      <a:pt x="10026" y="7328"/>
                    </a:lnTo>
                    <a:cubicBezTo>
                      <a:pt x="10046" y="7331"/>
                      <a:pt x="10065" y="7333"/>
                      <a:pt x="10084" y="7333"/>
                    </a:cubicBezTo>
                    <a:cubicBezTo>
                      <a:pt x="10264" y="7333"/>
                      <a:pt x="10421" y="7189"/>
                      <a:pt x="10443" y="7007"/>
                    </a:cubicBezTo>
                    <a:lnTo>
                      <a:pt x="10704" y="5042"/>
                    </a:lnTo>
                    <a:cubicBezTo>
                      <a:pt x="10728" y="4828"/>
                      <a:pt x="10585" y="4649"/>
                      <a:pt x="10383" y="4613"/>
                    </a:cubicBezTo>
                    <a:lnTo>
                      <a:pt x="6906" y="4161"/>
                    </a:lnTo>
                    <a:lnTo>
                      <a:pt x="7359" y="684"/>
                    </a:lnTo>
                    <a:cubicBezTo>
                      <a:pt x="7395" y="470"/>
                      <a:pt x="7252" y="291"/>
                      <a:pt x="7037" y="256"/>
                    </a:cubicBezTo>
                    <a:lnTo>
                      <a:pt x="5073" y="6"/>
                    </a:lnTo>
                    <a:cubicBezTo>
                      <a:pt x="5052" y="2"/>
                      <a:pt x="5031" y="0"/>
                      <a:pt x="5011" y="0"/>
                    </a:cubicBezTo>
                    <a:close/>
                  </a:path>
                </a:pathLst>
              </a:custGeom>
              <a:solidFill>
                <a:srgbClr val="D9D9D9">
                  <a:alpha val="2745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95" name="Google Shape;3495;p23"/>
          <p:cNvSpPr txBox="1"/>
          <p:nvPr>
            <p:ph type="title"/>
          </p:nvPr>
        </p:nvSpPr>
        <p:spPr>
          <a:xfrm>
            <a:off x="100679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496" name="Google Shape;3496;p23"/>
          <p:cNvSpPr txBox="1"/>
          <p:nvPr>
            <p:ph idx="1" type="subTitle"/>
          </p:nvPr>
        </p:nvSpPr>
        <p:spPr>
          <a:xfrm>
            <a:off x="1018640" y="3490875"/>
            <a:ext cx="1815000" cy="67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497" name="Google Shape;3497;p23"/>
          <p:cNvSpPr txBox="1"/>
          <p:nvPr>
            <p:ph idx="2" type="title"/>
          </p:nvPr>
        </p:nvSpPr>
        <p:spPr>
          <a:xfrm>
            <a:off x="365265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498" name="Google Shape;3498;p23"/>
          <p:cNvSpPr txBox="1"/>
          <p:nvPr>
            <p:ph idx="3" type="subTitle"/>
          </p:nvPr>
        </p:nvSpPr>
        <p:spPr>
          <a:xfrm>
            <a:off x="3664500" y="3490875"/>
            <a:ext cx="1815000" cy="67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499" name="Google Shape;3499;p23"/>
          <p:cNvSpPr txBox="1"/>
          <p:nvPr>
            <p:ph idx="4" type="title"/>
          </p:nvPr>
        </p:nvSpPr>
        <p:spPr>
          <a:xfrm>
            <a:off x="6298510" y="29161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500" name="Google Shape;3500;p23"/>
          <p:cNvSpPr txBox="1"/>
          <p:nvPr>
            <p:ph idx="5" type="subTitle"/>
          </p:nvPr>
        </p:nvSpPr>
        <p:spPr>
          <a:xfrm>
            <a:off x="6310360" y="3490875"/>
            <a:ext cx="1815000" cy="67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501" name="Google Shape;3501;p23"/>
          <p:cNvSpPr txBox="1"/>
          <p:nvPr>
            <p:ph idx="6"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502" name="Google Shape;3502;p23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 showMasterSp="0">
  <p:cSld name="CUSTOM_12">
    <p:spTree>
      <p:nvGrpSpPr>
        <p:cNvPr id="3503" name="Shape 3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4" name="Google Shape;3504;p24"/>
          <p:cNvGrpSpPr/>
          <p:nvPr/>
        </p:nvGrpSpPr>
        <p:grpSpPr>
          <a:xfrm>
            <a:off x="4544723" y="79494"/>
            <a:ext cx="4485187" cy="4946660"/>
            <a:chOff x="4600023" y="98419"/>
            <a:chExt cx="4485187" cy="4946660"/>
          </a:xfrm>
        </p:grpSpPr>
        <p:sp>
          <p:nvSpPr>
            <p:cNvPr id="3505" name="Google Shape;3505;p24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24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24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24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24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24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24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24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24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24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24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24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24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24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24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24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24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24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24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24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24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24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24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24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24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24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24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24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24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24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24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24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24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24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24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24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24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24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24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24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24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24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24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24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24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24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24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24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24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24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24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24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24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24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24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24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24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24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24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24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24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24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24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24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24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24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24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24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24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24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24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24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24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4"/>
            <p:cNvSpPr/>
            <p:nvPr/>
          </p:nvSpPr>
          <p:spPr>
            <a:xfrm>
              <a:off x="7262544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4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4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4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4"/>
            <p:cNvSpPr/>
            <p:nvPr/>
          </p:nvSpPr>
          <p:spPr>
            <a:xfrm>
              <a:off x="7231805" y="2147999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4"/>
            <p:cNvSpPr/>
            <p:nvPr/>
          </p:nvSpPr>
          <p:spPr>
            <a:xfrm>
              <a:off x="7293638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4"/>
            <p:cNvSpPr/>
            <p:nvPr/>
          </p:nvSpPr>
          <p:spPr>
            <a:xfrm>
              <a:off x="7361954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4"/>
            <p:cNvSpPr/>
            <p:nvPr/>
          </p:nvSpPr>
          <p:spPr>
            <a:xfrm>
              <a:off x="7306314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4"/>
            <p:cNvSpPr/>
            <p:nvPr/>
          </p:nvSpPr>
          <p:spPr>
            <a:xfrm>
              <a:off x="737595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4"/>
            <p:cNvSpPr/>
            <p:nvPr/>
          </p:nvSpPr>
          <p:spPr>
            <a:xfrm>
              <a:off x="7319765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4"/>
            <p:cNvSpPr/>
            <p:nvPr/>
          </p:nvSpPr>
          <p:spPr>
            <a:xfrm>
              <a:off x="7388758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4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4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4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4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4"/>
            <p:cNvSpPr/>
            <p:nvPr/>
          </p:nvSpPr>
          <p:spPr>
            <a:xfrm>
              <a:off x="7231418" y="3172611"/>
              <a:ext cx="350289" cy="436507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4"/>
            <p:cNvSpPr/>
            <p:nvPr/>
          </p:nvSpPr>
          <p:spPr>
            <a:xfrm>
              <a:off x="7293638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4"/>
            <p:cNvSpPr/>
            <p:nvPr/>
          </p:nvSpPr>
          <p:spPr>
            <a:xfrm>
              <a:off x="7361406" y="3314791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4"/>
            <p:cNvSpPr/>
            <p:nvPr/>
          </p:nvSpPr>
          <p:spPr>
            <a:xfrm>
              <a:off x="7306314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24"/>
            <p:cNvSpPr/>
            <p:nvPr/>
          </p:nvSpPr>
          <p:spPr>
            <a:xfrm>
              <a:off x="7375824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24"/>
            <p:cNvSpPr/>
            <p:nvPr/>
          </p:nvSpPr>
          <p:spPr>
            <a:xfrm>
              <a:off x="7319765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4"/>
            <p:cNvSpPr/>
            <p:nvPr/>
          </p:nvSpPr>
          <p:spPr>
            <a:xfrm>
              <a:off x="7389371" y="3458810"/>
              <a:ext cx="121537" cy="43577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4"/>
            <p:cNvSpPr/>
            <p:nvPr/>
          </p:nvSpPr>
          <p:spPr>
            <a:xfrm>
              <a:off x="7262544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4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4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4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4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4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4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4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4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4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4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4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4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24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24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4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4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4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4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4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4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24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24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4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4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4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4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4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4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24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24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4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4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4"/>
            <p:cNvSpPr/>
            <p:nvPr/>
          </p:nvSpPr>
          <p:spPr>
            <a:xfrm>
              <a:off x="6239093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4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4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4"/>
            <p:cNvSpPr/>
            <p:nvPr/>
          </p:nvSpPr>
          <p:spPr>
            <a:xfrm>
              <a:off x="6649603" y="1626564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24"/>
            <p:cNvSpPr/>
            <p:nvPr/>
          </p:nvSpPr>
          <p:spPr>
            <a:xfrm>
              <a:off x="6206806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24"/>
            <p:cNvSpPr/>
            <p:nvPr/>
          </p:nvSpPr>
          <p:spPr>
            <a:xfrm>
              <a:off x="6269026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24"/>
            <p:cNvSpPr/>
            <p:nvPr/>
          </p:nvSpPr>
          <p:spPr>
            <a:xfrm>
              <a:off x="6337310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24"/>
            <p:cNvSpPr/>
            <p:nvPr/>
          </p:nvSpPr>
          <p:spPr>
            <a:xfrm>
              <a:off x="6281702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24"/>
            <p:cNvSpPr/>
            <p:nvPr/>
          </p:nvSpPr>
          <p:spPr>
            <a:xfrm>
              <a:off x="6351341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24"/>
            <p:cNvSpPr/>
            <p:nvPr/>
          </p:nvSpPr>
          <p:spPr>
            <a:xfrm>
              <a:off x="6295152" y="2448906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24"/>
            <p:cNvSpPr/>
            <p:nvPr/>
          </p:nvSpPr>
          <p:spPr>
            <a:xfrm>
              <a:off x="6364146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24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24"/>
            <p:cNvSpPr/>
            <p:nvPr/>
          </p:nvSpPr>
          <p:spPr>
            <a:xfrm>
              <a:off x="6706823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24"/>
            <p:cNvSpPr/>
            <p:nvPr/>
          </p:nvSpPr>
          <p:spPr>
            <a:xfrm>
              <a:off x="6839327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24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24"/>
            <p:cNvSpPr/>
            <p:nvPr/>
          </p:nvSpPr>
          <p:spPr>
            <a:xfrm>
              <a:off x="6206806" y="3173353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24"/>
            <p:cNvSpPr/>
            <p:nvPr/>
          </p:nvSpPr>
          <p:spPr>
            <a:xfrm>
              <a:off x="6269026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24"/>
            <p:cNvSpPr/>
            <p:nvPr/>
          </p:nvSpPr>
          <p:spPr>
            <a:xfrm>
              <a:off x="6336794" y="331479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24"/>
            <p:cNvSpPr/>
            <p:nvPr/>
          </p:nvSpPr>
          <p:spPr>
            <a:xfrm>
              <a:off x="6281702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24"/>
            <p:cNvSpPr/>
            <p:nvPr/>
          </p:nvSpPr>
          <p:spPr>
            <a:xfrm>
              <a:off x="6351212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24"/>
            <p:cNvSpPr/>
            <p:nvPr/>
          </p:nvSpPr>
          <p:spPr>
            <a:xfrm>
              <a:off x="6295152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24"/>
            <p:cNvSpPr/>
            <p:nvPr/>
          </p:nvSpPr>
          <p:spPr>
            <a:xfrm>
              <a:off x="6364404" y="3458777"/>
              <a:ext cx="121795" cy="43609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24"/>
            <p:cNvSpPr/>
            <p:nvPr/>
          </p:nvSpPr>
          <p:spPr>
            <a:xfrm>
              <a:off x="6239093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24"/>
            <p:cNvSpPr/>
            <p:nvPr/>
          </p:nvSpPr>
          <p:spPr>
            <a:xfrm>
              <a:off x="6706823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24"/>
            <p:cNvSpPr/>
            <p:nvPr/>
          </p:nvSpPr>
          <p:spPr>
            <a:xfrm>
              <a:off x="6839327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24"/>
            <p:cNvSpPr/>
            <p:nvPr/>
          </p:nvSpPr>
          <p:spPr>
            <a:xfrm>
              <a:off x="6649603" y="3675789"/>
              <a:ext cx="345677" cy="344677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24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24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24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24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24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24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24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24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24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24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24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24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24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24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24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24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24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24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24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24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24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24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24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24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24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24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24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24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24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24"/>
            <p:cNvSpPr/>
            <p:nvPr/>
          </p:nvSpPr>
          <p:spPr>
            <a:xfrm>
              <a:off x="5212933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24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24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24"/>
            <p:cNvSpPr/>
            <p:nvPr/>
          </p:nvSpPr>
          <p:spPr>
            <a:xfrm>
              <a:off x="5624636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24"/>
            <p:cNvSpPr/>
            <p:nvPr/>
          </p:nvSpPr>
          <p:spPr>
            <a:xfrm>
              <a:off x="5182226" y="2147999"/>
              <a:ext cx="349870" cy="435862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24"/>
            <p:cNvSpPr/>
            <p:nvPr/>
          </p:nvSpPr>
          <p:spPr>
            <a:xfrm>
              <a:off x="5244414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24"/>
            <p:cNvSpPr/>
            <p:nvPr/>
          </p:nvSpPr>
          <p:spPr>
            <a:xfrm>
              <a:off x="5312052" y="2290372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24"/>
            <p:cNvSpPr/>
            <p:nvPr/>
          </p:nvSpPr>
          <p:spPr>
            <a:xfrm>
              <a:off x="5257090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24"/>
            <p:cNvSpPr/>
            <p:nvPr/>
          </p:nvSpPr>
          <p:spPr>
            <a:xfrm>
              <a:off x="5326728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24"/>
            <p:cNvSpPr/>
            <p:nvPr/>
          </p:nvSpPr>
          <p:spPr>
            <a:xfrm>
              <a:off x="5270540" y="244890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24"/>
            <p:cNvSpPr/>
            <p:nvPr/>
          </p:nvSpPr>
          <p:spPr>
            <a:xfrm>
              <a:off x="5339534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24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24"/>
            <p:cNvSpPr/>
            <p:nvPr/>
          </p:nvSpPr>
          <p:spPr>
            <a:xfrm>
              <a:off x="5682211" y="2276051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24"/>
            <p:cNvSpPr/>
            <p:nvPr/>
          </p:nvSpPr>
          <p:spPr>
            <a:xfrm>
              <a:off x="5814714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24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24"/>
            <p:cNvSpPr/>
            <p:nvPr/>
          </p:nvSpPr>
          <p:spPr>
            <a:xfrm>
              <a:off x="5182226" y="3172611"/>
              <a:ext cx="349870" cy="436507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24"/>
            <p:cNvSpPr/>
            <p:nvPr/>
          </p:nvSpPr>
          <p:spPr>
            <a:xfrm>
              <a:off x="5244414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24"/>
            <p:cNvSpPr/>
            <p:nvPr/>
          </p:nvSpPr>
          <p:spPr>
            <a:xfrm>
              <a:off x="5311601" y="3314856"/>
              <a:ext cx="125085" cy="43996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24"/>
            <p:cNvSpPr/>
            <p:nvPr/>
          </p:nvSpPr>
          <p:spPr>
            <a:xfrm>
              <a:off x="5257090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24"/>
            <p:cNvSpPr/>
            <p:nvPr/>
          </p:nvSpPr>
          <p:spPr>
            <a:xfrm>
              <a:off x="5326599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24"/>
            <p:cNvSpPr/>
            <p:nvPr/>
          </p:nvSpPr>
          <p:spPr>
            <a:xfrm>
              <a:off x="5270540" y="347348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24"/>
            <p:cNvSpPr/>
            <p:nvPr/>
          </p:nvSpPr>
          <p:spPr>
            <a:xfrm>
              <a:off x="5339792" y="3458810"/>
              <a:ext cx="121892" cy="43577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24"/>
            <p:cNvSpPr/>
            <p:nvPr/>
          </p:nvSpPr>
          <p:spPr>
            <a:xfrm>
              <a:off x="5212933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24"/>
            <p:cNvSpPr/>
            <p:nvPr/>
          </p:nvSpPr>
          <p:spPr>
            <a:xfrm>
              <a:off x="5682211" y="3300663"/>
              <a:ext cx="196304" cy="18166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24"/>
            <p:cNvSpPr/>
            <p:nvPr/>
          </p:nvSpPr>
          <p:spPr>
            <a:xfrm>
              <a:off x="5814714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24"/>
            <p:cNvSpPr/>
            <p:nvPr/>
          </p:nvSpPr>
          <p:spPr>
            <a:xfrm>
              <a:off x="5624636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24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24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24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24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24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24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24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24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24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24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24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24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24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24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24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24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24"/>
            <p:cNvSpPr/>
            <p:nvPr/>
          </p:nvSpPr>
          <p:spPr>
            <a:xfrm>
              <a:off x="4600023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24"/>
            <p:cNvSpPr/>
            <p:nvPr/>
          </p:nvSpPr>
          <p:spPr>
            <a:xfrm>
              <a:off x="4657631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24"/>
            <p:cNvSpPr/>
            <p:nvPr/>
          </p:nvSpPr>
          <p:spPr>
            <a:xfrm>
              <a:off x="4790102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24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24"/>
            <p:cNvSpPr/>
            <p:nvPr/>
          </p:nvSpPr>
          <p:spPr>
            <a:xfrm>
              <a:off x="4657631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24"/>
            <p:cNvSpPr/>
            <p:nvPr/>
          </p:nvSpPr>
          <p:spPr>
            <a:xfrm>
              <a:off x="4790102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24"/>
            <p:cNvSpPr/>
            <p:nvPr/>
          </p:nvSpPr>
          <p:spPr>
            <a:xfrm>
              <a:off x="4600023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24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24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24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40" name="Google Shape;3740;p24"/>
          <p:cNvSpPr txBox="1"/>
          <p:nvPr>
            <p:ph idx="1" type="subTitle"/>
          </p:nvPr>
        </p:nvSpPr>
        <p:spPr>
          <a:xfrm flipH="1">
            <a:off x="1351719" y="1087693"/>
            <a:ext cx="2284500" cy="43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Work Sans"/>
              <a:buNone/>
              <a:defRPr sz="190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1" name="Google Shape;3741;p24"/>
          <p:cNvSpPr txBox="1"/>
          <p:nvPr>
            <p:ph idx="2" type="subTitle"/>
          </p:nvPr>
        </p:nvSpPr>
        <p:spPr>
          <a:xfrm flipH="1">
            <a:off x="1351719" y="1411607"/>
            <a:ext cx="2284500" cy="66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Work Sans"/>
              <a:buNone/>
              <a:defRPr sz="16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2" name="Google Shape;3742;p24"/>
          <p:cNvSpPr txBox="1"/>
          <p:nvPr>
            <p:ph idx="3" type="subTitle"/>
          </p:nvPr>
        </p:nvSpPr>
        <p:spPr>
          <a:xfrm flipH="1">
            <a:off x="1351719" y="2337418"/>
            <a:ext cx="2284500" cy="43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Work Sans"/>
              <a:buNone/>
              <a:defRPr sz="190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3" name="Google Shape;3743;p24"/>
          <p:cNvSpPr txBox="1"/>
          <p:nvPr>
            <p:ph idx="4" type="subTitle"/>
          </p:nvPr>
        </p:nvSpPr>
        <p:spPr>
          <a:xfrm flipH="1">
            <a:off x="1351719" y="2661294"/>
            <a:ext cx="2284500" cy="66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Work Sans"/>
              <a:buNone/>
              <a:defRPr sz="16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4" name="Google Shape;3744;p24"/>
          <p:cNvSpPr txBox="1"/>
          <p:nvPr>
            <p:ph idx="5" type="subTitle"/>
          </p:nvPr>
        </p:nvSpPr>
        <p:spPr>
          <a:xfrm flipH="1">
            <a:off x="1351719" y="3587143"/>
            <a:ext cx="2284500" cy="43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Font typeface="Work Sans"/>
              <a:buNone/>
              <a:defRPr sz="190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5" name="Google Shape;3745;p24"/>
          <p:cNvSpPr txBox="1"/>
          <p:nvPr>
            <p:ph idx="6" type="subTitle"/>
          </p:nvPr>
        </p:nvSpPr>
        <p:spPr>
          <a:xfrm flipH="1">
            <a:off x="1351719" y="3910957"/>
            <a:ext cx="2284500" cy="66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Work Sans"/>
              <a:buNone/>
              <a:defRPr sz="1600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746" name="Google Shape;3746;p24"/>
          <p:cNvSpPr txBox="1"/>
          <p:nvPr>
            <p:ph type="title"/>
          </p:nvPr>
        </p:nvSpPr>
        <p:spPr>
          <a:xfrm flipH="1">
            <a:off x="5135406" y="1366950"/>
            <a:ext cx="762000" cy="49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9pPr>
          </a:lstStyle>
          <a:p/>
        </p:txBody>
      </p:sp>
      <p:sp>
        <p:nvSpPr>
          <p:cNvPr id="3747" name="Google Shape;3747;p24"/>
          <p:cNvSpPr txBox="1"/>
          <p:nvPr>
            <p:ph idx="7" type="title"/>
          </p:nvPr>
        </p:nvSpPr>
        <p:spPr>
          <a:xfrm flipH="1">
            <a:off x="5135406" y="2584225"/>
            <a:ext cx="762000" cy="49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9pPr>
          </a:lstStyle>
          <a:p/>
        </p:txBody>
      </p:sp>
      <p:sp>
        <p:nvSpPr>
          <p:cNvPr id="3748" name="Google Shape;3748;p24"/>
          <p:cNvSpPr txBox="1"/>
          <p:nvPr>
            <p:ph idx="8" type="title"/>
          </p:nvPr>
        </p:nvSpPr>
        <p:spPr>
          <a:xfrm flipH="1">
            <a:off x="5135406" y="3801500"/>
            <a:ext cx="762000" cy="49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800"/>
              <a:buNone/>
              <a:defRPr sz="11800"/>
            </a:lvl9pPr>
          </a:lstStyle>
          <a:p/>
        </p:txBody>
      </p:sp>
      <p:sp>
        <p:nvSpPr>
          <p:cNvPr id="3749" name="Google Shape;3749;p24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0" name="Google Shape;3750;p24"/>
          <p:cNvSpPr txBox="1"/>
          <p:nvPr>
            <p:ph idx="9"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4" showMasterSp="0">
  <p:cSld name="CUSTOM_13">
    <p:spTree>
      <p:nvGrpSpPr>
        <p:cNvPr id="3751" name="Shape 3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52" name="Google Shape;3752;p25"/>
          <p:cNvGrpSpPr/>
          <p:nvPr/>
        </p:nvGrpSpPr>
        <p:grpSpPr>
          <a:xfrm>
            <a:off x="58777" y="98419"/>
            <a:ext cx="9026433" cy="4946660"/>
            <a:chOff x="58777" y="98419"/>
            <a:chExt cx="9026433" cy="4946660"/>
          </a:xfrm>
        </p:grpSpPr>
        <p:sp>
          <p:nvSpPr>
            <p:cNvPr id="3753" name="Google Shape;3753;p25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25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25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25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25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25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25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25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25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25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25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25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25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25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25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25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25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25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25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25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25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25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25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25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25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25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25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25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25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5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5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5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5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5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5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5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5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5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5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5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5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5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5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5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5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5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5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25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25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25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25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25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25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25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25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25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25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25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25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25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25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25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25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25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25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25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25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25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25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25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25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25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25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25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25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25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25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25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25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5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5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25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25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25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5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5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5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5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5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5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5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5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5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5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5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5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5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5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5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5"/>
            <p:cNvSpPr/>
            <p:nvPr/>
          </p:nvSpPr>
          <p:spPr>
            <a:xfrm>
              <a:off x="4157614" y="4197965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5"/>
            <p:cNvSpPr/>
            <p:nvPr/>
          </p:nvSpPr>
          <p:spPr>
            <a:xfrm>
              <a:off x="4219446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5"/>
            <p:cNvSpPr/>
            <p:nvPr/>
          </p:nvSpPr>
          <p:spPr>
            <a:xfrm>
              <a:off x="4288117" y="4339952"/>
              <a:ext cx="123827" cy="43254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5"/>
            <p:cNvSpPr/>
            <p:nvPr/>
          </p:nvSpPr>
          <p:spPr>
            <a:xfrm>
              <a:off x="4232090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5"/>
            <p:cNvSpPr/>
            <p:nvPr/>
          </p:nvSpPr>
          <p:spPr>
            <a:xfrm>
              <a:off x="4301987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5"/>
            <p:cNvSpPr/>
            <p:nvPr/>
          </p:nvSpPr>
          <p:spPr>
            <a:xfrm>
              <a:off x="4245928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5"/>
            <p:cNvSpPr/>
            <p:nvPr/>
          </p:nvSpPr>
          <p:spPr>
            <a:xfrm>
              <a:off x="4315018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5"/>
            <p:cNvSpPr/>
            <p:nvPr/>
          </p:nvSpPr>
          <p:spPr>
            <a:xfrm>
              <a:off x="4188320" y="4806940"/>
              <a:ext cx="250428" cy="224592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5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5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5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5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25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25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5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5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5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5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5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5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5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5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5"/>
            <p:cNvSpPr/>
            <p:nvPr/>
          </p:nvSpPr>
          <p:spPr>
            <a:xfrm>
              <a:off x="3133001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5"/>
            <p:cNvSpPr/>
            <p:nvPr/>
          </p:nvSpPr>
          <p:spPr>
            <a:xfrm>
              <a:off x="3194834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5"/>
            <p:cNvSpPr/>
            <p:nvPr/>
          </p:nvSpPr>
          <p:spPr>
            <a:xfrm>
              <a:off x="3263118" y="4339823"/>
              <a:ext cx="124343" cy="43383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5"/>
            <p:cNvSpPr/>
            <p:nvPr/>
          </p:nvSpPr>
          <p:spPr>
            <a:xfrm>
              <a:off x="3207510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5"/>
            <p:cNvSpPr/>
            <p:nvPr/>
          </p:nvSpPr>
          <p:spPr>
            <a:xfrm>
              <a:off x="3277020" y="440930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5"/>
            <p:cNvSpPr/>
            <p:nvPr/>
          </p:nvSpPr>
          <p:spPr>
            <a:xfrm>
              <a:off x="3221315" y="4498130"/>
              <a:ext cx="59769" cy="50221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5"/>
            <p:cNvSpPr/>
            <p:nvPr/>
          </p:nvSpPr>
          <p:spPr>
            <a:xfrm>
              <a:off x="3290406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5"/>
            <p:cNvSpPr/>
            <p:nvPr/>
          </p:nvSpPr>
          <p:spPr>
            <a:xfrm>
              <a:off x="3163708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5"/>
            <p:cNvSpPr/>
            <p:nvPr/>
          </p:nvSpPr>
          <p:spPr>
            <a:xfrm>
              <a:off x="3633018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5"/>
            <p:cNvSpPr/>
            <p:nvPr/>
          </p:nvSpPr>
          <p:spPr>
            <a:xfrm>
              <a:off x="3765490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5"/>
            <p:cNvSpPr/>
            <p:nvPr/>
          </p:nvSpPr>
          <p:spPr>
            <a:xfrm>
              <a:off x="3575411" y="4700692"/>
              <a:ext cx="345645" cy="344387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5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25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25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5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5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5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5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5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5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5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5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5"/>
            <p:cNvSpPr/>
            <p:nvPr/>
          </p:nvSpPr>
          <p:spPr>
            <a:xfrm>
              <a:off x="2108389" y="4197965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5"/>
            <p:cNvSpPr/>
            <p:nvPr/>
          </p:nvSpPr>
          <p:spPr>
            <a:xfrm>
              <a:off x="2170222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5"/>
            <p:cNvSpPr/>
            <p:nvPr/>
          </p:nvSpPr>
          <p:spPr>
            <a:xfrm>
              <a:off x="2238893" y="4339952"/>
              <a:ext cx="123053" cy="43254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5"/>
            <p:cNvSpPr/>
            <p:nvPr/>
          </p:nvSpPr>
          <p:spPr>
            <a:xfrm>
              <a:off x="2182898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5"/>
            <p:cNvSpPr/>
            <p:nvPr/>
          </p:nvSpPr>
          <p:spPr>
            <a:xfrm>
              <a:off x="2252408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5"/>
            <p:cNvSpPr/>
            <p:nvPr/>
          </p:nvSpPr>
          <p:spPr>
            <a:xfrm>
              <a:off x="2196316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5"/>
            <p:cNvSpPr/>
            <p:nvPr/>
          </p:nvSpPr>
          <p:spPr>
            <a:xfrm>
              <a:off x="2265439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5"/>
            <p:cNvSpPr/>
            <p:nvPr/>
          </p:nvSpPr>
          <p:spPr>
            <a:xfrm>
              <a:off x="2138741" y="4806940"/>
              <a:ext cx="250783" cy="224592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5"/>
            <p:cNvSpPr/>
            <p:nvPr/>
          </p:nvSpPr>
          <p:spPr>
            <a:xfrm>
              <a:off x="2608019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5"/>
            <p:cNvSpPr/>
            <p:nvPr/>
          </p:nvSpPr>
          <p:spPr>
            <a:xfrm>
              <a:off x="2740909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5"/>
            <p:cNvSpPr/>
            <p:nvPr/>
          </p:nvSpPr>
          <p:spPr>
            <a:xfrm>
              <a:off x="2550799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5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5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5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5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25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25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5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5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5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5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5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5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5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5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5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5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5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5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5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5"/>
            <p:cNvSpPr/>
            <p:nvPr/>
          </p:nvSpPr>
          <p:spPr>
            <a:xfrm>
              <a:off x="1583407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5"/>
            <p:cNvSpPr/>
            <p:nvPr/>
          </p:nvSpPr>
          <p:spPr>
            <a:xfrm>
              <a:off x="1716297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5"/>
            <p:cNvSpPr/>
            <p:nvPr/>
          </p:nvSpPr>
          <p:spPr>
            <a:xfrm>
              <a:off x="1526186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5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5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5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5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5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5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25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25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25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25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25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25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25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25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25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25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25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25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25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25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25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25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51" name="Google Shape;3951;p25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952" name="Google Shape;3952;p25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3" name="Google Shape;3953;p25"/>
          <p:cNvSpPr txBox="1"/>
          <p:nvPr>
            <p:ph idx="1" type="subTitle"/>
          </p:nvPr>
        </p:nvSpPr>
        <p:spPr>
          <a:xfrm>
            <a:off x="1097549" y="2408200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954" name="Google Shape;3954;p25"/>
          <p:cNvSpPr txBox="1"/>
          <p:nvPr>
            <p:ph idx="2" type="subTitle"/>
          </p:nvPr>
        </p:nvSpPr>
        <p:spPr>
          <a:xfrm>
            <a:off x="3369374" y="2408200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955" name="Google Shape;3955;p25"/>
          <p:cNvSpPr txBox="1"/>
          <p:nvPr>
            <p:ph idx="3" type="subTitle"/>
          </p:nvPr>
        </p:nvSpPr>
        <p:spPr>
          <a:xfrm>
            <a:off x="1097549" y="2822175"/>
            <a:ext cx="24048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956" name="Google Shape;3956;p25"/>
          <p:cNvSpPr txBox="1"/>
          <p:nvPr>
            <p:ph idx="4" type="subTitle"/>
          </p:nvPr>
        </p:nvSpPr>
        <p:spPr>
          <a:xfrm>
            <a:off x="3369374" y="2822175"/>
            <a:ext cx="24048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957" name="Google Shape;3957;p25"/>
          <p:cNvSpPr txBox="1"/>
          <p:nvPr>
            <p:ph idx="5" type="subTitle"/>
          </p:nvPr>
        </p:nvSpPr>
        <p:spPr>
          <a:xfrm>
            <a:off x="5641649" y="2408200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3958" name="Google Shape;3958;p25"/>
          <p:cNvSpPr txBox="1"/>
          <p:nvPr>
            <p:ph idx="6" type="subTitle"/>
          </p:nvPr>
        </p:nvSpPr>
        <p:spPr>
          <a:xfrm>
            <a:off x="5641649" y="2822175"/>
            <a:ext cx="24048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5" showMasterSp="0">
  <p:cSld name="CUSTOM_16">
    <p:spTree>
      <p:nvGrpSpPr>
        <p:cNvPr id="3959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0" name="Google Shape;3960;p26"/>
          <p:cNvSpPr txBox="1"/>
          <p:nvPr>
            <p:ph idx="1" type="subTitle"/>
          </p:nvPr>
        </p:nvSpPr>
        <p:spPr>
          <a:xfrm>
            <a:off x="5797374" y="1206675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Arial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961" name="Google Shape;3961;p26"/>
          <p:cNvSpPr txBox="1"/>
          <p:nvPr>
            <p:ph idx="2" type="subTitle"/>
          </p:nvPr>
        </p:nvSpPr>
        <p:spPr>
          <a:xfrm>
            <a:off x="5797374" y="1516623"/>
            <a:ext cx="2404800" cy="74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962" name="Google Shape;3962;p26"/>
          <p:cNvSpPr txBox="1"/>
          <p:nvPr>
            <p:ph idx="3" type="subTitle"/>
          </p:nvPr>
        </p:nvSpPr>
        <p:spPr>
          <a:xfrm>
            <a:off x="5797374" y="2274625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Arial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963" name="Google Shape;3963;p26"/>
          <p:cNvSpPr txBox="1"/>
          <p:nvPr>
            <p:ph idx="4" type="subTitle"/>
          </p:nvPr>
        </p:nvSpPr>
        <p:spPr>
          <a:xfrm>
            <a:off x="5797374" y="2584573"/>
            <a:ext cx="24048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3964" name="Google Shape;3964;p26"/>
          <p:cNvSpPr txBox="1"/>
          <p:nvPr>
            <p:ph idx="5" type="subTitle"/>
          </p:nvPr>
        </p:nvSpPr>
        <p:spPr>
          <a:xfrm>
            <a:off x="5797374" y="3371700"/>
            <a:ext cx="24048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Arial"/>
              <a:buNone/>
              <a:defRPr sz="18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3965" name="Google Shape;3965;p26"/>
          <p:cNvSpPr txBox="1"/>
          <p:nvPr>
            <p:ph idx="6" type="subTitle"/>
          </p:nvPr>
        </p:nvSpPr>
        <p:spPr>
          <a:xfrm>
            <a:off x="5797374" y="3683364"/>
            <a:ext cx="24048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3966" name="Google Shape;3966;p26"/>
          <p:cNvGrpSpPr/>
          <p:nvPr/>
        </p:nvGrpSpPr>
        <p:grpSpPr>
          <a:xfrm>
            <a:off x="107948" y="98419"/>
            <a:ext cx="4485187" cy="4946660"/>
            <a:chOff x="4600023" y="98419"/>
            <a:chExt cx="4485187" cy="4946660"/>
          </a:xfrm>
        </p:grpSpPr>
        <p:sp>
          <p:nvSpPr>
            <p:cNvPr id="3967" name="Google Shape;3967;p26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26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26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26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26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26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26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26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26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6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26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26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26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26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26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26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26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26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26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26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26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26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26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26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26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26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26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26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26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26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26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26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26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26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26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26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26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26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26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26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26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26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26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26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26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26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26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26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26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26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26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26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26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26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26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26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26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26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26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26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26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26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26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26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26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26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26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26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7262544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7231805" y="2147999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7293638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7361954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7306314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737595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7319765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7388758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7231418" y="3172611"/>
              <a:ext cx="350289" cy="436507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7293638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7361406" y="3314791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7306314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26"/>
            <p:cNvSpPr/>
            <p:nvPr/>
          </p:nvSpPr>
          <p:spPr>
            <a:xfrm>
              <a:off x="7375824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26"/>
            <p:cNvSpPr/>
            <p:nvPr/>
          </p:nvSpPr>
          <p:spPr>
            <a:xfrm>
              <a:off x="7319765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26"/>
            <p:cNvSpPr/>
            <p:nvPr/>
          </p:nvSpPr>
          <p:spPr>
            <a:xfrm>
              <a:off x="7389371" y="3458810"/>
              <a:ext cx="121537" cy="43577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26"/>
            <p:cNvSpPr/>
            <p:nvPr/>
          </p:nvSpPr>
          <p:spPr>
            <a:xfrm>
              <a:off x="7262544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26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26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26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26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26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26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26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26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26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26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26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26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26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26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26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26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26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26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26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26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26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26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26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26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26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26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26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26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26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26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26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26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26"/>
            <p:cNvSpPr/>
            <p:nvPr/>
          </p:nvSpPr>
          <p:spPr>
            <a:xfrm>
              <a:off x="6239093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26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26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26"/>
            <p:cNvSpPr/>
            <p:nvPr/>
          </p:nvSpPr>
          <p:spPr>
            <a:xfrm>
              <a:off x="6649603" y="1626564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26"/>
            <p:cNvSpPr/>
            <p:nvPr/>
          </p:nvSpPr>
          <p:spPr>
            <a:xfrm>
              <a:off x="6206806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26"/>
            <p:cNvSpPr/>
            <p:nvPr/>
          </p:nvSpPr>
          <p:spPr>
            <a:xfrm>
              <a:off x="6269026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26"/>
            <p:cNvSpPr/>
            <p:nvPr/>
          </p:nvSpPr>
          <p:spPr>
            <a:xfrm>
              <a:off x="6337310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26"/>
            <p:cNvSpPr/>
            <p:nvPr/>
          </p:nvSpPr>
          <p:spPr>
            <a:xfrm>
              <a:off x="6281702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26"/>
            <p:cNvSpPr/>
            <p:nvPr/>
          </p:nvSpPr>
          <p:spPr>
            <a:xfrm>
              <a:off x="6351341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6"/>
            <p:cNvSpPr/>
            <p:nvPr/>
          </p:nvSpPr>
          <p:spPr>
            <a:xfrm>
              <a:off x="6295152" y="2448906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26"/>
            <p:cNvSpPr/>
            <p:nvPr/>
          </p:nvSpPr>
          <p:spPr>
            <a:xfrm>
              <a:off x="6364146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26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26"/>
            <p:cNvSpPr/>
            <p:nvPr/>
          </p:nvSpPr>
          <p:spPr>
            <a:xfrm>
              <a:off x="6706823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26"/>
            <p:cNvSpPr/>
            <p:nvPr/>
          </p:nvSpPr>
          <p:spPr>
            <a:xfrm>
              <a:off x="6839327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26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26"/>
            <p:cNvSpPr/>
            <p:nvPr/>
          </p:nvSpPr>
          <p:spPr>
            <a:xfrm>
              <a:off x="6206806" y="3173353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26"/>
            <p:cNvSpPr/>
            <p:nvPr/>
          </p:nvSpPr>
          <p:spPr>
            <a:xfrm>
              <a:off x="6269026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26"/>
            <p:cNvSpPr/>
            <p:nvPr/>
          </p:nvSpPr>
          <p:spPr>
            <a:xfrm>
              <a:off x="6336794" y="331479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26"/>
            <p:cNvSpPr/>
            <p:nvPr/>
          </p:nvSpPr>
          <p:spPr>
            <a:xfrm>
              <a:off x="6281702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26"/>
            <p:cNvSpPr/>
            <p:nvPr/>
          </p:nvSpPr>
          <p:spPr>
            <a:xfrm>
              <a:off x="6351212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26"/>
            <p:cNvSpPr/>
            <p:nvPr/>
          </p:nvSpPr>
          <p:spPr>
            <a:xfrm>
              <a:off x="6295152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26"/>
            <p:cNvSpPr/>
            <p:nvPr/>
          </p:nvSpPr>
          <p:spPr>
            <a:xfrm>
              <a:off x="6364404" y="3458777"/>
              <a:ext cx="121795" cy="43609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26"/>
            <p:cNvSpPr/>
            <p:nvPr/>
          </p:nvSpPr>
          <p:spPr>
            <a:xfrm>
              <a:off x="6239093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26"/>
            <p:cNvSpPr/>
            <p:nvPr/>
          </p:nvSpPr>
          <p:spPr>
            <a:xfrm>
              <a:off x="6706823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26"/>
            <p:cNvSpPr/>
            <p:nvPr/>
          </p:nvSpPr>
          <p:spPr>
            <a:xfrm>
              <a:off x="6839327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26"/>
            <p:cNvSpPr/>
            <p:nvPr/>
          </p:nvSpPr>
          <p:spPr>
            <a:xfrm>
              <a:off x="6649603" y="3675789"/>
              <a:ext cx="345677" cy="344677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26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26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26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26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26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26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26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26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26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26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26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26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26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26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26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26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26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26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26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26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26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26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26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26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26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26"/>
            <p:cNvSpPr/>
            <p:nvPr/>
          </p:nvSpPr>
          <p:spPr>
            <a:xfrm>
              <a:off x="5212933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26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26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26"/>
            <p:cNvSpPr/>
            <p:nvPr/>
          </p:nvSpPr>
          <p:spPr>
            <a:xfrm>
              <a:off x="5624636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26"/>
            <p:cNvSpPr/>
            <p:nvPr/>
          </p:nvSpPr>
          <p:spPr>
            <a:xfrm>
              <a:off x="5182226" y="2147999"/>
              <a:ext cx="349870" cy="435862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26"/>
            <p:cNvSpPr/>
            <p:nvPr/>
          </p:nvSpPr>
          <p:spPr>
            <a:xfrm>
              <a:off x="5244414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26"/>
            <p:cNvSpPr/>
            <p:nvPr/>
          </p:nvSpPr>
          <p:spPr>
            <a:xfrm>
              <a:off x="5312052" y="2290372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26"/>
            <p:cNvSpPr/>
            <p:nvPr/>
          </p:nvSpPr>
          <p:spPr>
            <a:xfrm>
              <a:off x="5257090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26"/>
            <p:cNvSpPr/>
            <p:nvPr/>
          </p:nvSpPr>
          <p:spPr>
            <a:xfrm>
              <a:off x="5326728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26"/>
            <p:cNvSpPr/>
            <p:nvPr/>
          </p:nvSpPr>
          <p:spPr>
            <a:xfrm>
              <a:off x="5270540" y="244890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26"/>
            <p:cNvSpPr/>
            <p:nvPr/>
          </p:nvSpPr>
          <p:spPr>
            <a:xfrm>
              <a:off x="5339534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26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26"/>
            <p:cNvSpPr/>
            <p:nvPr/>
          </p:nvSpPr>
          <p:spPr>
            <a:xfrm>
              <a:off x="5682211" y="2276051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26"/>
            <p:cNvSpPr/>
            <p:nvPr/>
          </p:nvSpPr>
          <p:spPr>
            <a:xfrm>
              <a:off x="5814714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26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26"/>
            <p:cNvSpPr/>
            <p:nvPr/>
          </p:nvSpPr>
          <p:spPr>
            <a:xfrm>
              <a:off x="5182226" y="3172611"/>
              <a:ext cx="349870" cy="436507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26"/>
            <p:cNvSpPr/>
            <p:nvPr/>
          </p:nvSpPr>
          <p:spPr>
            <a:xfrm>
              <a:off x="5244414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26"/>
            <p:cNvSpPr/>
            <p:nvPr/>
          </p:nvSpPr>
          <p:spPr>
            <a:xfrm>
              <a:off x="5311601" y="3314856"/>
              <a:ext cx="125085" cy="43996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26"/>
            <p:cNvSpPr/>
            <p:nvPr/>
          </p:nvSpPr>
          <p:spPr>
            <a:xfrm>
              <a:off x="5257090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26"/>
            <p:cNvSpPr/>
            <p:nvPr/>
          </p:nvSpPr>
          <p:spPr>
            <a:xfrm>
              <a:off x="5326599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26"/>
            <p:cNvSpPr/>
            <p:nvPr/>
          </p:nvSpPr>
          <p:spPr>
            <a:xfrm>
              <a:off x="5270540" y="347348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26"/>
            <p:cNvSpPr/>
            <p:nvPr/>
          </p:nvSpPr>
          <p:spPr>
            <a:xfrm>
              <a:off x="5339792" y="3458810"/>
              <a:ext cx="121892" cy="43577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26"/>
            <p:cNvSpPr/>
            <p:nvPr/>
          </p:nvSpPr>
          <p:spPr>
            <a:xfrm>
              <a:off x="5212933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26"/>
            <p:cNvSpPr/>
            <p:nvPr/>
          </p:nvSpPr>
          <p:spPr>
            <a:xfrm>
              <a:off x="5682211" y="3300663"/>
              <a:ext cx="196304" cy="18166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26"/>
            <p:cNvSpPr/>
            <p:nvPr/>
          </p:nvSpPr>
          <p:spPr>
            <a:xfrm>
              <a:off x="5814714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26"/>
            <p:cNvSpPr/>
            <p:nvPr/>
          </p:nvSpPr>
          <p:spPr>
            <a:xfrm>
              <a:off x="5624636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26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26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26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26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26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4600023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4657631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4790102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4657631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4790102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4600023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02" name="Google Shape;4202;p26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203" name="Google Shape;4203;p26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3" showMasterSp="0">
  <p:cSld name="BIG_NUMBER_1_1_1_1">
    <p:spTree>
      <p:nvGrpSpPr>
        <p:cNvPr id="4204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5" name="Google Shape;4205;p27"/>
          <p:cNvSpPr txBox="1"/>
          <p:nvPr>
            <p:ph idx="1" type="subTitle"/>
          </p:nvPr>
        </p:nvSpPr>
        <p:spPr>
          <a:xfrm>
            <a:off x="2688764" y="2160625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206" name="Google Shape;4206;p27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4207" name="Google Shape;4207;p27"/>
          <p:cNvGrpSpPr/>
          <p:nvPr/>
        </p:nvGrpSpPr>
        <p:grpSpPr>
          <a:xfrm>
            <a:off x="58777" y="98419"/>
            <a:ext cx="9026433" cy="1461088"/>
            <a:chOff x="58777" y="98419"/>
            <a:chExt cx="9026433" cy="1461088"/>
          </a:xfrm>
        </p:grpSpPr>
        <p:sp>
          <p:nvSpPr>
            <p:cNvPr id="4208" name="Google Shape;4208;p27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27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27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27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27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27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27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27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27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27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27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27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27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27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27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27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27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27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27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27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27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27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27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27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27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27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27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27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27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27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27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27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27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27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27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27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27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27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27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27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27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27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27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27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27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27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27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27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7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7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7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7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7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7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7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7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7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7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7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7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7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7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7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7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7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7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27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27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27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27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27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27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27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27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7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7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27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27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27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27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27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27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27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27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27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27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27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27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27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7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7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7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7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7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7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7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7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27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27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27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27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27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27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27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27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27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27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27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27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27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27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27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27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27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27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27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27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7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7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27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27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27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7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7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27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27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27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7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7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27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27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27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7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7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27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27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27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7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7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27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27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27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7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7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27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27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27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7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27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27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27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27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27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27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27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27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88" name="Google Shape;4388;p27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9" name="Google Shape;4389;p27"/>
          <p:cNvSpPr txBox="1"/>
          <p:nvPr>
            <p:ph idx="2" type="subTitle"/>
          </p:nvPr>
        </p:nvSpPr>
        <p:spPr>
          <a:xfrm>
            <a:off x="1012364" y="4066212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390" name="Google Shape;4390;p27"/>
          <p:cNvSpPr txBox="1"/>
          <p:nvPr>
            <p:ph idx="3" type="subTitle"/>
          </p:nvPr>
        </p:nvSpPr>
        <p:spPr>
          <a:xfrm>
            <a:off x="6044536" y="2160625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391" name="Google Shape;4391;p27"/>
          <p:cNvSpPr txBox="1"/>
          <p:nvPr>
            <p:ph idx="4" type="subTitle"/>
          </p:nvPr>
        </p:nvSpPr>
        <p:spPr>
          <a:xfrm>
            <a:off x="4368136" y="4066212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392" name="Google Shape;4392;p27"/>
          <p:cNvSpPr txBox="1"/>
          <p:nvPr>
            <p:ph idx="5" type="title"/>
          </p:nvPr>
        </p:nvSpPr>
        <p:spPr>
          <a:xfrm>
            <a:off x="1012364" y="3645912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393" name="Google Shape;4393;p27"/>
          <p:cNvSpPr txBox="1"/>
          <p:nvPr>
            <p:ph idx="6" type="title"/>
          </p:nvPr>
        </p:nvSpPr>
        <p:spPr>
          <a:xfrm>
            <a:off x="2688764" y="1740325"/>
            <a:ext cx="2087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394" name="Google Shape;4394;p27"/>
          <p:cNvSpPr txBox="1"/>
          <p:nvPr>
            <p:ph idx="7" type="title"/>
          </p:nvPr>
        </p:nvSpPr>
        <p:spPr>
          <a:xfrm>
            <a:off x="6197536" y="1740325"/>
            <a:ext cx="178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395" name="Google Shape;4395;p27"/>
          <p:cNvSpPr txBox="1"/>
          <p:nvPr>
            <p:ph idx="8" type="title"/>
          </p:nvPr>
        </p:nvSpPr>
        <p:spPr>
          <a:xfrm>
            <a:off x="4521136" y="3645912"/>
            <a:ext cx="178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showMasterSp="0" type="secHead">
  <p:cSld name="SECTION_HEADER">
    <p:spTree>
      <p:nvGrpSpPr>
        <p:cNvPr id="507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" name="Google Shape;508;p10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509" name="Google Shape;509;p10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0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0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0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10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0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0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0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0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10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0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0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0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0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0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0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0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0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0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0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0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0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0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0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0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0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0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0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0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0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0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0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0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0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0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0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0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0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0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0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0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0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0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0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0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0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0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0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0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0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0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0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0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0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0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0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0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0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0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0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0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0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0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0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0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0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0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0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0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0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0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0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0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0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0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0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0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0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0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0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0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0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0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0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0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0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0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0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0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0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0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0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0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0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0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0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0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0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0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0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0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0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0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0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0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0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0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0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0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0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0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0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0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0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0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0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0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0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0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0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0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0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0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0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0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0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0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0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0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0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0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0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0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0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0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0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0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0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0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0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0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0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0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0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0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0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0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0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0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0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0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0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0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0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0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0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0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0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0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0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0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0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0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0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0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0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0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0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0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0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0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0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0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0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0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0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0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0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0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0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0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0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0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0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0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0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0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0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0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0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0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0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0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0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0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0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0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0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0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0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0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0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0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0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0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0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0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0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0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0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0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0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0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0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0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0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0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0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0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0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0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0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0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0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0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0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0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0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0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0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0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0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0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0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0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0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0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0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0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0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0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0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0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0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0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0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10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10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10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10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10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10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10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0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10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10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10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10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0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10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10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0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0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0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0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0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0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0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10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10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10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0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0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0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0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0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0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10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10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0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0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0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0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0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0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0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0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0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0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0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0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0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0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0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0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0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0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0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0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0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0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0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0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0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0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0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0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0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0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0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0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0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0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0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0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0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0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0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0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0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0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0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0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0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0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0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0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0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0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0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0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0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0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0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0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0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0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0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0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0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0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0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0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0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0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0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0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0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0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0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0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0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0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0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0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0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0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0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0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0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0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0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0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0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0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0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0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0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0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0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0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0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0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0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0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0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0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0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0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0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0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0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0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0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0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0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0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0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0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0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0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0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0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0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0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0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0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0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0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0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0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0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0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0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0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0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0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0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0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0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0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0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0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0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0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0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0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0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10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0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0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0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0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10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10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0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0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0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0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0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0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0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0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10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0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0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10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0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0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10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10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10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10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10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10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10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0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10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10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10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10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4" name="Google Shape;1004;p10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5" name="Google Shape;1005;p10"/>
          <p:cNvSpPr txBox="1"/>
          <p:nvPr>
            <p:ph idx="1" type="subTitle"/>
          </p:nvPr>
        </p:nvSpPr>
        <p:spPr>
          <a:xfrm>
            <a:off x="2701811" y="2946925"/>
            <a:ext cx="3740400" cy="9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006" name="Google Shape;1006;p10"/>
          <p:cNvSpPr txBox="1"/>
          <p:nvPr>
            <p:ph idx="2" type="title"/>
          </p:nvPr>
        </p:nvSpPr>
        <p:spPr>
          <a:xfrm>
            <a:off x="2458650" y="1123950"/>
            <a:ext cx="4226700" cy="1407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4" showMasterSp="0">
  <p:cSld name="TITLE_AND_BODY_2_2_1_3">
    <p:spTree>
      <p:nvGrpSpPr>
        <p:cNvPr id="4396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7" name="Google Shape;4397;p28"/>
          <p:cNvSpPr txBox="1"/>
          <p:nvPr>
            <p:ph type="title"/>
          </p:nvPr>
        </p:nvSpPr>
        <p:spPr>
          <a:xfrm>
            <a:off x="818591" y="3284292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398" name="Google Shape;4398;p28"/>
          <p:cNvSpPr txBox="1"/>
          <p:nvPr>
            <p:ph idx="1" type="subTitle"/>
          </p:nvPr>
        </p:nvSpPr>
        <p:spPr>
          <a:xfrm>
            <a:off x="732041" y="3935267"/>
            <a:ext cx="2011800" cy="69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399" name="Google Shape;4399;p28"/>
          <p:cNvSpPr txBox="1"/>
          <p:nvPr>
            <p:ph idx="2" type="title"/>
          </p:nvPr>
        </p:nvSpPr>
        <p:spPr>
          <a:xfrm>
            <a:off x="2708556" y="22303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400" name="Google Shape;4400;p28"/>
          <p:cNvSpPr txBox="1"/>
          <p:nvPr>
            <p:ph idx="3" type="subTitle"/>
          </p:nvPr>
        </p:nvSpPr>
        <p:spPr>
          <a:xfrm>
            <a:off x="2622018" y="2881275"/>
            <a:ext cx="2011800" cy="69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401" name="Google Shape;4401;p28"/>
          <p:cNvSpPr txBox="1"/>
          <p:nvPr>
            <p:ph idx="4" type="title"/>
          </p:nvPr>
        </p:nvSpPr>
        <p:spPr>
          <a:xfrm>
            <a:off x="4598521" y="3284292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402" name="Google Shape;4402;p28"/>
          <p:cNvSpPr txBox="1"/>
          <p:nvPr>
            <p:ph idx="5" type="subTitle"/>
          </p:nvPr>
        </p:nvSpPr>
        <p:spPr>
          <a:xfrm>
            <a:off x="4511971" y="3935267"/>
            <a:ext cx="2011800" cy="69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403" name="Google Shape;4403;p28"/>
          <p:cNvSpPr txBox="1"/>
          <p:nvPr>
            <p:ph idx="6"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4404" name="Google Shape;4404;p28"/>
          <p:cNvGrpSpPr/>
          <p:nvPr/>
        </p:nvGrpSpPr>
        <p:grpSpPr>
          <a:xfrm>
            <a:off x="-261050" y="98419"/>
            <a:ext cx="9346260" cy="4946660"/>
            <a:chOff x="-261050" y="98419"/>
            <a:chExt cx="9346260" cy="4946660"/>
          </a:xfrm>
        </p:grpSpPr>
        <p:sp>
          <p:nvSpPr>
            <p:cNvPr id="4405" name="Google Shape;4405;p28"/>
            <p:cNvSpPr/>
            <p:nvPr/>
          </p:nvSpPr>
          <p:spPr>
            <a:xfrm>
              <a:off x="-261050" y="639850"/>
              <a:ext cx="975000" cy="36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28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28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28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28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28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28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28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28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28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28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28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28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28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28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28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8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28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28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28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28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28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28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28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28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28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28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28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28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28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28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28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28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28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28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28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28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28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28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28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28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28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28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28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28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8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28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28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8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8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28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28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28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28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28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28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28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28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28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28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28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28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28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28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28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28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28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28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28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28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28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28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28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28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28"/>
            <p:cNvSpPr/>
            <p:nvPr/>
          </p:nvSpPr>
          <p:spPr>
            <a:xfrm>
              <a:off x="91032" y="1733038"/>
              <a:ext cx="249299" cy="224043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28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28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28"/>
            <p:cNvSpPr/>
            <p:nvPr/>
          </p:nvSpPr>
          <p:spPr>
            <a:xfrm>
              <a:off x="501574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8"/>
            <p:cNvSpPr/>
            <p:nvPr/>
          </p:nvSpPr>
          <p:spPr>
            <a:xfrm>
              <a:off x="58777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28"/>
            <p:cNvSpPr/>
            <p:nvPr/>
          </p:nvSpPr>
          <p:spPr>
            <a:xfrm>
              <a:off x="120997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28"/>
            <p:cNvSpPr/>
            <p:nvPr/>
          </p:nvSpPr>
          <p:spPr>
            <a:xfrm>
              <a:off x="18928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28"/>
            <p:cNvSpPr/>
            <p:nvPr/>
          </p:nvSpPr>
          <p:spPr>
            <a:xfrm>
              <a:off x="133673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28"/>
            <p:cNvSpPr/>
            <p:nvPr/>
          </p:nvSpPr>
          <p:spPr>
            <a:xfrm>
              <a:off x="203312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28"/>
            <p:cNvSpPr/>
            <p:nvPr/>
          </p:nvSpPr>
          <p:spPr>
            <a:xfrm>
              <a:off x="147124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28"/>
            <p:cNvSpPr/>
            <p:nvPr/>
          </p:nvSpPr>
          <p:spPr>
            <a:xfrm>
              <a:off x="21608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28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28"/>
            <p:cNvSpPr/>
            <p:nvPr/>
          </p:nvSpPr>
          <p:spPr>
            <a:xfrm>
              <a:off x="558794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28"/>
            <p:cNvSpPr/>
            <p:nvPr/>
          </p:nvSpPr>
          <p:spPr>
            <a:xfrm>
              <a:off x="691298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28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28"/>
            <p:cNvSpPr/>
            <p:nvPr/>
          </p:nvSpPr>
          <p:spPr>
            <a:xfrm>
              <a:off x="58777" y="3173353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28"/>
            <p:cNvSpPr/>
            <p:nvPr/>
          </p:nvSpPr>
          <p:spPr>
            <a:xfrm>
              <a:off x="120997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28"/>
            <p:cNvSpPr/>
            <p:nvPr/>
          </p:nvSpPr>
          <p:spPr>
            <a:xfrm>
              <a:off x="188733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28"/>
            <p:cNvSpPr/>
            <p:nvPr/>
          </p:nvSpPr>
          <p:spPr>
            <a:xfrm>
              <a:off x="133673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28"/>
            <p:cNvSpPr/>
            <p:nvPr/>
          </p:nvSpPr>
          <p:spPr>
            <a:xfrm>
              <a:off x="203183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28"/>
            <p:cNvSpPr/>
            <p:nvPr/>
          </p:nvSpPr>
          <p:spPr>
            <a:xfrm>
              <a:off x="147124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8"/>
            <p:cNvSpPr/>
            <p:nvPr/>
          </p:nvSpPr>
          <p:spPr>
            <a:xfrm>
              <a:off x="216375" y="3458874"/>
              <a:ext cx="121795" cy="43512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28"/>
            <p:cNvSpPr/>
            <p:nvPr/>
          </p:nvSpPr>
          <p:spPr>
            <a:xfrm>
              <a:off x="91032" y="3782231"/>
              <a:ext cx="249299" cy="2240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28"/>
            <p:cNvSpPr/>
            <p:nvPr/>
          </p:nvSpPr>
          <p:spPr>
            <a:xfrm>
              <a:off x="558794" y="3300276"/>
              <a:ext cx="196272" cy="182047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28"/>
            <p:cNvSpPr/>
            <p:nvPr/>
          </p:nvSpPr>
          <p:spPr>
            <a:xfrm>
              <a:off x="691298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28"/>
            <p:cNvSpPr/>
            <p:nvPr/>
          </p:nvSpPr>
          <p:spPr>
            <a:xfrm>
              <a:off x="501574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28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28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28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28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28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28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28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28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28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28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28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16" name="Google Shape;4516;p28"/>
          <p:cNvSpPr txBox="1"/>
          <p:nvPr>
            <p:ph idx="7" type="title"/>
          </p:nvPr>
        </p:nvSpPr>
        <p:spPr>
          <a:xfrm>
            <a:off x="6486696" y="2230300"/>
            <a:ext cx="1838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517" name="Google Shape;4517;p28"/>
          <p:cNvSpPr txBox="1"/>
          <p:nvPr>
            <p:ph idx="8" type="subTitle"/>
          </p:nvPr>
        </p:nvSpPr>
        <p:spPr>
          <a:xfrm>
            <a:off x="6400159" y="2881275"/>
            <a:ext cx="2011800" cy="69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5" showMasterSp="0">
  <p:cSld name="CUSTOM_11">
    <p:spTree>
      <p:nvGrpSpPr>
        <p:cNvPr id="4518" name="Shape 4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9" name="Google Shape;4519;p29"/>
          <p:cNvSpPr txBox="1"/>
          <p:nvPr>
            <p:ph idx="1" type="subTitle"/>
          </p:nvPr>
        </p:nvSpPr>
        <p:spPr>
          <a:xfrm>
            <a:off x="1023950" y="1604350"/>
            <a:ext cx="21432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solidFill>
                  <a:schemeClr val="accent1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0" name="Google Shape;4520;p29"/>
          <p:cNvSpPr txBox="1"/>
          <p:nvPr>
            <p:ph idx="2" type="subTitle"/>
          </p:nvPr>
        </p:nvSpPr>
        <p:spPr>
          <a:xfrm>
            <a:off x="5965750" y="1604350"/>
            <a:ext cx="21432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solidFill>
                  <a:schemeClr val="accent3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1" name="Google Shape;4521;p29"/>
          <p:cNvSpPr txBox="1"/>
          <p:nvPr>
            <p:ph idx="3" type="subTitle"/>
          </p:nvPr>
        </p:nvSpPr>
        <p:spPr>
          <a:xfrm>
            <a:off x="1023950" y="2018325"/>
            <a:ext cx="2143200" cy="7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rgbClr val="32282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22" name="Google Shape;4522;p29"/>
          <p:cNvSpPr txBox="1"/>
          <p:nvPr>
            <p:ph idx="4" type="subTitle"/>
          </p:nvPr>
        </p:nvSpPr>
        <p:spPr>
          <a:xfrm>
            <a:off x="5965750" y="2018325"/>
            <a:ext cx="2143200" cy="7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23" name="Google Shape;4523;p29"/>
          <p:cNvSpPr txBox="1"/>
          <p:nvPr>
            <p:ph idx="5" type="subTitle"/>
          </p:nvPr>
        </p:nvSpPr>
        <p:spPr>
          <a:xfrm>
            <a:off x="1023950" y="2900900"/>
            <a:ext cx="21432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solidFill>
                  <a:schemeClr val="accent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4" name="Google Shape;4524;p29"/>
          <p:cNvSpPr txBox="1"/>
          <p:nvPr>
            <p:ph idx="6" type="subTitle"/>
          </p:nvPr>
        </p:nvSpPr>
        <p:spPr>
          <a:xfrm>
            <a:off x="5965750" y="2900900"/>
            <a:ext cx="2143200" cy="46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 Siliguri"/>
              <a:buNone/>
              <a:defRPr sz="1800">
                <a:solidFill>
                  <a:schemeClr val="accent4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 b="1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 b="1"/>
            </a:lvl9pPr>
          </a:lstStyle>
          <a:p/>
        </p:txBody>
      </p:sp>
      <p:sp>
        <p:nvSpPr>
          <p:cNvPr id="4525" name="Google Shape;4525;p29"/>
          <p:cNvSpPr txBox="1"/>
          <p:nvPr>
            <p:ph idx="7" type="subTitle"/>
          </p:nvPr>
        </p:nvSpPr>
        <p:spPr>
          <a:xfrm>
            <a:off x="1023950" y="3314875"/>
            <a:ext cx="21432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26" name="Google Shape;4526;p29"/>
          <p:cNvSpPr txBox="1"/>
          <p:nvPr>
            <p:ph idx="8" type="subTitle"/>
          </p:nvPr>
        </p:nvSpPr>
        <p:spPr>
          <a:xfrm>
            <a:off x="5965750" y="3314875"/>
            <a:ext cx="2143200" cy="75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527" name="Google Shape;4527;p29"/>
          <p:cNvGrpSpPr/>
          <p:nvPr/>
        </p:nvGrpSpPr>
        <p:grpSpPr>
          <a:xfrm>
            <a:off x="58777" y="3603619"/>
            <a:ext cx="9026433" cy="1461088"/>
            <a:chOff x="58777" y="98419"/>
            <a:chExt cx="9026433" cy="1461088"/>
          </a:xfrm>
        </p:grpSpPr>
        <p:sp>
          <p:nvSpPr>
            <p:cNvPr id="4528" name="Google Shape;4528;p29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29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29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29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29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29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29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29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29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29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29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29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29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9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9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9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9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9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9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08" name="Google Shape;4708;p29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709" name="Google Shape;4709;p29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6" showMasterSp="0">
  <p:cSld name="CUSTOM_1_1_1">
    <p:spTree>
      <p:nvGrpSpPr>
        <p:cNvPr id="4710" name="Shape 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1" name="Google Shape;4711;p30"/>
          <p:cNvGrpSpPr/>
          <p:nvPr/>
        </p:nvGrpSpPr>
        <p:grpSpPr>
          <a:xfrm>
            <a:off x="58777" y="98419"/>
            <a:ext cx="9026433" cy="4946660"/>
            <a:chOff x="58777" y="98419"/>
            <a:chExt cx="9026433" cy="4946660"/>
          </a:xfrm>
        </p:grpSpPr>
        <p:sp>
          <p:nvSpPr>
            <p:cNvPr id="4712" name="Google Shape;4712;p30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30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30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30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30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30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30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30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30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30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30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30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30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30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30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30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30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30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30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30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30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30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30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30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30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30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30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30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30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30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30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30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30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30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30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30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30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30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30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30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30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30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30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30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30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30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4157614" y="4197965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4219446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4288117" y="4339952"/>
              <a:ext cx="123827" cy="43254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4232090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4301987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4245928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4315018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4188320" y="4806940"/>
              <a:ext cx="250428" cy="224592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3133001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3194834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3263118" y="4339823"/>
              <a:ext cx="124343" cy="43383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3207510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3277020" y="440930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3221315" y="4498130"/>
              <a:ext cx="59769" cy="50221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3290406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3163708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3633018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3765490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3575411" y="4700692"/>
              <a:ext cx="345645" cy="344387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2108389" y="4197965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2170222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2238893" y="4339952"/>
              <a:ext cx="123053" cy="43254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2182898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2252408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2196316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2265439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2138741" y="4806940"/>
              <a:ext cx="250783" cy="224592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2608019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2740909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2550799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1583407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1716297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1526186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10" name="Google Shape;4910;p30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911" name="Google Shape;4911;p30"/>
          <p:cNvSpPr txBox="1"/>
          <p:nvPr>
            <p:ph idx="2" type="title"/>
          </p:nvPr>
        </p:nvSpPr>
        <p:spPr>
          <a:xfrm>
            <a:off x="949812" y="1759204"/>
            <a:ext cx="3268800" cy="435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912" name="Google Shape;4912;p30"/>
          <p:cNvSpPr txBox="1"/>
          <p:nvPr>
            <p:ph idx="1" type="subTitle"/>
          </p:nvPr>
        </p:nvSpPr>
        <p:spPr>
          <a:xfrm>
            <a:off x="792450" y="2096529"/>
            <a:ext cx="3583500" cy="73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913" name="Google Shape;4913;p30"/>
          <p:cNvSpPr txBox="1"/>
          <p:nvPr>
            <p:ph idx="3" type="title"/>
          </p:nvPr>
        </p:nvSpPr>
        <p:spPr>
          <a:xfrm>
            <a:off x="4925379" y="1759204"/>
            <a:ext cx="3268800" cy="435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914" name="Google Shape;4914;p30"/>
          <p:cNvSpPr txBox="1"/>
          <p:nvPr>
            <p:ph idx="4" type="subTitle"/>
          </p:nvPr>
        </p:nvSpPr>
        <p:spPr>
          <a:xfrm>
            <a:off x="4768075" y="2096529"/>
            <a:ext cx="3583500" cy="73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915" name="Google Shape;4915;p30"/>
          <p:cNvSpPr txBox="1"/>
          <p:nvPr>
            <p:ph idx="5" type="title"/>
          </p:nvPr>
        </p:nvSpPr>
        <p:spPr>
          <a:xfrm>
            <a:off x="949812" y="3725279"/>
            <a:ext cx="3268800" cy="435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916" name="Google Shape;4916;p30"/>
          <p:cNvSpPr txBox="1"/>
          <p:nvPr>
            <p:ph idx="6" type="subTitle"/>
          </p:nvPr>
        </p:nvSpPr>
        <p:spPr>
          <a:xfrm>
            <a:off x="792450" y="4062604"/>
            <a:ext cx="3583500" cy="73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917" name="Google Shape;4917;p30"/>
          <p:cNvSpPr txBox="1"/>
          <p:nvPr>
            <p:ph idx="7" type="title"/>
          </p:nvPr>
        </p:nvSpPr>
        <p:spPr>
          <a:xfrm>
            <a:off x="4925379" y="3725279"/>
            <a:ext cx="3268800" cy="435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918" name="Google Shape;4918;p30"/>
          <p:cNvSpPr txBox="1"/>
          <p:nvPr>
            <p:ph idx="8" type="subTitle"/>
          </p:nvPr>
        </p:nvSpPr>
        <p:spPr>
          <a:xfrm>
            <a:off x="4768075" y="4062604"/>
            <a:ext cx="3583500" cy="73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919" name="Google Shape;4919;p30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 showMasterSp="0">
  <p:cSld name="TITLE_ONLY_5">
    <p:spTree>
      <p:nvGrpSpPr>
        <p:cNvPr id="4920" name="Shape 4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1" name="Google Shape;4921;p31"/>
          <p:cNvGrpSpPr/>
          <p:nvPr/>
        </p:nvGrpSpPr>
        <p:grpSpPr>
          <a:xfrm>
            <a:off x="58790" y="3635044"/>
            <a:ext cx="9026433" cy="1461088"/>
            <a:chOff x="58777" y="98419"/>
            <a:chExt cx="9026433" cy="1461088"/>
          </a:xfrm>
        </p:grpSpPr>
        <p:sp>
          <p:nvSpPr>
            <p:cNvPr id="4922" name="Google Shape;4922;p31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31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31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31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31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31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31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31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31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31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31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31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31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31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31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31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31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31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31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31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31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31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31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31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31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31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31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31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31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31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31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31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31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31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31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31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31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31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31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31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31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31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31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31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31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31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31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31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31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31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31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31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31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31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31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31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31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31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31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31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31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31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31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31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31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31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31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31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31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31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31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31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31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31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31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31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31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31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31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31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31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31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31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31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31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31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31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31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31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31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31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31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31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31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31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31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31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31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31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1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1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1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1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1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1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1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31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31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1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1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31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31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1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1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1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1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1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1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31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31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31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31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1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31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31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31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31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1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31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31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31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31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1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31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31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31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31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31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31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31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31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31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31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31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31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31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31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31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31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31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31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31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31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31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31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31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31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31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31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31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31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31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31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31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31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31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31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31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31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31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31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31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31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31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31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31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31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31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31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02" name="Google Shape;5102;p31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103" name="Google Shape;5103;p31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 showMasterSp="0">
  <p:cSld name="BIG_NUMBER_1_3_1">
    <p:spTree>
      <p:nvGrpSpPr>
        <p:cNvPr id="5104" name="Shape 5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5" name="Google Shape;5105;p32"/>
          <p:cNvGrpSpPr/>
          <p:nvPr/>
        </p:nvGrpSpPr>
        <p:grpSpPr>
          <a:xfrm>
            <a:off x="58777" y="98419"/>
            <a:ext cx="9026433" cy="4946660"/>
            <a:chOff x="58777" y="98419"/>
            <a:chExt cx="9026433" cy="4946660"/>
          </a:xfrm>
        </p:grpSpPr>
        <p:sp>
          <p:nvSpPr>
            <p:cNvPr id="5106" name="Google Shape;5106;p32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1114516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1083390" y="2147999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1145609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1213893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1158286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1227892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1171736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1240729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1114516" y="2757554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1083390" y="3172611"/>
              <a:ext cx="349902" cy="436507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1145609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1213345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1158286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1227795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1171736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1241342" y="3458874"/>
              <a:ext cx="121440" cy="43512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1114516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91032" y="1733038"/>
              <a:ext cx="249299" cy="224043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501574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58777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120997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18928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133673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203312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147124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21608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558794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91298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8777" y="3173353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120997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188733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133673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203183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147124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216375" y="3458874"/>
              <a:ext cx="121795" cy="43512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91032" y="3782231"/>
              <a:ext cx="249299" cy="2240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58794" y="3300276"/>
              <a:ext cx="196272" cy="182047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691298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01574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1" name="Google Shape;5271;p32"/>
          <p:cNvSpPr txBox="1"/>
          <p:nvPr>
            <p:ph type="title"/>
          </p:nvPr>
        </p:nvSpPr>
        <p:spPr>
          <a:xfrm>
            <a:off x="2579700" y="2008308"/>
            <a:ext cx="3984600" cy="64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272" name="Google Shape;5272;p32"/>
          <p:cNvSpPr txBox="1"/>
          <p:nvPr>
            <p:ph idx="1" type="subTitle"/>
          </p:nvPr>
        </p:nvSpPr>
        <p:spPr>
          <a:xfrm>
            <a:off x="2286000" y="2697195"/>
            <a:ext cx="45720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5273" name="Google Shape;5273;p32"/>
          <p:cNvSpPr txBox="1"/>
          <p:nvPr>
            <p:ph idx="2" type="title"/>
          </p:nvPr>
        </p:nvSpPr>
        <p:spPr>
          <a:xfrm>
            <a:off x="2579700" y="3513675"/>
            <a:ext cx="3984600" cy="64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274" name="Google Shape;5274;p32"/>
          <p:cNvSpPr txBox="1"/>
          <p:nvPr>
            <p:ph idx="3" type="subTitle"/>
          </p:nvPr>
        </p:nvSpPr>
        <p:spPr>
          <a:xfrm>
            <a:off x="2286000" y="4248196"/>
            <a:ext cx="45720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5275" name="Google Shape;5275;p32"/>
          <p:cNvSpPr txBox="1"/>
          <p:nvPr>
            <p:ph idx="4" type="title"/>
          </p:nvPr>
        </p:nvSpPr>
        <p:spPr>
          <a:xfrm>
            <a:off x="2579700" y="476875"/>
            <a:ext cx="3984600" cy="640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276" name="Google Shape;5276;p32"/>
          <p:cNvSpPr txBox="1"/>
          <p:nvPr>
            <p:ph idx="5" type="subTitle"/>
          </p:nvPr>
        </p:nvSpPr>
        <p:spPr>
          <a:xfrm>
            <a:off x="2286000" y="1165761"/>
            <a:ext cx="45720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 showMasterSp="0">
  <p:cSld name="CAPTION_ONLY_2">
    <p:spTree>
      <p:nvGrpSpPr>
        <p:cNvPr id="5277" name="Shape 5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8" name="Google Shape;5278;p33"/>
          <p:cNvGrpSpPr/>
          <p:nvPr/>
        </p:nvGrpSpPr>
        <p:grpSpPr>
          <a:xfrm>
            <a:off x="4600023" y="98419"/>
            <a:ext cx="4485187" cy="4946660"/>
            <a:chOff x="4600023" y="98419"/>
            <a:chExt cx="4485187" cy="4946660"/>
          </a:xfrm>
        </p:grpSpPr>
        <p:sp>
          <p:nvSpPr>
            <p:cNvPr id="5279" name="Google Shape;5279;p33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33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33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33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33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33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33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33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33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33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33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33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33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33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33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33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33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33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33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33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33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33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33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33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33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33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33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33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33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33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33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33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33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33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33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33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33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33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33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33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33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33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33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33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33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33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33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33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33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33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33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33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33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33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33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33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33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33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33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33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33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33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33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33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33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33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33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33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33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33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33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33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33"/>
            <p:cNvSpPr/>
            <p:nvPr/>
          </p:nvSpPr>
          <p:spPr>
            <a:xfrm>
              <a:off x="7262544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33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33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33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33"/>
            <p:cNvSpPr/>
            <p:nvPr/>
          </p:nvSpPr>
          <p:spPr>
            <a:xfrm>
              <a:off x="7231805" y="2147999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33"/>
            <p:cNvSpPr/>
            <p:nvPr/>
          </p:nvSpPr>
          <p:spPr>
            <a:xfrm>
              <a:off x="7293638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33"/>
            <p:cNvSpPr/>
            <p:nvPr/>
          </p:nvSpPr>
          <p:spPr>
            <a:xfrm>
              <a:off x="7361954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33"/>
            <p:cNvSpPr/>
            <p:nvPr/>
          </p:nvSpPr>
          <p:spPr>
            <a:xfrm>
              <a:off x="7306314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33"/>
            <p:cNvSpPr/>
            <p:nvPr/>
          </p:nvSpPr>
          <p:spPr>
            <a:xfrm>
              <a:off x="737595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33"/>
            <p:cNvSpPr/>
            <p:nvPr/>
          </p:nvSpPr>
          <p:spPr>
            <a:xfrm>
              <a:off x="7319765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33"/>
            <p:cNvSpPr/>
            <p:nvPr/>
          </p:nvSpPr>
          <p:spPr>
            <a:xfrm>
              <a:off x="7388758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33"/>
            <p:cNvSpPr/>
            <p:nvPr/>
          </p:nvSpPr>
          <p:spPr>
            <a:xfrm>
              <a:off x="7262544" y="2757263"/>
              <a:ext cx="250428" cy="224817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33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33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33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33"/>
            <p:cNvSpPr/>
            <p:nvPr/>
          </p:nvSpPr>
          <p:spPr>
            <a:xfrm>
              <a:off x="7231418" y="3172611"/>
              <a:ext cx="350289" cy="436507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33"/>
            <p:cNvSpPr/>
            <p:nvPr/>
          </p:nvSpPr>
          <p:spPr>
            <a:xfrm>
              <a:off x="7293638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33"/>
            <p:cNvSpPr/>
            <p:nvPr/>
          </p:nvSpPr>
          <p:spPr>
            <a:xfrm>
              <a:off x="7361406" y="3314791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33"/>
            <p:cNvSpPr/>
            <p:nvPr/>
          </p:nvSpPr>
          <p:spPr>
            <a:xfrm>
              <a:off x="7306314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33"/>
            <p:cNvSpPr/>
            <p:nvPr/>
          </p:nvSpPr>
          <p:spPr>
            <a:xfrm>
              <a:off x="7375824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33"/>
            <p:cNvSpPr/>
            <p:nvPr/>
          </p:nvSpPr>
          <p:spPr>
            <a:xfrm>
              <a:off x="7319765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33"/>
            <p:cNvSpPr/>
            <p:nvPr/>
          </p:nvSpPr>
          <p:spPr>
            <a:xfrm>
              <a:off x="7389371" y="3458810"/>
              <a:ext cx="121537" cy="43577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33"/>
            <p:cNvSpPr/>
            <p:nvPr/>
          </p:nvSpPr>
          <p:spPr>
            <a:xfrm>
              <a:off x="7262544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33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33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33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33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33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33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33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33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33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33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33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33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33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33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33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33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33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33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33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33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33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33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33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33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33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33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33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33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33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33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33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33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33"/>
            <p:cNvSpPr/>
            <p:nvPr/>
          </p:nvSpPr>
          <p:spPr>
            <a:xfrm>
              <a:off x="6239093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33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33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33"/>
            <p:cNvSpPr/>
            <p:nvPr/>
          </p:nvSpPr>
          <p:spPr>
            <a:xfrm>
              <a:off x="6649603" y="1626564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33"/>
            <p:cNvSpPr/>
            <p:nvPr/>
          </p:nvSpPr>
          <p:spPr>
            <a:xfrm>
              <a:off x="6206806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33"/>
            <p:cNvSpPr/>
            <p:nvPr/>
          </p:nvSpPr>
          <p:spPr>
            <a:xfrm>
              <a:off x="6269026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33"/>
            <p:cNvSpPr/>
            <p:nvPr/>
          </p:nvSpPr>
          <p:spPr>
            <a:xfrm>
              <a:off x="6337310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33"/>
            <p:cNvSpPr/>
            <p:nvPr/>
          </p:nvSpPr>
          <p:spPr>
            <a:xfrm>
              <a:off x="6281702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33"/>
            <p:cNvSpPr/>
            <p:nvPr/>
          </p:nvSpPr>
          <p:spPr>
            <a:xfrm>
              <a:off x="6351341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33"/>
            <p:cNvSpPr/>
            <p:nvPr/>
          </p:nvSpPr>
          <p:spPr>
            <a:xfrm>
              <a:off x="6295152" y="2448906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33"/>
            <p:cNvSpPr/>
            <p:nvPr/>
          </p:nvSpPr>
          <p:spPr>
            <a:xfrm>
              <a:off x="6364146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33"/>
            <p:cNvSpPr/>
            <p:nvPr/>
          </p:nvSpPr>
          <p:spPr>
            <a:xfrm>
              <a:off x="6237545" y="2757554"/>
              <a:ext cx="250815" cy="22478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33"/>
            <p:cNvSpPr/>
            <p:nvPr/>
          </p:nvSpPr>
          <p:spPr>
            <a:xfrm>
              <a:off x="6706823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33"/>
            <p:cNvSpPr/>
            <p:nvPr/>
          </p:nvSpPr>
          <p:spPr>
            <a:xfrm>
              <a:off x="6839327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33"/>
            <p:cNvSpPr/>
            <p:nvPr/>
          </p:nvSpPr>
          <p:spPr>
            <a:xfrm>
              <a:off x="6649603" y="2651177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33"/>
            <p:cNvSpPr/>
            <p:nvPr/>
          </p:nvSpPr>
          <p:spPr>
            <a:xfrm>
              <a:off x="6206806" y="3173353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33"/>
            <p:cNvSpPr/>
            <p:nvPr/>
          </p:nvSpPr>
          <p:spPr>
            <a:xfrm>
              <a:off x="6269026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33"/>
            <p:cNvSpPr/>
            <p:nvPr/>
          </p:nvSpPr>
          <p:spPr>
            <a:xfrm>
              <a:off x="6336794" y="331479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33"/>
            <p:cNvSpPr/>
            <p:nvPr/>
          </p:nvSpPr>
          <p:spPr>
            <a:xfrm>
              <a:off x="6281702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33"/>
            <p:cNvSpPr/>
            <p:nvPr/>
          </p:nvSpPr>
          <p:spPr>
            <a:xfrm>
              <a:off x="6351212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33"/>
            <p:cNvSpPr/>
            <p:nvPr/>
          </p:nvSpPr>
          <p:spPr>
            <a:xfrm>
              <a:off x="6295152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33"/>
            <p:cNvSpPr/>
            <p:nvPr/>
          </p:nvSpPr>
          <p:spPr>
            <a:xfrm>
              <a:off x="6364404" y="3458777"/>
              <a:ext cx="121795" cy="43609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33"/>
            <p:cNvSpPr/>
            <p:nvPr/>
          </p:nvSpPr>
          <p:spPr>
            <a:xfrm>
              <a:off x="6239093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33"/>
            <p:cNvSpPr/>
            <p:nvPr/>
          </p:nvSpPr>
          <p:spPr>
            <a:xfrm>
              <a:off x="6706823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33"/>
            <p:cNvSpPr/>
            <p:nvPr/>
          </p:nvSpPr>
          <p:spPr>
            <a:xfrm>
              <a:off x="6839327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33"/>
            <p:cNvSpPr/>
            <p:nvPr/>
          </p:nvSpPr>
          <p:spPr>
            <a:xfrm>
              <a:off x="6649603" y="3675789"/>
              <a:ext cx="345677" cy="344677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33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33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33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33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33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33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33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33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33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33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33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33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33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33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33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33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33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33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33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33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33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33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33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33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33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33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33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33"/>
            <p:cNvSpPr/>
            <p:nvPr/>
          </p:nvSpPr>
          <p:spPr>
            <a:xfrm>
              <a:off x="5212933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33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33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33"/>
            <p:cNvSpPr/>
            <p:nvPr/>
          </p:nvSpPr>
          <p:spPr>
            <a:xfrm>
              <a:off x="5624636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33"/>
            <p:cNvSpPr/>
            <p:nvPr/>
          </p:nvSpPr>
          <p:spPr>
            <a:xfrm>
              <a:off x="5182226" y="2147999"/>
              <a:ext cx="349870" cy="435862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33"/>
            <p:cNvSpPr/>
            <p:nvPr/>
          </p:nvSpPr>
          <p:spPr>
            <a:xfrm>
              <a:off x="5244414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33"/>
            <p:cNvSpPr/>
            <p:nvPr/>
          </p:nvSpPr>
          <p:spPr>
            <a:xfrm>
              <a:off x="5312052" y="2290372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33"/>
            <p:cNvSpPr/>
            <p:nvPr/>
          </p:nvSpPr>
          <p:spPr>
            <a:xfrm>
              <a:off x="5257090" y="2374687"/>
              <a:ext cx="59769" cy="49931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33"/>
            <p:cNvSpPr/>
            <p:nvPr/>
          </p:nvSpPr>
          <p:spPr>
            <a:xfrm>
              <a:off x="5326728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33"/>
            <p:cNvSpPr/>
            <p:nvPr/>
          </p:nvSpPr>
          <p:spPr>
            <a:xfrm>
              <a:off x="5270540" y="244890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33"/>
            <p:cNvSpPr/>
            <p:nvPr/>
          </p:nvSpPr>
          <p:spPr>
            <a:xfrm>
              <a:off x="5339534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33"/>
            <p:cNvSpPr/>
            <p:nvPr/>
          </p:nvSpPr>
          <p:spPr>
            <a:xfrm>
              <a:off x="5212933" y="2757263"/>
              <a:ext cx="250815" cy="224817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33"/>
            <p:cNvSpPr/>
            <p:nvPr/>
          </p:nvSpPr>
          <p:spPr>
            <a:xfrm>
              <a:off x="5682211" y="2276051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33"/>
            <p:cNvSpPr/>
            <p:nvPr/>
          </p:nvSpPr>
          <p:spPr>
            <a:xfrm>
              <a:off x="5814714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33"/>
            <p:cNvSpPr/>
            <p:nvPr/>
          </p:nvSpPr>
          <p:spPr>
            <a:xfrm>
              <a:off x="5624636" y="2651177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33"/>
            <p:cNvSpPr/>
            <p:nvPr/>
          </p:nvSpPr>
          <p:spPr>
            <a:xfrm>
              <a:off x="5182226" y="3172611"/>
              <a:ext cx="349870" cy="436507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33"/>
            <p:cNvSpPr/>
            <p:nvPr/>
          </p:nvSpPr>
          <p:spPr>
            <a:xfrm>
              <a:off x="5244414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33"/>
            <p:cNvSpPr/>
            <p:nvPr/>
          </p:nvSpPr>
          <p:spPr>
            <a:xfrm>
              <a:off x="5311601" y="3314856"/>
              <a:ext cx="125085" cy="43996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33"/>
            <p:cNvSpPr/>
            <p:nvPr/>
          </p:nvSpPr>
          <p:spPr>
            <a:xfrm>
              <a:off x="5257090" y="3399267"/>
              <a:ext cx="59769" cy="49963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33"/>
            <p:cNvSpPr/>
            <p:nvPr/>
          </p:nvSpPr>
          <p:spPr>
            <a:xfrm>
              <a:off x="5326599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33"/>
            <p:cNvSpPr/>
            <p:nvPr/>
          </p:nvSpPr>
          <p:spPr>
            <a:xfrm>
              <a:off x="5270540" y="347348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33"/>
            <p:cNvSpPr/>
            <p:nvPr/>
          </p:nvSpPr>
          <p:spPr>
            <a:xfrm>
              <a:off x="5339792" y="3458810"/>
              <a:ext cx="121892" cy="43577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33"/>
            <p:cNvSpPr/>
            <p:nvPr/>
          </p:nvSpPr>
          <p:spPr>
            <a:xfrm>
              <a:off x="5212933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33"/>
            <p:cNvSpPr/>
            <p:nvPr/>
          </p:nvSpPr>
          <p:spPr>
            <a:xfrm>
              <a:off x="5682211" y="3300663"/>
              <a:ext cx="196304" cy="18166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33"/>
            <p:cNvSpPr/>
            <p:nvPr/>
          </p:nvSpPr>
          <p:spPr>
            <a:xfrm>
              <a:off x="5814714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33"/>
            <p:cNvSpPr/>
            <p:nvPr/>
          </p:nvSpPr>
          <p:spPr>
            <a:xfrm>
              <a:off x="5624636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33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33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33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33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33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33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33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33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33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33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33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33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33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33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33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33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33"/>
            <p:cNvSpPr/>
            <p:nvPr/>
          </p:nvSpPr>
          <p:spPr>
            <a:xfrm>
              <a:off x="4600023" y="1626564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33"/>
            <p:cNvSpPr/>
            <p:nvPr/>
          </p:nvSpPr>
          <p:spPr>
            <a:xfrm>
              <a:off x="4657631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33"/>
            <p:cNvSpPr/>
            <p:nvPr/>
          </p:nvSpPr>
          <p:spPr>
            <a:xfrm>
              <a:off x="4790102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33"/>
            <p:cNvSpPr/>
            <p:nvPr/>
          </p:nvSpPr>
          <p:spPr>
            <a:xfrm>
              <a:off x="4600023" y="2651564"/>
              <a:ext cx="346032" cy="344000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33"/>
            <p:cNvSpPr/>
            <p:nvPr/>
          </p:nvSpPr>
          <p:spPr>
            <a:xfrm>
              <a:off x="4657631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33"/>
            <p:cNvSpPr/>
            <p:nvPr/>
          </p:nvSpPr>
          <p:spPr>
            <a:xfrm>
              <a:off x="4790102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33"/>
            <p:cNvSpPr/>
            <p:nvPr/>
          </p:nvSpPr>
          <p:spPr>
            <a:xfrm>
              <a:off x="4600023" y="3676079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33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33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33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14" name="Google Shape;5514;p33"/>
          <p:cNvSpPr txBox="1"/>
          <p:nvPr>
            <p:ph idx="1" type="body"/>
          </p:nvPr>
        </p:nvSpPr>
        <p:spPr>
          <a:xfrm>
            <a:off x="4880525" y="2646500"/>
            <a:ext cx="3642900" cy="70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indent="-317500" lvl="1" marL="914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515" name="Google Shape;5515;p33"/>
          <p:cNvSpPr txBox="1"/>
          <p:nvPr>
            <p:ph idx="2" type="subTitle"/>
          </p:nvPr>
        </p:nvSpPr>
        <p:spPr>
          <a:xfrm>
            <a:off x="4168175" y="1796213"/>
            <a:ext cx="4355100" cy="804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16" name="Google Shape;5516;p33"/>
          <p:cNvSpPr/>
          <p:nvPr/>
        </p:nvSpPr>
        <p:spPr>
          <a:xfrm>
            <a:off x="8566547" y="20435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 showMasterSp="0">
  <p:cSld name="CUSTOM_5_1">
    <p:spTree>
      <p:nvGrpSpPr>
        <p:cNvPr id="5517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8" name="Google Shape;5518;p34"/>
          <p:cNvGrpSpPr/>
          <p:nvPr/>
        </p:nvGrpSpPr>
        <p:grpSpPr>
          <a:xfrm>
            <a:off x="58777" y="98419"/>
            <a:ext cx="9026433" cy="1461088"/>
            <a:chOff x="58777" y="98419"/>
            <a:chExt cx="9026433" cy="1461088"/>
          </a:xfrm>
        </p:grpSpPr>
        <p:sp>
          <p:nvSpPr>
            <p:cNvPr id="5519" name="Google Shape;5519;p34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34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34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34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34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34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34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34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34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34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34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34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34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34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34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34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34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34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34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34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34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34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34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34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34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34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34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34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34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34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34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34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34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34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34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34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34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34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34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34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34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34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34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34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34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34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34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34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34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34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34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34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34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34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34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34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34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34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34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34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34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34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34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34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34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34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34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34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34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34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34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34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34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34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34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34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34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34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34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34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34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34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34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34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34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34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34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34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34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34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34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34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34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34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34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34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34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34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34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34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34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34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34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34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34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34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34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34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34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34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34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34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34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34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34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34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34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34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34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34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34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34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34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34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34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34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34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34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34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34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34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34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34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34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34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34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34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34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34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34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34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34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34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34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34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34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34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34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34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34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34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34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34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34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34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34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34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34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34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34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34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34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34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34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34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34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34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34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34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34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34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34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34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34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34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34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34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34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99" name="Google Shape;5699;p34"/>
          <p:cNvSpPr txBox="1"/>
          <p:nvPr>
            <p:ph idx="1" type="subTitle"/>
          </p:nvPr>
        </p:nvSpPr>
        <p:spPr>
          <a:xfrm>
            <a:off x="1111225" y="2133175"/>
            <a:ext cx="3051900" cy="141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700" name="Google Shape;5700;p34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701" name="Google Shape;5701;p34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 showMasterSp="0">
  <p:cSld name="CUSTOM_5_1_1">
    <p:spTree>
      <p:nvGrpSpPr>
        <p:cNvPr id="5702" name="Shape 5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" name="Google Shape;5703;p35"/>
          <p:cNvSpPr txBox="1"/>
          <p:nvPr>
            <p:ph idx="1" type="subTitle"/>
          </p:nvPr>
        </p:nvSpPr>
        <p:spPr>
          <a:xfrm>
            <a:off x="4572000" y="2265925"/>
            <a:ext cx="3051900" cy="141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704" name="Google Shape;5704;p35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705" name="Google Shape;5705;p35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06" name="Google Shape;5706;p35"/>
          <p:cNvGrpSpPr/>
          <p:nvPr/>
        </p:nvGrpSpPr>
        <p:grpSpPr>
          <a:xfrm>
            <a:off x="58777" y="3603619"/>
            <a:ext cx="9026433" cy="1461088"/>
            <a:chOff x="58777" y="98419"/>
            <a:chExt cx="9026433" cy="1461088"/>
          </a:xfrm>
        </p:grpSpPr>
        <p:sp>
          <p:nvSpPr>
            <p:cNvPr id="5707" name="Google Shape;5707;p35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35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35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35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35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35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35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35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35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35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35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35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35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35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35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35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35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35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35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35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35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35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35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35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35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35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35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35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35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35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35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35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35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35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35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35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35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35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35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35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35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35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35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35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35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35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35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35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35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35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35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35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35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35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35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35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35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35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35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35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35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35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35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35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35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35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35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35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35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35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35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35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35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35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35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35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35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35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35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35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35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35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35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35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35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35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35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35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35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35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35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35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35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35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35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35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35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35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35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35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35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35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35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35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35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35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35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35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35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35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35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35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35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35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35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35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35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35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35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35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35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35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35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35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35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35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35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35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35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35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35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35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35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35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35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35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35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35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35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35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35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35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35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35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35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35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35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35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35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35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35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35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35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35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35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35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35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35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35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35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35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35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35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35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35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35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35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35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35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35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35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35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35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35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35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35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35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7" showMasterSp="0">
  <p:cSld name="CUSTOM_5_2">
    <p:spTree>
      <p:nvGrpSpPr>
        <p:cNvPr id="5887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8" name="Google Shape;5888;p36"/>
          <p:cNvGrpSpPr/>
          <p:nvPr/>
        </p:nvGrpSpPr>
        <p:grpSpPr>
          <a:xfrm>
            <a:off x="58777" y="98419"/>
            <a:ext cx="9026433" cy="1461088"/>
            <a:chOff x="58777" y="98419"/>
            <a:chExt cx="9026433" cy="1461088"/>
          </a:xfrm>
        </p:grpSpPr>
        <p:sp>
          <p:nvSpPr>
            <p:cNvPr id="5889" name="Google Shape;5889;p36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36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36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36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36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36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36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36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36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36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36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36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36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36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36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36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36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36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36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36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36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36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36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36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36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36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36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36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36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36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36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36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36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36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36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36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36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36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36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36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36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36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36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36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36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36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36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36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36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36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36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36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36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36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36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36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36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36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36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36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36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36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36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36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36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36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36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36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36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36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36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36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36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36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36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36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36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36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36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36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36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36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36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36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36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36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36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36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36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36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36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36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36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36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36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36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36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36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36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36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36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36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36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36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36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36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36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36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36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36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36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36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36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36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36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36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36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36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36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36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36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36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36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36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36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36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36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36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36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36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36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36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36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36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36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36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36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36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36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36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36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36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36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36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36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36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36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36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36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36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36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36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36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36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36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36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36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36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36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36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36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36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36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36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36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36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36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36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36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36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36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36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36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36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36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36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69" name="Google Shape;6069;p36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070" name="Google Shape;6070;p36"/>
          <p:cNvSpPr txBox="1"/>
          <p:nvPr>
            <p:ph idx="1" type="subTitle"/>
          </p:nvPr>
        </p:nvSpPr>
        <p:spPr>
          <a:xfrm>
            <a:off x="1520100" y="2183275"/>
            <a:ext cx="3051900" cy="141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071" name="Google Shape;6071;p36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8" showMasterSp="0">
  <p:cSld name="ONE_COLUMN_TEXT_3">
    <p:spTree>
      <p:nvGrpSpPr>
        <p:cNvPr id="6072" name="Shape 6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3" name="Google Shape;6073;p37"/>
          <p:cNvSpPr txBox="1"/>
          <p:nvPr>
            <p:ph idx="1" type="body"/>
          </p:nvPr>
        </p:nvSpPr>
        <p:spPr>
          <a:xfrm>
            <a:off x="4572000" y="2545746"/>
            <a:ext cx="3874500" cy="133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6074" name="Google Shape;6074;p37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075" name="Google Shape;6075;p37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76" name="Google Shape;6076;p37"/>
          <p:cNvGrpSpPr/>
          <p:nvPr/>
        </p:nvGrpSpPr>
        <p:grpSpPr>
          <a:xfrm>
            <a:off x="58777" y="3619294"/>
            <a:ext cx="9026433" cy="1461088"/>
            <a:chOff x="58777" y="98419"/>
            <a:chExt cx="9026433" cy="1461088"/>
          </a:xfrm>
        </p:grpSpPr>
        <p:sp>
          <p:nvSpPr>
            <p:cNvPr id="6077" name="Google Shape;6077;p37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37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37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37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37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37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37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37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37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37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37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37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37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37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37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37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37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37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37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37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37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37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37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37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37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37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37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37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37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37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37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37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37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37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37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37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37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37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37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37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37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37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37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37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37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37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37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37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37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37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37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37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37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37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37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37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37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37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37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37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37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37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37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37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37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37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37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37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37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37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37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37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37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37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37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37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37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37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37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37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37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37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37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37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37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37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37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37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37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37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37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37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37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37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37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37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37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37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37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37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37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37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37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37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37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37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37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37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37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37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37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37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37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37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37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37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37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37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37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37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37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37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37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37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37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37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37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37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37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37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37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37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37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37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37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37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37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37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37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37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37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37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37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37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37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37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37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37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37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37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37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37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37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37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37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37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37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37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37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37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37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37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37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37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37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37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37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37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37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37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37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37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37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37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37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37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37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37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37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37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showMasterSp="0" type="titleOnly">
  <p:cSld name="TITLE_ONLY">
    <p:spTree>
      <p:nvGrpSpPr>
        <p:cNvPr id="1007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" name="Google Shape;1008;p11"/>
          <p:cNvGrpSpPr/>
          <p:nvPr/>
        </p:nvGrpSpPr>
        <p:grpSpPr>
          <a:xfrm>
            <a:off x="58777" y="98419"/>
            <a:ext cx="9026433" cy="1461088"/>
            <a:chOff x="58777" y="98419"/>
            <a:chExt cx="9026433" cy="1461088"/>
          </a:xfrm>
        </p:grpSpPr>
        <p:sp>
          <p:nvSpPr>
            <p:cNvPr id="1009" name="Google Shape;1009;p11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1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1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1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1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1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1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1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11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11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11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11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1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1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1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1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1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1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1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1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1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1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1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1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1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1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1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1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1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1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1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1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1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1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1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1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1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1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1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1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1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1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1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1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1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1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1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1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1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1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1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1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1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1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1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1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1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1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1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1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1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1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11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11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1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11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11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11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1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11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11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1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1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1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1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1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1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1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1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1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11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11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1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11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1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1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1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1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1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11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11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1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1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1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11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11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1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1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1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11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11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1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1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1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11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11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11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11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11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11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11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11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11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11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11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11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11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1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1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1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1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1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11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11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1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1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1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1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1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11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11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1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1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1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1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1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1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1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1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11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1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1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9" name="Google Shape;1189;p11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90" name="Google Shape;1190;p11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9" showMasterSp="0">
  <p:cSld name="TITLE_AND_BODY_5">
    <p:spTree>
      <p:nvGrpSpPr>
        <p:cNvPr id="6257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8" name="Google Shape;6258;p38"/>
          <p:cNvGrpSpPr/>
          <p:nvPr/>
        </p:nvGrpSpPr>
        <p:grpSpPr>
          <a:xfrm>
            <a:off x="58777" y="98419"/>
            <a:ext cx="9026433" cy="1461088"/>
            <a:chOff x="58777" y="98419"/>
            <a:chExt cx="9026433" cy="1461088"/>
          </a:xfrm>
        </p:grpSpPr>
        <p:sp>
          <p:nvSpPr>
            <p:cNvPr id="6259" name="Google Shape;6259;p38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38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38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38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38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38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38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38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38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38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38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38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38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38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38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38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38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38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38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38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38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38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38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38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38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38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38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38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38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38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38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38"/>
            <p:cNvSpPr/>
            <p:nvPr/>
          </p:nvSpPr>
          <p:spPr>
            <a:xfrm>
              <a:off x="7231418" y="1123290"/>
              <a:ext cx="350289" cy="436217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38"/>
            <p:cNvSpPr/>
            <p:nvPr/>
          </p:nvSpPr>
          <p:spPr>
            <a:xfrm>
              <a:off x="7293638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38"/>
            <p:cNvSpPr/>
            <p:nvPr/>
          </p:nvSpPr>
          <p:spPr>
            <a:xfrm>
              <a:off x="7361406" y="1265566"/>
              <a:ext cx="125569" cy="43931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38"/>
            <p:cNvSpPr/>
            <p:nvPr/>
          </p:nvSpPr>
          <p:spPr>
            <a:xfrm>
              <a:off x="7306314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38"/>
            <p:cNvSpPr/>
            <p:nvPr/>
          </p:nvSpPr>
          <p:spPr>
            <a:xfrm>
              <a:off x="737595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38"/>
            <p:cNvSpPr/>
            <p:nvPr/>
          </p:nvSpPr>
          <p:spPr>
            <a:xfrm>
              <a:off x="7319765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38"/>
            <p:cNvSpPr/>
            <p:nvPr/>
          </p:nvSpPr>
          <p:spPr>
            <a:xfrm>
              <a:off x="7389371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38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38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38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38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38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38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38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38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38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38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38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38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38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38"/>
            <p:cNvSpPr/>
            <p:nvPr/>
          </p:nvSpPr>
          <p:spPr>
            <a:xfrm>
              <a:off x="6206806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38"/>
            <p:cNvSpPr/>
            <p:nvPr/>
          </p:nvSpPr>
          <p:spPr>
            <a:xfrm>
              <a:off x="6269026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38"/>
            <p:cNvSpPr/>
            <p:nvPr/>
          </p:nvSpPr>
          <p:spPr>
            <a:xfrm>
              <a:off x="6336761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38"/>
            <p:cNvSpPr/>
            <p:nvPr/>
          </p:nvSpPr>
          <p:spPr>
            <a:xfrm>
              <a:off x="6281702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38"/>
            <p:cNvSpPr/>
            <p:nvPr/>
          </p:nvSpPr>
          <p:spPr>
            <a:xfrm>
              <a:off x="6351341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38"/>
            <p:cNvSpPr/>
            <p:nvPr/>
          </p:nvSpPr>
          <p:spPr>
            <a:xfrm>
              <a:off x="6295152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38"/>
            <p:cNvSpPr/>
            <p:nvPr/>
          </p:nvSpPr>
          <p:spPr>
            <a:xfrm>
              <a:off x="6364404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38"/>
            <p:cNvSpPr/>
            <p:nvPr/>
          </p:nvSpPr>
          <p:spPr>
            <a:xfrm>
              <a:off x="6706823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38"/>
            <p:cNvSpPr/>
            <p:nvPr/>
          </p:nvSpPr>
          <p:spPr>
            <a:xfrm>
              <a:off x="6839327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38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38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38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38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38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38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38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38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38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38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38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38"/>
            <p:cNvSpPr/>
            <p:nvPr/>
          </p:nvSpPr>
          <p:spPr>
            <a:xfrm>
              <a:off x="5182226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38"/>
            <p:cNvSpPr/>
            <p:nvPr/>
          </p:nvSpPr>
          <p:spPr>
            <a:xfrm>
              <a:off x="5244414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38"/>
            <p:cNvSpPr/>
            <p:nvPr/>
          </p:nvSpPr>
          <p:spPr>
            <a:xfrm>
              <a:off x="5311504" y="1265631"/>
              <a:ext cx="125182" cy="43931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38"/>
            <p:cNvSpPr/>
            <p:nvPr/>
          </p:nvSpPr>
          <p:spPr>
            <a:xfrm>
              <a:off x="5257090" y="1349784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38"/>
            <p:cNvSpPr/>
            <p:nvPr/>
          </p:nvSpPr>
          <p:spPr>
            <a:xfrm>
              <a:off x="5326728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38"/>
            <p:cNvSpPr/>
            <p:nvPr/>
          </p:nvSpPr>
          <p:spPr>
            <a:xfrm>
              <a:off x="5270540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38"/>
            <p:cNvSpPr/>
            <p:nvPr/>
          </p:nvSpPr>
          <p:spPr>
            <a:xfrm>
              <a:off x="5339792" y="1409585"/>
              <a:ext cx="121795" cy="43577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38"/>
            <p:cNvSpPr/>
            <p:nvPr/>
          </p:nvSpPr>
          <p:spPr>
            <a:xfrm>
              <a:off x="5682211" y="1251439"/>
              <a:ext cx="196304" cy="181563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38"/>
            <p:cNvSpPr/>
            <p:nvPr/>
          </p:nvSpPr>
          <p:spPr>
            <a:xfrm>
              <a:off x="5814714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38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38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38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38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38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38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38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38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38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38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38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38"/>
            <p:cNvSpPr/>
            <p:nvPr/>
          </p:nvSpPr>
          <p:spPr>
            <a:xfrm>
              <a:off x="4157614" y="1123773"/>
              <a:ext cx="349483" cy="435733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38"/>
            <p:cNvSpPr/>
            <p:nvPr/>
          </p:nvSpPr>
          <p:spPr>
            <a:xfrm>
              <a:off x="4219446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38"/>
            <p:cNvSpPr/>
            <p:nvPr/>
          </p:nvSpPr>
          <p:spPr>
            <a:xfrm>
              <a:off x="4287537" y="1265566"/>
              <a:ext cx="124859" cy="43931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38"/>
            <p:cNvSpPr/>
            <p:nvPr/>
          </p:nvSpPr>
          <p:spPr>
            <a:xfrm>
              <a:off x="4232090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38"/>
            <p:cNvSpPr/>
            <p:nvPr/>
          </p:nvSpPr>
          <p:spPr>
            <a:xfrm>
              <a:off x="4302116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38"/>
            <p:cNvSpPr/>
            <p:nvPr/>
          </p:nvSpPr>
          <p:spPr>
            <a:xfrm>
              <a:off x="4245928" y="1424293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38"/>
            <p:cNvSpPr/>
            <p:nvPr/>
          </p:nvSpPr>
          <p:spPr>
            <a:xfrm>
              <a:off x="4315179" y="1409230"/>
              <a:ext cx="121892" cy="43931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38"/>
            <p:cNvSpPr/>
            <p:nvPr/>
          </p:nvSpPr>
          <p:spPr>
            <a:xfrm>
              <a:off x="4657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38"/>
            <p:cNvSpPr/>
            <p:nvPr/>
          </p:nvSpPr>
          <p:spPr>
            <a:xfrm>
              <a:off x="4790102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38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38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38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38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38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38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38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38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38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38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38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38"/>
            <p:cNvSpPr/>
            <p:nvPr/>
          </p:nvSpPr>
          <p:spPr>
            <a:xfrm>
              <a:off x="3133001" y="1123290"/>
              <a:ext cx="349870" cy="436217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38"/>
            <p:cNvSpPr/>
            <p:nvPr/>
          </p:nvSpPr>
          <p:spPr>
            <a:xfrm>
              <a:off x="3194834" y="1280275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38"/>
            <p:cNvSpPr/>
            <p:nvPr/>
          </p:nvSpPr>
          <p:spPr>
            <a:xfrm>
              <a:off x="3262570" y="1265502"/>
              <a:ext cx="125472" cy="43996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38"/>
            <p:cNvSpPr/>
            <p:nvPr/>
          </p:nvSpPr>
          <p:spPr>
            <a:xfrm>
              <a:off x="3207510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38"/>
            <p:cNvSpPr/>
            <p:nvPr/>
          </p:nvSpPr>
          <p:spPr>
            <a:xfrm>
              <a:off x="3277149" y="133514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38"/>
            <p:cNvSpPr/>
            <p:nvPr/>
          </p:nvSpPr>
          <p:spPr>
            <a:xfrm>
              <a:off x="3221315" y="1424293"/>
              <a:ext cx="59769" cy="49834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38"/>
            <p:cNvSpPr/>
            <p:nvPr/>
          </p:nvSpPr>
          <p:spPr>
            <a:xfrm>
              <a:off x="3290567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38"/>
            <p:cNvSpPr/>
            <p:nvPr/>
          </p:nvSpPr>
          <p:spPr>
            <a:xfrm>
              <a:off x="3632631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38"/>
            <p:cNvSpPr/>
            <p:nvPr/>
          </p:nvSpPr>
          <p:spPr>
            <a:xfrm>
              <a:off x="3765490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38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38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38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38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38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38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38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38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38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38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38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38"/>
            <p:cNvSpPr/>
            <p:nvPr/>
          </p:nvSpPr>
          <p:spPr>
            <a:xfrm>
              <a:off x="2108002" y="1123773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38"/>
            <p:cNvSpPr/>
            <p:nvPr/>
          </p:nvSpPr>
          <p:spPr>
            <a:xfrm>
              <a:off x="2170222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38"/>
            <p:cNvSpPr/>
            <p:nvPr/>
          </p:nvSpPr>
          <p:spPr>
            <a:xfrm>
              <a:off x="2238344" y="1265566"/>
              <a:ext cx="124053" cy="43931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38"/>
            <p:cNvSpPr/>
            <p:nvPr/>
          </p:nvSpPr>
          <p:spPr>
            <a:xfrm>
              <a:off x="2182898" y="1349784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38"/>
            <p:cNvSpPr/>
            <p:nvPr/>
          </p:nvSpPr>
          <p:spPr>
            <a:xfrm>
              <a:off x="2252504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38"/>
            <p:cNvSpPr/>
            <p:nvPr/>
          </p:nvSpPr>
          <p:spPr>
            <a:xfrm>
              <a:off x="2196316" y="1424293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38"/>
            <p:cNvSpPr/>
            <p:nvPr/>
          </p:nvSpPr>
          <p:spPr>
            <a:xfrm>
              <a:off x="2265568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38"/>
            <p:cNvSpPr/>
            <p:nvPr/>
          </p:nvSpPr>
          <p:spPr>
            <a:xfrm>
              <a:off x="2608019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38"/>
            <p:cNvSpPr/>
            <p:nvPr/>
          </p:nvSpPr>
          <p:spPr>
            <a:xfrm>
              <a:off x="2740909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38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38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38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38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38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38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38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38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38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38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38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38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38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38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38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38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38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38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38"/>
            <p:cNvSpPr/>
            <p:nvPr/>
          </p:nvSpPr>
          <p:spPr>
            <a:xfrm>
              <a:off x="1583407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38"/>
            <p:cNvSpPr/>
            <p:nvPr/>
          </p:nvSpPr>
          <p:spPr>
            <a:xfrm>
              <a:off x="1716297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38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38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38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38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38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38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38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38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38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38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38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38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38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38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38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38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38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38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38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38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39" name="Google Shape;6439;p38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440" name="Google Shape;6440;p38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1" name="Google Shape;6441;p38"/>
          <p:cNvSpPr txBox="1"/>
          <p:nvPr>
            <p:ph idx="1" type="body"/>
          </p:nvPr>
        </p:nvSpPr>
        <p:spPr>
          <a:xfrm>
            <a:off x="1825650" y="1604680"/>
            <a:ext cx="5492700" cy="208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indent="-317500" lvl="1" marL="914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 showMasterSp="0">
  <p:cSld name="ONE_COLUMN_TEXT_2_1">
    <p:spTree>
      <p:nvGrpSpPr>
        <p:cNvPr id="6442" name="Shape 6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3" name="Google Shape;6443;p39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6444" name="Google Shape;6444;p39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39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39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39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39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39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39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39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39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39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39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39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39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39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39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39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39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39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39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39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39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39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39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39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39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39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39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39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39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39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39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39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39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39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39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39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39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39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39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39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39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39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39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39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39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39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39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39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39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39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39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39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39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39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39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39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39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39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39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39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39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39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39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39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39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39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39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39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39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39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39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39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39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39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39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39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39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39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39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39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39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39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39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39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39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39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39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39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39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39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39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39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39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39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39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39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39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39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39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39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39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39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39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39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39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39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39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39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39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39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39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39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39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39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39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39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39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39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39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39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39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39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39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39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39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39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39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39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39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39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39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39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39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39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39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39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39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39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39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39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39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39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39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39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39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39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39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39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39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39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39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39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39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39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39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39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39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39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39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39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39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39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39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39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39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39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39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39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39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39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39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39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39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39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39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39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39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39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39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39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39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39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39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39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39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39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39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39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39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39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39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39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39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39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39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39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39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39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39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39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39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39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39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39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39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39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39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39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39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39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39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39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39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39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39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39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39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39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39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39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39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39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39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39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39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39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39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39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39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39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39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39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39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39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39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39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39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39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39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39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39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39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39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39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39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39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39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39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39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39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39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39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39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39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39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39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39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39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39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39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39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39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39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39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39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39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39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39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39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39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39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39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39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39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39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39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39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39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39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39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39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39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39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39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39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39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39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 showMasterSp="0">
  <p:cSld name="ONE_COLUMN_TEXT_2_1_1">
    <p:spTree>
      <p:nvGrpSpPr>
        <p:cNvPr id="6939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0" name="Google Shape;6940;p40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6941" name="Google Shape;6941;p40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40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40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40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40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40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40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40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40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40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40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40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40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40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40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40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40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40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40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40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40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40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40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40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40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40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40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40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40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40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40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40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40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40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40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40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40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40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40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40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40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40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40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40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40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40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40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40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40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40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40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40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40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40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40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40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40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40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40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40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40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40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40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40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40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40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40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40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40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40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40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40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40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40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40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40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40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40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40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40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40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40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40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40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40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40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40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40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40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40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40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40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40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40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40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40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40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40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40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40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40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40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40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40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40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40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40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40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40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40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40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40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40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40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40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40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40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40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40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40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40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40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40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40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40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40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40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40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40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40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40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40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40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40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40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40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40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40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40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40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40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40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40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40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40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40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40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40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40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40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40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40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40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40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40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40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40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40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40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40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40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40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40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40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40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40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40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40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40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40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40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40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40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40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40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40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40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40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40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40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40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40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40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40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40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40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40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40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40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40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40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40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40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40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40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40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40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40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40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40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40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40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40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40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40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40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40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40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40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40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40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40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40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40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40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40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40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40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40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40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40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40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40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40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40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40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40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40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40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40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40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40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40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40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40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40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40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40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40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40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40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40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40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40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40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40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40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40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40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40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40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40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40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40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40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40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40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40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40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40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40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40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40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40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40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40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40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40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40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40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40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40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40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40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40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40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40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40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40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40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40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40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40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40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40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40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40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40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40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40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40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40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40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40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40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40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40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40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40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40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40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40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40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40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40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40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40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40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40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40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40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40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40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40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40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40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40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40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40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40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40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40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40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40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40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40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40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40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40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40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40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40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40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40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40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40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40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40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40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40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40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40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40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40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40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40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40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40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40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40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40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40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40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40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40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40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40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40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40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40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40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40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40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40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40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40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40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40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40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40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40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40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40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40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40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40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40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40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40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40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40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40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40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40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40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40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40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40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40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40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40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40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40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40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40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40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40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40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40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40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40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40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40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40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40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40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40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40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40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40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40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40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40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40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40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40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40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40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40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40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40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40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40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40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40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40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40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40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40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40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40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40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40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40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40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40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40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40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40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40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40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40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40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40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40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40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40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40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40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40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40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40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40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40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40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40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40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40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40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40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40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40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40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40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40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40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40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40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40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40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40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40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40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40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40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40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40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40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40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40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40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40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40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40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40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40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40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40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40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40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40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40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40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40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40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 showMasterSp="0">
  <p:cSld name="MAIN_POINT">
    <p:spTree>
      <p:nvGrpSpPr>
        <p:cNvPr id="119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2" name="Google Shape;1192;p12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1193" name="Google Shape;1193;p12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2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2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2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2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2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12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12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2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2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2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2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2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12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12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2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2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2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12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12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2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2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2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12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12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2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2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2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12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12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12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12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12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12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12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12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12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12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12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12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12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12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12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2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2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2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2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12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2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2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2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2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2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2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2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2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12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12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12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12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12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2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12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12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12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12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12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12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2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2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2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2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2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2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2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2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2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12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12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12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2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12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12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12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12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12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12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12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12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12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2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2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2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2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2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12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12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2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2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2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2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2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12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12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2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2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2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2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12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2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2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2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12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2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2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2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2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12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12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2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12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12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12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12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12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2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12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2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2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2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12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2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12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12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12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12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12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2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2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2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2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12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12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2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2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2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2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2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2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2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2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2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2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2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2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2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2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2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2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2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2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2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2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2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2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2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2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2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2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2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2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2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2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2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2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2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2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2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2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2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2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2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2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2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2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2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2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2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2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2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2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2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2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2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2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2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2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2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2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2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2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2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2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2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2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2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2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2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2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2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2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2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2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2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2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2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2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2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2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2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2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2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2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2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2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2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2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2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2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12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2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2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2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2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12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12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2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2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2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2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2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12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12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12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12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2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12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12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12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12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12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12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12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12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2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2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12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12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2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2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2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2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2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2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2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2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2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12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12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2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12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12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2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12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12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12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12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12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12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12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12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12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12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12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12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12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12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12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12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12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12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12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12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12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12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2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12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12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12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12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12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12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12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12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12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12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12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12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12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12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2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12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12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12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12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12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12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12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2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12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12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12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2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12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12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12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2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12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12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12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2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12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12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12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2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12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12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12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12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12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12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12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12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12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12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12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12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12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2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12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12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2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2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2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2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2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2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2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2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2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12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12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2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12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12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12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12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12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12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12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2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2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2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2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2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2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2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2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2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12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12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2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2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12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2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2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2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2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2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2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2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2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2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12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12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2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12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12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2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12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12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12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12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12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12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12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12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12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12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12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12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2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12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12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12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12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12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12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12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12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12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12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12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12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12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12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12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12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12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12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12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12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12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12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12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12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12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12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12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12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12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12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12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12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2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12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12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12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12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12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12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12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12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12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12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12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12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12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12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12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12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2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12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12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12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12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12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12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12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12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12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12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2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12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12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2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12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12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2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2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12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2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12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12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2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12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12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2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12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12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2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2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2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2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2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8" name="Google Shape;1688;p12"/>
          <p:cNvSpPr txBox="1"/>
          <p:nvPr>
            <p:ph type="title"/>
          </p:nvPr>
        </p:nvSpPr>
        <p:spPr>
          <a:xfrm>
            <a:off x="1584000" y="682800"/>
            <a:ext cx="5976000" cy="3777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9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689" name="Google Shape;1689;p12"/>
          <p:cNvSpPr/>
          <p:nvPr/>
        </p:nvSpPr>
        <p:spPr>
          <a:xfrm>
            <a:off x="0" y="1075800"/>
            <a:ext cx="9144000" cy="299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showMasterSp="0" type="blank">
  <p:cSld name="BLANK">
    <p:spTree>
      <p:nvGrpSpPr>
        <p:cNvPr id="1690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 2" showMasterSp="0">
  <p:cSld name="TITLE_AND_BODY_1_1_2">
    <p:spTree>
      <p:nvGrpSpPr>
        <p:cNvPr id="169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2" name="Google Shape;1692;p14"/>
          <p:cNvGrpSpPr/>
          <p:nvPr/>
        </p:nvGrpSpPr>
        <p:grpSpPr>
          <a:xfrm>
            <a:off x="58777" y="98419"/>
            <a:ext cx="9026433" cy="4946660"/>
            <a:chOff x="58777" y="98419"/>
            <a:chExt cx="9026433" cy="4946660"/>
          </a:xfrm>
        </p:grpSpPr>
        <p:sp>
          <p:nvSpPr>
            <p:cNvPr id="1693" name="Google Shape;1693;p14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4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14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14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4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4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4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14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4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14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14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4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14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14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4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14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14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14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14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14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4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14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14"/>
            <p:cNvSpPr/>
            <p:nvPr/>
          </p:nvSpPr>
          <p:spPr>
            <a:xfrm>
              <a:off x="7231805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14"/>
            <p:cNvSpPr/>
            <p:nvPr/>
          </p:nvSpPr>
          <p:spPr>
            <a:xfrm>
              <a:off x="7293638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14"/>
            <p:cNvSpPr/>
            <p:nvPr/>
          </p:nvSpPr>
          <p:spPr>
            <a:xfrm>
              <a:off x="7361825" y="241019"/>
              <a:ext cx="124504" cy="43706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14"/>
            <p:cNvSpPr/>
            <p:nvPr/>
          </p:nvSpPr>
          <p:spPr>
            <a:xfrm>
              <a:off x="7306314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4"/>
            <p:cNvSpPr/>
            <p:nvPr/>
          </p:nvSpPr>
          <p:spPr>
            <a:xfrm>
              <a:off x="7375824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14"/>
            <p:cNvSpPr/>
            <p:nvPr/>
          </p:nvSpPr>
          <p:spPr>
            <a:xfrm>
              <a:off x="7319765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14"/>
            <p:cNvSpPr/>
            <p:nvPr/>
          </p:nvSpPr>
          <p:spPr>
            <a:xfrm>
              <a:off x="7388726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4"/>
            <p:cNvSpPr/>
            <p:nvPr/>
          </p:nvSpPr>
          <p:spPr>
            <a:xfrm>
              <a:off x="7262544" y="708039"/>
              <a:ext cx="250428" cy="224688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14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14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4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14"/>
            <p:cNvSpPr/>
            <p:nvPr/>
          </p:nvSpPr>
          <p:spPr>
            <a:xfrm>
              <a:off x="7231805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14"/>
            <p:cNvSpPr/>
            <p:nvPr/>
          </p:nvSpPr>
          <p:spPr>
            <a:xfrm>
              <a:off x="7293638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4"/>
            <p:cNvSpPr/>
            <p:nvPr/>
          </p:nvSpPr>
          <p:spPr>
            <a:xfrm>
              <a:off x="7361954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14"/>
            <p:cNvSpPr/>
            <p:nvPr/>
          </p:nvSpPr>
          <p:spPr>
            <a:xfrm>
              <a:off x="7306314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14"/>
            <p:cNvSpPr/>
            <p:nvPr/>
          </p:nvSpPr>
          <p:spPr>
            <a:xfrm>
              <a:off x="7375824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4"/>
            <p:cNvSpPr/>
            <p:nvPr/>
          </p:nvSpPr>
          <p:spPr>
            <a:xfrm>
              <a:off x="7319765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14"/>
            <p:cNvSpPr/>
            <p:nvPr/>
          </p:nvSpPr>
          <p:spPr>
            <a:xfrm>
              <a:off x="7388855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14"/>
            <p:cNvSpPr/>
            <p:nvPr/>
          </p:nvSpPr>
          <p:spPr>
            <a:xfrm>
              <a:off x="7262544" y="4806843"/>
              <a:ext cx="250428" cy="224624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4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14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14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4"/>
            <p:cNvSpPr/>
            <p:nvPr/>
          </p:nvSpPr>
          <p:spPr>
            <a:xfrm>
              <a:off x="6207193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14"/>
            <p:cNvSpPr/>
            <p:nvPr/>
          </p:nvSpPr>
          <p:spPr>
            <a:xfrm>
              <a:off x="6269026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14"/>
            <p:cNvSpPr/>
            <p:nvPr/>
          </p:nvSpPr>
          <p:spPr>
            <a:xfrm>
              <a:off x="6337213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4"/>
            <p:cNvSpPr/>
            <p:nvPr/>
          </p:nvSpPr>
          <p:spPr>
            <a:xfrm>
              <a:off x="6281702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14"/>
            <p:cNvSpPr/>
            <p:nvPr/>
          </p:nvSpPr>
          <p:spPr>
            <a:xfrm>
              <a:off x="6351212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14"/>
            <p:cNvSpPr/>
            <p:nvPr/>
          </p:nvSpPr>
          <p:spPr>
            <a:xfrm>
              <a:off x="6295152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14"/>
            <p:cNvSpPr/>
            <p:nvPr/>
          </p:nvSpPr>
          <p:spPr>
            <a:xfrm>
              <a:off x="6364146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14"/>
            <p:cNvSpPr/>
            <p:nvPr/>
          </p:nvSpPr>
          <p:spPr>
            <a:xfrm>
              <a:off x="6237545" y="708297"/>
              <a:ext cx="250815" cy="224721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14"/>
            <p:cNvSpPr/>
            <p:nvPr/>
          </p:nvSpPr>
          <p:spPr>
            <a:xfrm>
              <a:off x="6706823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4"/>
            <p:cNvSpPr/>
            <p:nvPr/>
          </p:nvSpPr>
          <p:spPr>
            <a:xfrm>
              <a:off x="683932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14"/>
            <p:cNvSpPr/>
            <p:nvPr/>
          </p:nvSpPr>
          <p:spPr>
            <a:xfrm>
              <a:off x="6649603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14"/>
            <p:cNvSpPr/>
            <p:nvPr/>
          </p:nvSpPr>
          <p:spPr>
            <a:xfrm>
              <a:off x="6206806" y="4197965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14"/>
            <p:cNvSpPr/>
            <p:nvPr/>
          </p:nvSpPr>
          <p:spPr>
            <a:xfrm>
              <a:off x="6269026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14"/>
            <p:cNvSpPr/>
            <p:nvPr/>
          </p:nvSpPr>
          <p:spPr>
            <a:xfrm>
              <a:off x="6337310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14"/>
            <p:cNvSpPr/>
            <p:nvPr/>
          </p:nvSpPr>
          <p:spPr>
            <a:xfrm>
              <a:off x="6281702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14"/>
            <p:cNvSpPr/>
            <p:nvPr/>
          </p:nvSpPr>
          <p:spPr>
            <a:xfrm>
              <a:off x="6351212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14"/>
            <p:cNvSpPr/>
            <p:nvPr/>
          </p:nvSpPr>
          <p:spPr>
            <a:xfrm>
              <a:off x="6295152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14"/>
            <p:cNvSpPr/>
            <p:nvPr/>
          </p:nvSpPr>
          <p:spPr>
            <a:xfrm>
              <a:off x="6364243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14"/>
            <p:cNvSpPr/>
            <p:nvPr/>
          </p:nvSpPr>
          <p:spPr>
            <a:xfrm>
              <a:off x="6237545" y="4806940"/>
              <a:ext cx="250815" cy="224592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14"/>
            <p:cNvSpPr/>
            <p:nvPr/>
          </p:nvSpPr>
          <p:spPr>
            <a:xfrm>
              <a:off x="6706823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14"/>
            <p:cNvSpPr/>
            <p:nvPr/>
          </p:nvSpPr>
          <p:spPr>
            <a:xfrm>
              <a:off x="6839327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14"/>
            <p:cNvSpPr/>
            <p:nvPr/>
          </p:nvSpPr>
          <p:spPr>
            <a:xfrm>
              <a:off x="6649603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14"/>
            <p:cNvSpPr/>
            <p:nvPr/>
          </p:nvSpPr>
          <p:spPr>
            <a:xfrm>
              <a:off x="5182226" y="98419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14"/>
            <p:cNvSpPr/>
            <p:nvPr/>
          </p:nvSpPr>
          <p:spPr>
            <a:xfrm>
              <a:off x="5244414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14"/>
            <p:cNvSpPr/>
            <p:nvPr/>
          </p:nvSpPr>
          <p:spPr>
            <a:xfrm>
              <a:off x="5312052" y="24114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14"/>
            <p:cNvSpPr/>
            <p:nvPr/>
          </p:nvSpPr>
          <p:spPr>
            <a:xfrm>
              <a:off x="5257090" y="325172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14"/>
            <p:cNvSpPr/>
            <p:nvPr/>
          </p:nvSpPr>
          <p:spPr>
            <a:xfrm>
              <a:off x="5326599" y="310528"/>
              <a:ext cx="121408" cy="43512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14"/>
            <p:cNvSpPr/>
            <p:nvPr/>
          </p:nvSpPr>
          <p:spPr>
            <a:xfrm>
              <a:off x="5270540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14"/>
            <p:cNvSpPr/>
            <p:nvPr/>
          </p:nvSpPr>
          <p:spPr>
            <a:xfrm>
              <a:off x="5339501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14"/>
            <p:cNvSpPr/>
            <p:nvPr/>
          </p:nvSpPr>
          <p:spPr>
            <a:xfrm>
              <a:off x="5212933" y="708039"/>
              <a:ext cx="250815" cy="224688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14"/>
            <p:cNvSpPr/>
            <p:nvPr/>
          </p:nvSpPr>
          <p:spPr>
            <a:xfrm>
              <a:off x="5682211" y="226472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14"/>
            <p:cNvSpPr/>
            <p:nvPr/>
          </p:nvSpPr>
          <p:spPr>
            <a:xfrm>
              <a:off x="5814714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14"/>
            <p:cNvSpPr/>
            <p:nvPr/>
          </p:nvSpPr>
          <p:spPr>
            <a:xfrm>
              <a:off x="5624636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14"/>
            <p:cNvSpPr/>
            <p:nvPr/>
          </p:nvSpPr>
          <p:spPr>
            <a:xfrm>
              <a:off x="5182226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14"/>
            <p:cNvSpPr/>
            <p:nvPr/>
          </p:nvSpPr>
          <p:spPr>
            <a:xfrm>
              <a:off x="5244414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14"/>
            <p:cNvSpPr/>
            <p:nvPr/>
          </p:nvSpPr>
          <p:spPr>
            <a:xfrm>
              <a:off x="5312149" y="4339952"/>
              <a:ext cx="123988" cy="43383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4"/>
            <p:cNvSpPr/>
            <p:nvPr/>
          </p:nvSpPr>
          <p:spPr>
            <a:xfrm>
              <a:off x="5257090" y="4423976"/>
              <a:ext cx="59769" cy="49866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14"/>
            <p:cNvSpPr/>
            <p:nvPr/>
          </p:nvSpPr>
          <p:spPr>
            <a:xfrm>
              <a:off x="5326599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14"/>
            <p:cNvSpPr/>
            <p:nvPr/>
          </p:nvSpPr>
          <p:spPr>
            <a:xfrm>
              <a:off x="5270540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14"/>
            <p:cNvSpPr/>
            <p:nvPr/>
          </p:nvSpPr>
          <p:spPr>
            <a:xfrm>
              <a:off x="5339630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14"/>
            <p:cNvSpPr/>
            <p:nvPr/>
          </p:nvSpPr>
          <p:spPr>
            <a:xfrm>
              <a:off x="5212933" y="4806843"/>
              <a:ext cx="250815" cy="224624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14"/>
            <p:cNvSpPr/>
            <p:nvPr/>
          </p:nvSpPr>
          <p:spPr>
            <a:xfrm>
              <a:off x="5682211" y="4325276"/>
              <a:ext cx="196304" cy="181918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4"/>
            <p:cNvSpPr/>
            <p:nvPr/>
          </p:nvSpPr>
          <p:spPr>
            <a:xfrm>
              <a:off x="5814714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14"/>
            <p:cNvSpPr/>
            <p:nvPr/>
          </p:nvSpPr>
          <p:spPr>
            <a:xfrm>
              <a:off x="5624636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14"/>
            <p:cNvSpPr/>
            <p:nvPr/>
          </p:nvSpPr>
          <p:spPr>
            <a:xfrm>
              <a:off x="4157614" y="99161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4"/>
            <p:cNvSpPr/>
            <p:nvPr/>
          </p:nvSpPr>
          <p:spPr>
            <a:xfrm>
              <a:off x="4219446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14"/>
            <p:cNvSpPr/>
            <p:nvPr/>
          </p:nvSpPr>
          <p:spPr>
            <a:xfrm>
              <a:off x="4287988" y="241148"/>
              <a:ext cx="123956" cy="43577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14"/>
            <p:cNvSpPr/>
            <p:nvPr/>
          </p:nvSpPr>
          <p:spPr>
            <a:xfrm>
              <a:off x="4232090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14"/>
            <p:cNvSpPr/>
            <p:nvPr/>
          </p:nvSpPr>
          <p:spPr>
            <a:xfrm>
              <a:off x="4301987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14"/>
            <p:cNvSpPr/>
            <p:nvPr/>
          </p:nvSpPr>
          <p:spPr>
            <a:xfrm>
              <a:off x="4245928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4"/>
            <p:cNvSpPr/>
            <p:nvPr/>
          </p:nvSpPr>
          <p:spPr>
            <a:xfrm>
              <a:off x="4314889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4"/>
            <p:cNvSpPr/>
            <p:nvPr/>
          </p:nvSpPr>
          <p:spPr>
            <a:xfrm>
              <a:off x="4188320" y="708297"/>
              <a:ext cx="250428" cy="224721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4"/>
            <p:cNvSpPr/>
            <p:nvPr/>
          </p:nvSpPr>
          <p:spPr>
            <a:xfrm>
              <a:off x="4657631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14"/>
            <p:cNvSpPr/>
            <p:nvPr/>
          </p:nvSpPr>
          <p:spPr>
            <a:xfrm>
              <a:off x="4790102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4"/>
            <p:cNvSpPr/>
            <p:nvPr/>
          </p:nvSpPr>
          <p:spPr>
            <a:xfrm>
              <a:off x="4600023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14"/>
            <p:cNvSpPr/>
            <p:nvPr/>
          </p:nvSpPr>
          <p:spPr>
            <a:xfrm>
              <a:off x="4157614" y="4197965"/>
              <a:ext cx="349483" cy="435378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14"/>
            <p:cNvSpPr/>
            <p:nvPr/>
          </p:nvSpPr>
          <p:spPr>
            <a:xfrm>
              <a:off x="4219446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14"/>
            <p:cNvSpPr/>
            <p:nvPr/>
          </p:nvSpPr>
          <p:spPr>
            <a:xfrm>
              <a:off x="4288117" y="4339952"/>
              <a:ext cx="123827" cy="43254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14"/>
            <p:cNvSpPr/>
            <p:nvPr/>
          </p:nvSpPr>
          <p:spPr>
            <a:xfrm>
              <a:off x="4232090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14"/>
            <p:cNvSpPr/>
            <p:nvPr/>
          </p:nvSpPr>
          <p:spPr>
            <a:xfrm>
              <a:off x="4301987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4"/>
            <p:cNvSpPr/>
            <p:nvPr/>
          </p:nvSpPr>
          <p:spPr>
            <a:xfrm>
              <a:off x="4245928" y="4498130"/>
              <a:ext cx="60059" cy="50221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4"/>
            <p:cNvSpPr/>
            <p:nvPr/>
          </p:nvSpPr>
          <p:spPr>
            <a:xfrm>
              <a:off x="4315018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4"/>
            <p:cNvSpPr/>
            <p:nvPr/>
          </p:nvSpPr>
          <p:spPr>
            <a:xfrm>
              <a:off x="4188320" y="4806940"/>
              <a:ext cx="250428" cy="224592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14"/>
            <p:cNvSpPr/>
            <p:nvPr/>
          </p:nvSpPr>
          <p:spPr>
            <a:xfrm>
              <a:off x="4657631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14"/>
            <p:cNvSpPr/>
            <p:nvPr/>
          </p:nvSpPr>
          <p:spPr>
            <a:xfrm>
              <a:off x="4790102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4"/>
            <p:cNvSpPr/>
            <p:nvPr/>
          </p:nvSpPr>
          <p:spPr>
            <a:xfrm>
              <a:off x="4600023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4"/>
            <p:cNvSpPr/>
            <p:nvPr/>
          </p:nvSpPr>
          <p:spPr>
            <a:xfrm>
              <a:off x="3132614" y="98419"/>
              <a:ext cx="350257" cy="436217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4"/>
            <p:cNvSpPr/>
            <p:nvPr/>
          </p:nvSpPr>
          <p:spPr>
            <a:xfrm>
              <a:off x="3194834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4"/>
            <p:cNvSpPr/>
            <p:nvPr/>
          </p:nvSpPr>
          <p:spPr>
            <a:xfrm>
              <a:off x="3263021" y="241019"/>
              <a:ext cx="124440" cy="43706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4"/>
            <p:cNvSpPr/>
            <p:nvPr/>
          </p:nvSpPr>
          <p:spPr>
            <a:xfrm>
              <a:off x="3207510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3277020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4"/>
            <p:cNvSpPr/>
            <p:nvPr/>
          </p:nvSpPr>
          <p:spPr>
            <a:xfrm>
              <a:off x="3221315" y="399294"/>
              <a:ext cx="60059" cy="50189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4"/>
            <p:cNvSpPr/>
            <p:nvPr/>
          </p:nvSpPr>
          <p:spPr>
            <a:xfrm>
              <a:off x="3290277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4"/>
            <p:cNvSpPr/>
            <p:nvPr/>
          </p:nvSpPr>
          <p:spPr>
            <a:xfrm>
              <a:off x="3163708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4"/>
            <p:cNvSpPr/>
            <p:nvPr/>
          </p:nvSpPr>
          <p:spPr>
            <a:xfrm>
              <a:off x="3633018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4"/>
            <p:cNvSpPr/>
            <p:nvPr/>
          </p:nvSpPr>
          <p:spPr>
            <a:xfrm>
              <a:off x="3765490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4"/>
            <p:cNvSpPr/>
            <p:nvPr/>
          </p:nvSpPr>
          <p:spPr>
            <a:xfrm>
              <a:off x="3575411" y="602242"/>
              <a:ext cx="345645" cy="344032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4"/>
            <p:cNvSpPr/>
            <p:nvPr/>
          </p:nvSpPr>
          <p:spPr>
            <a:xfrm>
              <a:off x="3133001" y="4197223"/>
              <a:ext cx="349870" cy="436120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4"/>
            <p:cNvSpPr/>
            <p:nvPr/>
          </p:nvSpPr>
          <p:spPr>
            <a:xfrm>
              <a:off x="3194834" y="435446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3263118" y="4339823"/>
              <a:ext cx="124343" cy="43383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4"/>
            <p:cNvSpPr/>
            <p:nvPr/>
          </p:nvSpPr>
          <p:spPr>
            <a:xfrm>
              <a:off x="3207510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4"/>
            <p:cNvSpPr/>
            <p:nvPr/>
          </p:nvSpPr>
          <p:spPr>
            <a:xfrm>
              <a:off x="3277020" y="4409300"/>
              <a:ext cx="121247" cy="43544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4"/>
            <p:cNvSpPr/>
            <p:nvPr/>
          </p:nvSpPr>
          <p:spPr>
            <a:xfrm>
              <a:off x="3221315" y="4498130"/>
              <a:ext cx="59769" cy="50221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4"/>
            <p:cNvSpPr/>
            <p:nvPr/>
          </p:nvSpPr>
          <p:spPr>
            <a:xfrm>
              <a:off x="3290406" y="4483390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4"/>
            <p:cNvSpPr/>
            <p:nvPr/>
          </p:nvSpPr>
          <p:spPr>
            <a:xfrm>
              <a:off x="3163708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4"/>
            <p:cNvSpPr/>
            <p:nvPr/>
          </p:nvSpPr>
          <p:spPr>
            <a:xfrm>
              <a:off x="3633018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4"/>
            <p:cNvSpPr/>
            <p:nvPr/>
          </p:nvSpPr>
          <p:spPr>
            <a:xfrm>
              <a:off x="3765490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3575411" y="4700692"/>
              <a:ext cx="345645" cy="344387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2108389" y="99161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2170222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2238409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2182898" y="325172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2252408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219631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2265310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2138741" y="708297"/>
              <a:ext cx="250783" cy="224721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2608019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2740909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2550799" y="602242"/>
              <a:ext cx="346032" cy="344032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2108389" y="4197965"/>
              <a:ext cx="349515" cy="435378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2170222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4"/>
            <p:cNvSpPr/>
            <p:nvPr/>
          </p:nvSpPr>
          <p:spPr>
            <a:xfrm>
              <a:off x="2238893" y="4339952"/>
              <a:ext cx="123053" cy="43254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4"/>
            <p:cNvSpPr/>
            <p:nvPr/>
          </p:nvSpPr>
          <p:spPr>
            <a:xfrm>
              <a:off x="2182898" y="442397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2252408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2196316" y="4498130"/>
              <a:ext cx="60156" cy="50221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2265439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2138741" y="4806940"/>
              <a:ext cx="250783" cy="224592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2608019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2740909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2550799" y="4700692"/>
              <a:ext cx="346032" cy="344387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4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4"/>
            <p:cNvSpPr/>
            <p:nvPr/>
          </p:nvSpPr>
          <p:spPr>
            <a:xfrm>
              <a:off x="1583407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1716297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14"/>
            <p:cNvSpPr/>
            <p:nvPr/>
          </p:nvSpPr>
          <p:spPr>
            <a:xfrm>
              <a:off x="1526186" y="602242"/>
              <a:ext cx="345677" cy="344032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4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4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4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4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1583407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1716297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1526186" y="4700692"/>
              <a:ext cx="345677" cy="344387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4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4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4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4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4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4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4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4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4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4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4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4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4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4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4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4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4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4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4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4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4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91" name="Google Shape;1891;p14"/>
          <p:cNvSpPr txBox="1"/>
          <p:nvPr>
            <p:ph type="title"/>
          </p:nvPr>
        </p:nvSpPr>
        <p:spPr>
          <a:xfrm>
            <a:off x="713950" y="371800"/>
            <a:ext cx="8036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92" name="Google Shape;1892;p14">
            <a:hlinkClick action="ppaction://hlinksldjump" r:id="rId2"/>
          </p:cNvPr>
          <p:cNvSpPr txBox="1"/>
          <p:nvPr>
            <p:ph idx="2" type="title"/>
          </p:nvPr>
        </p:nvSpPr>
        <p:spPr>
          <a:xfrm>
            <a:off x="762093" y="1221402"/>
            <a:ext cx="647700" cy="296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893" name="Google Shape;1893;p14">
            <a:hlinkClick action="ppaction://hlinksldjump" r:id="rId3"/>
          </p:cNvPr>
          <p:cNvSpPr txBox="1"/>
          <p:nvPr>
            <p:ph idx="3" type="title"/>
          </p:nvPr>
        </p:nvSpPr>
        <p:spPr>
          <a:xfrm>
            <a:off x="762100" y="1550125"/>
            <a:ext cx="24636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894" name="Google Shape;1894;p14"/>
          <p:cNvSpPr txBox="1"/>
          <p:nvPr>
            <p:ph idx="1" type="subTitle"/>
          </p:nvPr>
        </p:nvSpPr>
        <p:spPr>
          <a:xfrm>
            <a:off x="762099" y="18486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95" name="Google Shape;1895;p14"/>
          <p:cNvSpPr txBox="1"/>
          <p:nvPr>
            <p:ph idx="4" type="title"/>
          </p:nvPr>
        </p:nvSpPr>
        <p:spPr>
          <a:xfrm>
            <a:off x="3761962" y="1223502"/>
            <a:ext cx="649200" cy="29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896" name="Google Shape;1896;p14"/>
          <p:cNvSpPr txBox="1"/>
          <p:nvPr>
            <p:ph idx="5" type="title"/>
          </p:nvPr>
        </p:nvSpPr>
        <p:spPr>
          <a:xfrm>
            <a:off x="3761962" y="1550127"/>
            <a:ext cx="23292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897" name="Google Shape;1897;p14"/>
          <p:cNvSpPr txBox="1"/>
          <p:nvPr>
            <p:ph idx="6" type="subTitle"/>
          </p:nvPr>
        </p:nvSpPr>
        <p:spPr>
          <a:xfrm>
            <a:off x="3761962" y="18486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98" name="Google Shape;1898;p14"/>
          <p:cNvSpPr txBox="1"/>
          <p:nvPr>
            <p:ph idx="7" type="title"/>
          </p:nvPr>
        </p:nvSpPr>
        <p:spPr>
          <a:xfrm>
            <a:off x="762093" y="2914370"/>
            <a:ext cx="649200" cy="29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899" name="Google Shape;1899;p14"/>
          <p:cNvSpPr txBox="1"/>
          <p:nvPr>
            <p:ph idx="8" type="title"/>
          </p:nvPr>
        </p:nvSpPr>
        <p:spPr>
          <a:xfrm>
            <a:off x="762100" y="3241950"/>
            <a:ext cx="24636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900" name="Google Shape;1900;p14"/>
          <p:cNvSpPr txBox="1"/>
          <p:nvPr>
            <p:ph idx="9" type="subTitle"/>
          </p:nvPr>
        </p:nvSpPr>
        <p:spPr>
          <a:xfrm>
            <a:off x="762099" y="35759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901" name="Google Shape;1901;p14"/>
          <p:cNvSpPr txBox="1"/>
          <p:nvPr>
            <p:ph idx="13" type="title"/>
          </p:nvPr>
        </p:nvSpPr>
        <p:spPr>
          <a:xfrm>
            <a:off x="3761959" y="2914391"/>
            <a:ext cx="649200" cy="29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902" name="Google Shape;1902;p14"/>
          <p:cNvSpPr txBox="1"/>
          <p:nvPr>
            <p:ph idx="14" type="title"/>
          </p:nvPr>
        </p:nvSpPr>
        <p:spPr>
          <a:xfrm>
            <a:off x="3761949" y="3241950"/>
            <a:ext cx="24636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903" name="Google Shape;1903;p14"/>
          <p:cNvSpPr txBox="1"/>
          <p:nvPr>
            <p:ph idx="15" type="subTitle"/>
          </p:nvPr>
        </p:nvSpPr>
        <p:spPr>
          <a:xfrm>
            <a:off x="3761962" y="35759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904" name="Google Shape;1904;p14"/>
          <p:cNvSpPr/>
          <p:nvPr/>
        </p:nvSpPr>
        <p:spPr>
          <a:xfrm>
            <a:off x="-261050" y="639850"/>
            <a:ext cx="975000" cy="3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5" name="Google Shape;1905;p14"/>
          <p:cNvSpPr txBox="1"/>
          <p:nvPr>
            <p:ph idx="16" type="title"/>
          </p:nvPr>
        </p:nvSpPr>
        <p:spPr>
          <a:xfrm>
            <a:off x="6759594" y="1223502"/>
            <a:ext cx="649200" cy="29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906" name="Google Shape;1906;p14"/>
          <p:cNvSpPr txBox="1"/>
          <p:nvPr>
            <p:ph idx="17" type="title"/>
          </p:nvPr>
        </p:nvSpPr>
        <p:spPr>
          <a:xfrm>
            <a:off x="6757028" y="1550125"/>
            <a:ext cx="16737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907" name="Google Shape;1907;p14"/>
          <p:cNvSpPr txBox="1"/>
          <p:nvPr>
            <p:ph idx="18" type="subTitle"/>
          </p:nvPr>
        </p:nvSpPr>
        <p:spPr>
          <a:xfrm>
            <a:off x="6757025" y="18486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908" name="Google Shape;1908;p14"/>
          <p:cNvSpPr txBox="1"/>
          <p:nvPr>
            <p:ph idx="19" type="title"/>
          </p:nvPr>
        </p:nvSpPr>
        <p:spPr>
          <a:xfrm>
            <a:off x="6759594" y="2914391"/>
            <a:ext cx="649200" cy="29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909" name="Google Shape;1909;p14"/>
          <p:cNvSpPr txBox="1"/>
          <p:nvPr>
            <p:ph idx="20" type="title"/>
          </p:nvPr>
        </p:nvSpPr>
        <p:spPr>
          <a:xfrm>
            <a:off x="6757025" y="3241950"/>
            <a:ext cx="1673700" cy="27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910" name="Google Shape;1910;p14"/>
          <p:cNvSpPr txBox="1"/>
          <p:nvPr>
            <p:ph idx="21" type="subTitle"/>
          </p:nvPr>
        </p:nvSpPr>
        <p:spPr>
          <a:xfrm>
            <a:off x="6757025" y="3575900"/>
            <a:ext cx="1776300" cy="54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 showMasterSp="0">
  <p:cSld name="SECTION_HEADER_1">
    <p:spTree>
      <p:nvGrpSpPr>
        <p:cNvPr id="1911" name="Shape 1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2" name="Google Shape;1912;p15"/>
          <p:cNvGrpSpPr/>
          <p:nvPr/>
        </p:nvGrpSpPr>
        <p:grpSpPr>
          <a:xfrm>
            <a:off x="58777" y="98419"/>
            <a:ext cx="9026433" cy="4946659"/>
            <a:chOff x="311925" y="921250"/>
            <a:chExt cx="6996150" cy="3834025"/>
          </a:xfrm>
        </p:grpSpPr>
        <p:sp>
          <p:nvSpPr>
            <p:cNvPr id="1913" name="Google Shape;1913;p15"/>
            <p:cNvSpPr/>
            <p:nvPr/>
          </p:nvSpPr>
          <p:spPr>
            <a:xfrm>
              <a:off x="6665700" y="921250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5"/>
            <p:cNvSpPr/>
            <p:nvPr/>
          </p:nvSpPr>
          <p:spPr>
            <a:xfrm>
              <a:off x="6713625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5"/>
            <p:cNvSpPr/>
            <p:nvPr/>
          </p:nvSpPr>
          <p:spPr>
            <a:xfrm>
              <a:off x="6766750" y="1031775"/>
              <a:ext cx="96225" cy="33875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5"/>
            <p:cNvSpPr/>
            <p:nvPr/>
          </p:nvSpPr>
          <p:spPr>
            <a:xfrm>
              <a:off x="67234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5"/>
            <p:cNvSpPr/>
            <p:nvPr/>
          </p:nvSpPr>
          <p:spPr>
            <a:xfrm>
              <a:off x="6777325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67338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5"/>
            <p:cNvSpPr/>
            <p:nvPr/>
          </p:nvSpPr>
          <p:spPr>
            <a:xfrm>
              <a:off x="678762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5"/>
            <p:cNvSpPr/>
            <p:nvPr/>
          </p:nvSpPr>
          <p:spPr>
            <a:xfrm>
              <a:off x="6689525" y="1393950"/>
              <a:ext cx="194075" cy="174175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5"/>
            <p:cNvSpPr/>
            <p:nvPr/>
          </p:nvSpPr>
          <p:spPr>
            <a:xfrm>
              <a:off x="705325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5"/>
            <p:cNvSpPr/>
            <p:nvPr/>
          </p:nvSpPr>
          <p:spPr>
            <a:xfrm>
              <a:off x="715595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5"/>
            <p:cNvSpPr/>
            <p:nvPr/>
          </p:nvSpPr>
          <p:spPr>
            <a:xfrm>
              <a:off x="700860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5"/>
            <p:cNvSpPr/>
            <p:nvPr/>
          </p:nvSpPr>
          <p:spPr>
            <a:xfrm>
              <a:off x="6665400" y="1716100"/>
              <a:ext cx="271200" cy="337600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5"/>
            <p:cNvSpPr/>
            <p:nvPr/>
          </p:nvSpPr>
          <p:spPr>
            <a:xfrm>
              <a:off x="6713625" y="18372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15"/>
            <p:cNvSpPr/>
            <p:nvPr/>
          </p:nvSpPr>
          <p:spPr>
            <a:xfrm>
              <a:off x="67664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15"/>
            <p:cNvSpPr/>
            <p:nvPr/>
          </p:nvSpPr>
          <p:spPr>
            <a:xfrm>
              <a:off x="67234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5"/>
            <p:cNvSpPr/>
            <p:nvPr/>
          </p:nvSpPr>
          <p:spPr>
            <a:xfrm>
              <a:off x="6777400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5"/>
            <p:cNvSpPr/>
            <p:nvPr/>
          </p:nvSpPr>
          <p:spPr>
            <a:xfrm>
              <a:off x="673387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5"/>
            <p:cNvSpPr/>
            <p:nvPr/>
          </p:nvSpPr>
          <p:spPr>
            <a:xfrm>
              <a:off x="678782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5"/>
            <p:cNvSpPr/>
            <p:nvPr/>
          </p:nvSpPr>
          <p:spPr>
            <a:xfrm>
              <a:off x="6690400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7053250" y="181492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5"/>
            <p:cNvSpPr/>
            <p:nvPr/>
          </p:nvSpPr>
          <p:spPr>
            <a:xfrm>
              <a:off x="715595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5"/>
            <p:cNvSpPr/>
            <p:nvPr/>
          </p:nvSpPr>
          <p:spPr>
            <a:xfrm>
              <a:off x="7008600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5"/>
            <p:cNvSpPr/>
            <p:nvPr/>
          </p:nvSpPr>
          <p:spPr>
            <a:xfrm>
              <a:off x="6665700" y="2509825"/>
              <a:ext cx="270900" cy="337750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5"/>
            <p:cNvSpPr/>
            <p:nvPr/>
          </p:nvSpPr>
          <p:spPr>
            <a:xfrm>
              <a:off x="6713625" y="2631725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5"/>
            <p:cNvSpPr/>
            <p:nvPr/>
          </p:nvSpPr>
          <p:spPr>
            <a:xfrm>
              <a:off x="67668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5"/>
            <p:cNvSpPr/>
            <p:nvPr/>
          </p:nvSpPr>
          <p:spPr>
            <a:xfrm>
              <a:off x="67234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5"/>
            <p:cNvSpPr/>
            <p:nvPr/>
          </p:nvSpPr>
          <p:spPr>
            <a:xfrm>
              <a:off x="6777400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5"/>
            <p:cNvSpPr/>
            <p:nvPr/>
          </p:nvSpPr>
          <p:spPr>
            <a:xfrm>
              <a:off x="673387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5"/>
            <p:cNvSpPr/>
            <p:nvPr/>
          </p:nvSpPr>
          <p:spPr>
            <a:xfrm>
              <a:off x="6787625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5"/>
            <p:cNvSpPr/>
            <p:nvPr/>
          </p:nvSpPr>
          <p:spPr>
            <a:xfrm>
              <a:off x="6689525" y="2982275"/>
              <a:ext cx="194075" cy="17422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15"/>
            <p:cNvSpPr/>
            <p:nvPr/>
          </p:nvSpPr>
          <p:spPr>
            <a:xfrm>
              <a:off x="705325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15"/>
            <p:cNvSpPr/>
            <p:nvPr/>
          </p:nvSpPr>
          <p:spPr>
            <a:xfrm>
              <a:off x="715595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15"/>
            <p:cNvSpPr/>
            <p:nvPr/>
          </p:nvSpPr>
          <p:spPr>
            <a:xfrm>
              <a:off x="700860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5"/>
            <p:cNvSpPr/>
            <p:nvPr/>
          </p:nvSpPr>
          <p:spPr>
            <a:xfrm>
              <a:off x="6665400" y="33045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5"/>
            <p:cNvSpPr/>
            <p:nvPr/>
          </p:nvSpPr>
          <p:spPr>
            <a:xfrm>
              <a:off x="6713625" y="3425775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5"/>
            <p:cNvSpPr/>
            <p:nvPr/>
          </p:nvSpPr>
          <p:spPr>
            <a:xfrm>
              <a:off x="6766425" y="34141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5"/>
            <p:cNvSpPr/>
            <p:nvPr/>
          </p:nvSpPr>
          <p:spPr>
            <a:xfrm>
              <a:off x="67234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5"/>
            <p:cNvSpPr/>
            <p:nvPr/>
          </p:nvSpPr>
          <p:spPr>
            <a:xfrm>
              <a:off x="677732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5"/>
            <p:cNvSpPr/>
            <p:nvPr/>
          </p:nvSpPr>
          <p:spPr>
            <a:xfrm>
              <a:off x="67338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5"/>
            <p:cNvSpPr/>
            <p:nvPr/>
          </p:nvSpPr>
          <p:spPr>
            <a:xfrm>
              <a:off x="6787825" y="3525775"/>
              <a:ext cx="94125" cy="33800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5"/>
            <p:cNvSpPr/>
            <p:nvPr/>
          </p:nvSpPr>
          <p:spPr>
            <a:xfrm>
              <a:off x="6690400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5"/>
            <p:cNvSpPr/>
            <p:nvPr/>
          </p:nvSpPr>
          <p:spPr>
            <a:xfrm>
              <a:off x="7053250" y="3403225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5"/>
            <p:cNvSpPr/>
            <p:nvPr/>
          </p:nvSpPr>
          <p:spPr>
            <a:xfrm>
              <a:off x="715595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5"/>
            <p:cNvSpPr/>
            <p:nvPr/>
          </p:nvSpPr>
          <p:spPr>
            <a:xfrm>
              <a:off x="700860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5"/>
            <p:cNvSpPr/>
            <p:nvPr/>
          </p:nvSpPr>
          <p:spPr>
            <a:xfrm>
              <a:off x="6665700" y="4098125"/>
              <a:ext cx="270900" cy="338025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5"/>
            <p:cNvSpPr/>
            <p:nvPr/>
          </p:nvSpPr>
          <p:spPr>
            <a:xfrm>
              <a:off x="6713625" y="4220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5"/>
            <p:cNvSpPr/>
            <p:nvPr/>
          </p:nvSpPr>
          <p:spPr>
            <a:xfrm>
              <a:off x="67668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5"/>
            <p:cNvSpPr/>
            <p:nvPr/>
          </p:nvSpPr>
          <p:spPr>
            <a:xfrm>
              <a:off x="67234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5"/>
            <p:cNvSpPr/>
            <p:nvPr/>
          </p:nvSpPr>
          <p:spPr>
            <a:xfrm>
              <a:off x="677732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5"/>
            <p:cNvSpPr/>
            <p:nvPr/>
          </p:nvSpPr>
          <p:spPr>
            <a:xfrm>
              <a:off x="673387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5"/>
            <p:cNvSpPr/>
            <p:nvPr/>
          </p:nvSpPr>
          <p:spPr>
            <a:xfrm>
              <a:off x="6787700" y="4319900"/>
              <a:ext cx="94750" cy="33875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5"/>
            <p:cNvSpPr/>
            <p:nvPr/>
          </p:nvSpPr>
          <p:spPr>
            <a:xfrm>
              <a:off x="6689525" y="4570700"/>
              <a:ext cx="194075" cy="174075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5"/>
            <p:cNvSpPr/>
            <p:nvPr/>
          </p:nvSpPr>
          <p:spPr>
            <a:xfrm>
              <a:off x="705325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5"/>
            <p:cNvSpPr/>
            <p:nvPr/>
          </p:nvSpPr>
          <p:spPr>
            <a:xfrm>
              <a:off x="715595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5"/>
            <p:cNvSpPr/>
            <p:nvPr/>
          </p:nvSpPr>
          <p:spPr>
            <a:xfrm>
              <a:off x="7008600" y="4488125"/>
              <a:ext cx="268225" cy="267150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5"/>
            <p:cNvSpPr/>
            <p:nvPr/>
          </p:nvSpPr>
          <p:spPr>
            <a:xfrm>
              <a:off x="5871550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7"/>
                    <a:pt x="4775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35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43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33" y="11352"/>
                    <a:pt x="9323" y="11400"/>
                  </a:cubicBezTo>
                  <a:lnTo>
                    <a:pt x="3061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2" y="12365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6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94" y="3363"/>
                    <a:pt x="7049" y="3125"/>
                    <a:pt x="7002" y="2899"/>
                  </a:cubicBezTo>
                  <a:lnTo>
                    <a:pt x="7752" y="2756"/>
                  </a:lnTo>
                  <a:cubicBezTo>
                    <a:pt x="7782" y="2751"/>
                    <a:pt x="7813" y="2749"/>
                    <a:pt x="7843" y="2749"/>
                  </a:cubicBezTo>
                  <a:close/>
                  <a:moveTo>
                    <a:pt x="4125" y="0"/>
                  </a:moveTo>
                  <a:cubicBezTo>
                    <a:pt x="4061" y="0"/>
                    <a:pt x="3995" y="6"/>
                    <a:pt x="3930" y="17"/>
                  </a:cubicBezTo>
                  <a:cubicBezTo>
                    <a:pt x="3334" y="136"/>
                    <a:pt x="2942" y="708"/>
                    <a:pt x="3061" y="1303"/>
                  </a:cubicBezTo>
                  <a:cubicBezTo>
                    <a:pt x="3096" y="1482"/>
                    <a:pt x="3168" y="1649"/>
                    <a:pt x="3275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30" y="13217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69" y="2506"/>
                  </a:lnTo>
                  <a:cubicBezTo>
                    <a:pt x="9094" y="2069"/>
                    <a:pt x="8715" y="1766"/>
                    <a:pt x="8287" y="1766"/>
                  </a:cubicBezTo>
                  <a:cubicBezTo>
                    <a:pt x="8236" y="1766"/>
                    <a:pt x="8185" y="1771"/>
                    <a:pt x="8133" y="1779"/>
                  </a:cubicBezTo>
                  <a:lnTo>
                    <a:pt x="6847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1" y="1268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5"/>
            <p:cNvSpPr/>
            <p:nvPr/>
          </p:nvSpPr>
          <p:spPr>
            <a:xfrm>
              <a:off x="59194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72" y="1408"/>
                  </a:cubicBezTo>
                  <a:cubicBezTo>
                    <a:pt x="709" y="1504"/>
                    <a:pt x="858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5"/>
            <p:cNvSpPr/>
            <p:nvPr/>
          </p:nvSpPr>
          <p:spPr>
            <a:xfrm>
              <a:off x="5972325" y="1031775"/>
              <a:ext cx="96500" cy="33875"/>
            </a:xfrm>
            <a:custGeom>
              <a:rect b="b" l="l" r="r" t="t"/>
              <a:pathLst>
                <a:path extrusionOk="0" h="1355" w="3860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54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50" y="1354"/>
                    <a:pt x="678" y="1352"/>
                    <a:pt x="708" y="1347"/>
                  </a:cubicBezTo>
                  <a:lnTo>
                    <a:pt x="3304" y="871"/>
                  </a:lnTo>
                  <a:cubicBezTo>
                    <a:pt x="3859" y="793"/>
                    <a:pt x="3762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5"/>
            <p:cNvSpPr/>
            <p:nvPr/>
          </p:nvSpPr>
          <p:spPr>
            <a:xfrm>
              <a:off x="5929300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5"/>
            <p:cNvSpPr/>
            <p:nvPr/>
          </p:nvSpPr>
          <p:spPr>
            <a:xfrm>
              <a:off x="59831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43" y="0"/>
                  </a:moveTo>
                  <a:cubicBezTo>
                    <a:pt x="3132" y="0"/>
                    <a:pt x="3120" y="1"/>
                    <a:pt x="3108" y="2"/>
                  </a:cubicBezTo>
                  <a:lnTo>
                    <a:pt x="3096" y="2"/>
                  </a:lnTo>
                  <a:lnTo>
                    <a:pt x="501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5"/>
            <p:cNvSpPr/>
            <p:nvPr/>
          </p:nvSpPr>
          <p:spPr>
            <a:xfrm>
              <a:off x="593972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2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5"/>
            <p:cNvSpPr/>
            <p:nvPr/>
          </p:nvSpPr>
          <p:spPr>
            <a:xfrm>
              <a:off x="59931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82" y="0"/>
                  </a:moveTo>
                  <a:cubicBezTo>
                    <a:pt x="3164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5" y="1363"/>
                    <a:pt x="684" y="1361"/>
                  </a:cubicBezTo>
                  <a:lnTo>
                    <a:pt x="3280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5"/>
            <p:cNvSpPr/>
            <p:nvPr/>
          </p:nvSpPr>
          <p:spPr>
            <a:xfrm>
              <a:off x="5895375" y="1393750"/>
              <a:ext cx="194100" cy="174150"/>
            </a:xfrm>
            <a:custGeom>
              <a:rect b="b" l="l" r="r" t="t"/>
              <a:pathLst>
                <a:path extrusionOk="0" h="6966" w="7764">
                  <a:moveTo>
                    <a:pt x="3934" y="1"/>
                  </a:moveTo>
                  <a:cubicBezTo>
                    <a:pt x="2900" y="1"/>
                    <a:pt x="1883" y="469"/>
                    <a:pt x="1215" y="1346"/>
                  </a:cubicBezTo>
                  <a:lnTo>
                    <a:pt x="6953" y="4977"/>
                  </a:lnTo>
                  <a:cubicBezTo>
                    <a:pt x="7763" y="3406"/>
                    <a:pt x="7251" y="1477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61"/>
                    <a:pt x="524" y="5489"/>
                    <a:pt x="2012" y="6442"/>
                  </a:cubicBezTo>
                  <a:cubicBezTo>
                    <a:pt x="2576" y="6796"/>
                    <a:pt x="3206" y="6966"/>
                    <a:pt x="3829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5"/>
            <p:cNvSpPr/>
            <p:nvPr/>
          </p:nvSpPr>
          <p:spPr>
            <a:xfrm>
              <a:off x="6259100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5"/>
            <p:cNvSpPr/>
            <p:nvPr/>
          </p:nvSpPr>
          <p:spPr>
            <a:xfrm>
              <a:off x="63618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5"/>
            <p:cNvSpPr/>
            <p:nvPr/>
          </p:nvSpPr>
          <p:spPr>
            <a:xfrm>
              <a:off x="6214450" y="1311750"/>
              <a:ext cx="268225" cy="266650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5"/>
            <p:cNvSpPr/>
            <p:nvPr/>
          </p:nvSpPr>
          <p:spPr>
            <a:xfrm>
              <a:off x="5871250" y="1715600"/>
              <a:ext cx="271500" cy="338100"/>
            </a:xfrm>
            <a:custGeom>
              <a:rect b="b" l="l" r="r" t="t"/>
              <a:pathLst>
                <a:path extrusionOk="0" h="13524" w="10860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7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6" y="2749"/>
                    <a:pt x="8354" y="2938"/>
                    <a:pt x="8407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35" y="11392"/>
                  </a:cubicBezTo>
                  <a:lnTo>
                    <a:pt x="3073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1" y="12545"/>
                    <a:pt x="2484" y="12357"/>
                    <a:pt x="2442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80" y="3402"/>
                  </a:lnTo>
                  <a:cubicBezTo>
                    <a:pt x="6906" y="3355"/>
                    <a:pt x="7073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4" y="700"/>
                    <a:pt x="3073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1989" y="2295"/>
                    <a:pt x="2049" y="2617"/>
                  </a:cubicBezTo>
                  <a:lnTo>
                    <a:pt x="2096" y="2890"/>
                  </a:lnTo>
                  <a:lnTo>
                    <a:pt x="810" y="3129"/>
                  </a:lnTo>
                  <a:cubicBezTo>
                    <a:pt x="322" y="3212"/>
                    <a:pt x="1" y="3676"/>
                    <a:pt x="96" y="4164"/>
                  </a:cubicBezTo>
                  <a:lnTo>
                    <a:pt x="1668" y="12785"/>
                  </a:lnTo>
                  <a:cubicBezTo>
                    <a:pt x="1742" y="13221"/>
                    <a:pt x="2130" y="13524"/>
                    <a:pt x="2552" y="13524"/>
                  </a:cubicBezTo>
                  <a:cubicBezTo>
                    <a:pt x="2602" y="13524"/>
                    <a:pt x="2653" y="13520"/>
                    <a:pt x="2704" y="13511"/>
                  </a:cubicBezTo>
                  <a:lnTo>
                    <a:pt x="10050" y="12165"/>
                  </a:lnTo>
                  <a:cubicBezTo>
                    <a:pt x="10538" y="12082"/>
                    <a:pt x="10859" y="11618"/>
                    <a:pt x="10764" y="11130"/>
                  </a:cubicBezTo>
                  <a:lnTo>
                    <a:pt x="9192" y="2498"/>
                  </a:lnTo>
                  <a:cubicBezTo>
                    <a:pt x="9108" y="2067"/>
                    <a:pt x="8738" y="1766"/>
                    <a:pt x="8317" y="1766"/>
                  </a:cubicBezTo>
                  <a:cubicBezTo>
                    <a:pt x="8260" y="1766"/>
                    <a:pt x="8203" y="1772"/>
                    <a:pt x="8145" y="1783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3" y="1259"/>
                  </a:cubicBezTo>
                  <a:lnTo>
                    <a:pt x="5180" y="1438"/>
                  </a:lnTo>
                  <a:cubicBezTo>
                    <a:pt x="5240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5"/>
            <p:cNvSpPr/>
            <p:nvPr/>
          </p:nvSpPr>
          <p:spPr>
            <a:xfrm>
              <a:off x="59194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5"/>
            <p:cNvSpPr/>
            <p:nvPr/>
          </p:nvSpPr>
          <p:spPr>
            <a:xfrm>
              <a:off x="5972000" y="18258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1"/>
                  </a:moveTo>
                  <a:cubicBezTo>
                    <a:pt x="3246" y="1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2"/>
                  </a:lnTo>
                  <a:cubicBezTo>
                    <a:pt x="0" y="569"/>
                    <a:pt x="107" y="1362"/>
                    <a:pt x="607" y="1362"/>
                  </a:cubicBezTo>
                  <a:cubicBezTo>
                    <a:pt x="643" y="1362"/>
                    <a:pt x="681" y="1358"/>
                    <a:pt x="721" y="1349"/>
                  </a:cubicBezTo>
                  <a:lnTo>
                    <a:pt x="3317" y="873"/>
                  </a:lnTo>
                  <a:cubicBezTo>
                    <a:pt x="3892" y="817"/>
                    <a:pt x="3789" y="1"/>
                    <a:pt x="328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5"/>
            <p:cNvSpPr/>
            <p:nvPr/>
          </p:nvSpPr>
          <p:spPr>
            <a:xfrm>
              <a:off x="5929300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5"/>
            <p:cNvSpPr/>
            <p:nvPr/>
          </p:nvSpPr>
          <p:spPr>
            <a:xfrm>
              <a:off x="59832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3"/>
                  </a:lnTo>
                  <a:cubicBezTo>
                    <a:pt x="3759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5"/>
            <p:cNvSpPr/>
            <p:nvPr/>
          </p:nvSpPr>
          <p:spPr>
            <a:xfrm>
              <a:off x="5939725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5"/>
            <p:cNvSpPr/>
            <p:nvPr/>
          </p:nvSpPr>
          <p:spPr>
            <a:xfrm>
              <a:off x="5993675" y="1937500"/>
              <a:ext cx="94125" cy="33775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09" y="1351"/>
                    <a:pt x="617" y="1351"/>
                  </a:cubicBezTo>
                  <a:cubicBezTo>
                    <a:pt x="632" y="1351"/>
                    <a:pt x="648" y="1350"/>
                    <a:pt x="664" y="1349"/>
                  </a:cubicBezTo>
                  <a:lnTo>
                    <a:pt x="3260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5"/>
            <p:cNvSpPr/>
            <p:nvPr/>
          </p:nvSpPr>
          <p:spPr>
            <a:xfrm>
              <a:off x="58953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5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5"/>
            <p:cNvSpPr/>
            <p:nvPr/>
          </p:nvSpPr>
          <p:spPr>
            <a:xfrm>
              <a:off x="625880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5"/>
            <p:cNvSpPr/>
            <p:nvPr/>
          </p:nvSpPr>
          <p:spPr>
            <a:xfrm>
              <a:off x="6361800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5"/>
            <p:cNvSpPr/>
            <p:nvPr/>
          </p:nvSpPr>
          <p:spPr>
            <a:xfrm>
              <a:off x="6214450" y="210567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5"/>
            <p:cNvSpPr/>
            <p:nvPr/>
          </p:nvSpPr>
          <p:spPr>
            <a:xfrm>
              <a:off x="5871550" y="2509825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41" y="431"/>
                  </a:moveTo>
                  <a:cubicBezTo>
                    <a:pt x="4430" y="431"/>
                    <a:pt x="4718" y="605"/>
                    <a:pt x="4775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35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6" y="431"/>
                    <a:pt x="4141" y="431"/>
                  </a:cubicBezTo>
                  <a:close/>
                  <a:moveTo>
                    <a:pt x="7856" y="2734"/>
                  </a:moveTo>
                  <a:cubicBezTo>
                    <a:pt x="8113" y="2734"/>
                    <a:pt x="8341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33" y="11341"/>
                    <a:pt x="9323" y="11388"/>
                  </a:cubicBezTo>
                  <a:lnTo>
                    <a:pt x="3061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2" y="12353"/>
                    <a:pt x="2430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2" y="4107"/>
                    <a:pt x="2739" y="4102"/>
                  </a:cubicBezTo>
                  <a:lnTo>
                    <a:pt x="6656" y="3387"/>
                  </a:lnTo>
                  <a:cubicBezTo>
                    <a:pt x="6894" y="3340"/>
                    <a:pt x="7049" y="3114"/>
                    <a:pt x="7002" y="2875"/>
                  </a:cubicBezTo>
                  <a:lnTo>
                    <a:pt x="7752" y="2744"/>
                  </a:lnTo>
                  <a:cubicBezTo>
                    <a:pt x="7787" y="2737"/>
                    <a:pt x="7822" y="2734"/>
                    <a:pt x="7856" y="2734"/>
                  </a:cubicBezTo>
                  <a:close/>
                  <a:moveTo>
                    <a:pt x="4125" y="1"/>
                  </a:moveTo>
                  <a:cubicBezTo>
                    <a:pt x="4061" y="1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4"/>
                  </a:cubicBezTo>
                  <a:cubicBezTo>
                    <a:pt x="3096" y="1470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29" y="13212"/>
                    <a:pt x="2108" y="13512"/>
                    <a:pt x="2523" y="13512"/>
                  </a:cubicBezTo>
                  <a:cubicBezTo>
                    <a:pt x="2579" y="13512"/>
                    <a:pt x="2635" y="13507"/>
                    <a:pt x="2692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096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47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1" y="1256"/>
                  </a:cubicBezTo>
                  <a:lnTo>
                    <a:pt x="5168" y="1435"/>
                  </a:lnTo>
                  <a:cubicBezTo>
                    <a:pt x="5228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2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5"/>
            <p:cNvSpPr/>
            <p:nvPr/>
          </p:nvSpPr>
          <p:spPr>
            <a:xfrm>
              <a:off x="59194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5"/>
            <p:cNvSpPr/>
            <p:nvPr/>
          </p:nvSpPr>
          <p:spPr>
            <a:xfrm>
              <a:off x="59724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1" y="0"/>
                  </a:moveTo>
                  <a:cubicBezTo>
                    <a:pt x="3218" y="0"/>
                    <a:pt x="3182" y="4"/>
                    <a:pt x="3145" y="11"/>
                  </a:cubicBezTo>
                  <a:lnTo>
                    <a:pt x="3133" y="11"/>
                  </a:lnTo>
                  <a:lnTo>
                    <a:pt x="550" y="487"/>
                  </a:lnTo>
                  <a:cubicBezTo>
                    <a:pt x="0" y="588"/>
                    <a:pt x="116" y="1354"/>
                    <a:pt x="608" y="1354"/>
                  </a:cubicBezTo>
                  <a:cubicBezTo>
                    <a:pt x="639" y="1354"/>
                    <a:pt x="671" y="1351"/>
                    <a:pt x="704" y="1345"/>
                  </a:cubicBezTo>
                  <a:lnTo>
                    <a:pt x="3300" y="868"/>
                  </a:lnTo>
                  <a:cubicBezTo>
                    <a:pt x="3858" y="790"/>
                    <a:pt x="3757" y="0"/>
                    <a:pt x="325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5"/>
            <p:cNvSpPr/>
            <p:nvPr/>
          </p:nvSpPr>
          <p:spPr>
            <a:xfrm>
              <a:off x="5929300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5"/>
            <p:cNvSpPr/>
            <p:nvPr/>
          </p:nvSpPr>
          <p:spPr>
            <a:xfrm>
              <a:off x="59832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39" y="0"/>
                  </a:moveTo>
                  <a:cubicBezTo>
                    <a:pt x="3128" y="0"/>
                    <a:pt x="3116" y="1"/>
                    <a:pt x="3104" y="1"/>
                  </a:cubicBezTo>
                  <a:lnTo>
                    <a:pt x="3092" y="1"/>
                  </a:lnTo>
                  <a:lnTo>
                    <a:pt x="497" y="478"/>
                  </a:lnTo>
                  <a:cubicBezTo>
                    <a:pt x="0" y="628"/>
                    <a:pt x="119" y="1349"/>
                    <a:pt x="616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9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5"/>
            <p:cNvSpPr/>
            <p:nvPr/>
          </p:nvSpPr>
          <p:spPr>
            <a:xfrm>
              <a:off x="5939725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1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5"/>
            <p:cNvSpPr/>
            <p:nvPr/>
          </p:nvSpPr>
          <p:spPr>
            <a:xfrm>
              <a:off x="59932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6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5"/>
            <p:cNvSpPr/>
            <p:nvPr/>
          </p:nvSpPr>
          <p:spPr>
            <a:xfrm>
              <a:off x="5895375" y="2982050"/>
              <a:ext cx="194100" cy="174250"/>
            </a:xfrm>
            <a:custGeom>
              <a:rect b="b" l="l" r="r" t="t"/>
              <a:pathLst>
                <a:path extrusionOk="0" h="6970" w="7764">
                  <a:moveTo>
                    <a:pt x="3937" y="1"/>
                  </a:moveTo>
                  <a:cubicBezTo>
                    <a:pt x="2902" y="1"/>
                    <a:pt x="1884" y="472"/>
                    <a:pt x="1215" y="1358"/>
                  </a:cubicBezTo>
                  <a:lnTo>
                    <a:pt x="6953" y="4977"/>
                  </a:lnTo>
                  <a:cubicBezTo>
                    <a:pt x="7763" y="3405"/>
                    <a:pt x="7251" y="1477"/>
                    <a:pt x="5751" y="524"/>
                  </a:cubicBezTo>
                  <a:cubicBezTo>
                    <a:pt x="5188" y="171"/>
                    <a:pt x="4559" y="1"/>
                    <a:pt x="3937" y="1"/>
                  </a:cubicBezTo>
                  <a:close/>
                  <a:moveTo>
                    <a:pt x="810" y="2001"/>
                  </a:moveTo>
                  <a:lnTo>
                    <a:pt x="810" y="2001"/>
                  </a:lnTo>
                  <a:cubicBezTo>
                    <a:pt x="0" y="3572"/>
                    <a:pt x="524" y="5501"/>
                    <a:pt x="2012" y="6442"/>
                  </a:cubicBezTo>
                  <a:cubicBezTo>
                    <a:pt x="2580" y="6797"/>
                    <a:pt x="3214" y="6969"/>
                    <a:pt x="3841" y="6969"/>
                  </a:cubicBezTo>
                  <a:cubicBezTo>
                    <a:pt x="4871" y="6969"/>
                    <a:pt x="5882" y="6505"/>
                    <a:pt x="6549" y="5632"/>
                  </a:cubicBezTo>
                  <a:lnTo>
                    <a:pt x="810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5"/>
            <p:cNvSpPr/>
            <p:nvPr/>
          </p:nvSpPr>
          <p:spPr>
            <a:xfrm>
              <a:off x="6259100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5"/>
            <p:cNvSpPr/>
            <p:nvPr/>
          </p:nvSpPr>
          <p:spPr>
            <a:xfrm>
              <a:off x="6361800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5"/>
            <p:cNvSpPr/>
            <p:nvPr/>
          </p:nvSpPr>
          <p:spPr>
            <a:xfrm>
              <a:off x="6214450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5"/>
            <p:cNvSpPr/>
            <p:nvPr/>
          </p:nvSpPr>
          <p:spPr>
            <a:xfrm>
              <a:off x="5871250" y="3303975"/>
              <a:ext cx="271500" cy="338325"/>
            </a:xfrm>
            <a:custGeom>
              <a:rect b="b" l="l" r="r" t="t"/>
              <a:pathLst>
                <a:path extrusionOk="0" h="13533" w="10860">
                  <a:moveTo>
                    <a:pt x="4159" y="435"/>
                  </a:moveTo>
                  <a:cubicBezTo>
                    <a:pt x="4447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7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3" y="2745"/>
                  </a:moveTo>
                  <a:cubicBezTo>
                    <a:pt x="8128" y="2745"/>
                    <a:pt x="8353" y="2924"/>
                    <a:pt x="8395" y="3185"/>
                  </a:cubicBezTo>
                  <a:lnTo>
                    <a:pt x="9788" y="10769"/>
                  </a:lnTo>
                  <a:cubicBezTo>
                    <a:pt x="9835" y="11067"/>
                    <a:pt x="9645" y="11352"/>
                    <a:pt x="9335" y="11400"/>
                  </a:cubicBezTo>
                  <a:lnTo>
                    <a:pt x="3073" y="12543"/>
                  </a:lnTo>
                  <a:cubicBezTo>
                    <a:pt x="3038" y="12550"/>
                    <a:pt x="3003" y="12553"/>
                    <a:pt x="2968" y="12553"/>
                  </a:cubicBezTo>
                  <a:cubicBezTo>
                    <a:pt x="2711" y="12553"/>
                    <a:pt x="2484" y="12364"/>
                    <a:pt x="2442" y="12091"/>
                  </a:cubicBezTo>
                  <a:lnTo>
                    <a:pt x="1060" y="4530"/>
                  </a:lnTo>
                  <a:cubicBezTo>
                    <a:pt x="1001" y="4233"/>
                    <a:pt x="1203" y="3947"/>
                    <a:pt x="1501" y="3887"/>
                  </a:cubicBezTo>
                  <a:lnTo>
                    <a:pt x="2251" y="3756"/>
                  </a:lnTo>
                  <a:cubicBezTo>
                    <a:pt x="2282" y="3965"/>
                    <a:pt x="2461" y="4110"/>
                    <a:pt x="2665" y="4110"/>
                  </a:cubicBezTo>
                  <a:cubicBezTo>
                    <a:pt x="2693" y="4110"/>
                    <a:pt x="2722" y="4107"/>
                    <a:pt x="2751" y="4102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4" y="2887"/>
                  </a:cubicBezTo>
                  <a:lnTo>
                    <a:pt x="7764" y="2756"/>
                  </a:lnTo>
                  <a:cubicBezTo>
                    <a:pt x="7800" y="2749"/>
                    <a:pt x="7837" y="2745"/>
                    <a:pt x="7873" y="2745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4" y="708"/>
                    <a:pt x="3073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30" y="13533"/>
                    <a:pt x="2552" y="13533"/>
                  </a:cubicBezTo>
                  <a:cubicBezTo>
                    <a:pt x="2602" y="13533"/>
                    <a:pt x="2653" y="13528"/>
                    <a:pt x="2704" y="13519"/>
                  </a:cubicBezTo>
                  <a:lnTo>
                    <a:pt x="10050" y="12174"/>
                  </a:lnTo>
                  <a:cubicBezTo>
                    <a:pt x="10538" y="12079"/>
                    <a:pt x="10859" y="11614"/>
                    <a:pt x="10764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9" y="1767"/>
                  </a:cubicBezTo>
                  <a:cubicBezTo>
                    <a:pt x="8248" y="1767"/>
                    <a:pt x="8197" y="1771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9" y="1258"/>
                    <a:pt x="6237" y="1258"/>
                  </a:cubicBezTo>
                  <a:cubicBezTo>
                    <a:pt x="6202" y="1258"/>
                    <a:pt x="6167" y="1261"/>
                    <a:pt x="6133" y="1268"/>
                  </a:cubicBezTo>
                  <a:lnTo>
                    <a:pt x="5180" y="1435"/>
                  </a:lnTo>
                  <a:cubicBezTo>
                    <a:pt x="5240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5"/>
            <p:cNvSpPr/>
            <p:nvPr/>
          </p:nvSpPr>
          <p:spPr>
            <a:xfrm>
              <a:off x="59194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0"/>
                    <a:pt x="1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5"/>
            <p:cNvSpPr/>
            <p:nvPr/>
          </p:nvSpPr>
          <p:spPr>
            <a:xfrm>
              <a:off x="5972000" y="3414175"/>
              <a:ext cx="97325" cy="34050"/>
            </a:xfrm>
            <a:custGeom>
              <a:rect b="b" l="l" r="r" t="t"/>
              <a:pathLst>
                <a:path extrusionOk="0" h="1362" w="3893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67" y="491"/>
                  </a:lnTo>
                  <a:cubicBezTo>
                    <a:pt x="0" y="569"/>
                    <a:pt x="107" y="1361"/>
                    <a:pt x="607" y="1361"/>
                  </a:cubicBezTo>
                  <a:cubicBezTo>
                    <a:pt x="643" y="1361"/>
                    <a:pt x="681" y="1357"/>
                    <a:pt x="721" y="1349"/>
                  </a:cubicBezTo>
                  <a:lnTo>
                    <a:pt x="3317" y="872"/>
                  </a:lnTo>
                  <a:cubicBezTo>
                    <a:pt x="3892" y="817"/>
                    <a:pt x="3789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5"/>
            <p:cNvSpPr/>
            <p:nvPr/>
          </p:nvSpPr>
          <p:spPr>
            <a:xfrm>
              <a:off x="5929300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5"/>
            <p:cNvSpPr/>
            <p:nvPr/>
          </p:nvSpPr>
          <p:spPr>
            <a:xfrm>
              <a:off x="59831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5"/>
            <p:cNvSpPr/>
            <p:nvPr/>
          </p:nvSpPr>
          <p:spPr>
            <a:xfrm>
              <a:off x="593972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5"/>
            <p:cNvSpPr/>
            <p:nvPr/>
          </p:nvSpPr>
          <p:spPr>
            <a:xfrm>
              <a:off x="5993675" y="3525800"/>
              <a:ext cx="94200" cy="33775"/>
            </a:xfrm>
            <a:custGeom>
              <a:rect b="b" l="l" r="r" t="t"/>
              <a:pathLst>
                <a:path extrusionOk="0" h="1351" w="3768">
                  <a:moveTo>
                    <a:pt x="3152" y="1"/>
                  </a:moveTo>
                  <a:cubicBezTo>
                    <a:pt x="3136" y="1"/>
                    <a:pt x="3121" y="2"/>
                    <a:pt x="3105" y="3"/>
                  </a:cubicBezTo>
                  <a:lnTo>
                    <a:pt x="509" y="479"/>
                  </a:lnTo>
                  <a:cubicBezTo>
                    <a:pt x="1" y="618"/>
                    <a:pt x="109" y="1350"/>
                    <a:pt x="616" y="1350"/>
                  </a:cubicBezTo>
                  <a:cubicBezTo>
                    <a:pt x="632" y="1350"/>
                    <a:pt x="648" y="1350"/>
                    <a:pt x="664" y="1348"/>
                  </a:cubicBezTo>
                  <a:lnTo>
                    <a:pt x="3260" y="872"/>
                  </a:lnTo>
                  <a:cubicBezTo>
                    <a:pt x="3768" y="733"/>
                    <a:pt x="3648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5"/>
            <p:cNvSpPr/>
            <p:nvPr/>
          </p:nvSpPr>
          <p:spPr>
            <a:xfrm>
              <a:off x="58953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5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3" y="6948"/>
                    <a:pt x="3839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5"/>
            <p:cNvSpPr/>
            <p:nvPr/>
          </p:nvSpPr>
          <p:spPr>
            <a:xfrm>
              <a:off x="625880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5"/>
            <p:cNvSpPr/>
            <p:nvPr/>
          </p:nvSpPr>
          <p:spPr>
            <a:xfrm>
              <a:off x="6361800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5"/>
            <p:cNvSpPr/>
            <p:nvPr/>
          </p:nvSpPr>
          <p:spPr>
            <a:xfrm>
              <a:off x="6214450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5"/>
            <p:cNvSpPr/>
            <p:nvPr/>
          </p:nvSpPr>
          <p:spPr>
            <a:xfrm>
              <a:off x="5871550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47" y="435"/>
                  </a:moveTo>
                  <a:cubicBezTo>
                    <a:pt x="4435" y="435"/>
                    <a:pt x="4718" y="608"/>
                    <a:pt x="4775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35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7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1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33" y="11340"/>
                    <a:pt x="9323" y="11400"/>
                  </a:cubicBezTo>
                  <a:lnTo>
                    <a:pt x="3061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30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2" y="4119"/>
                    <a:pt x="2739" y="4113"/>
                  </a:cubicBezTo>
                  <a:lnTo>
                    <a:pt x="6656" y="3399"/>
                  </a:lnTo>
                  <a:cubicBezTo>
                    <a:pt x="6894" y="3351"/>
                    <a:pt x="7049" y="3125"/>
                    <a:pt x="7002" y="2887"/>
                  </a:cubicBezTo>
                  <a:lnTo>
                    <a:pt x="7752" y="2756"/>
                  </a:lnTo>
                  <a:cubicBezTo>
                    <a:pt x="7787" y="2749"/>
                    <a:pt x="7822" y="2746"/>
                    <a:pt x="7856" y="2746"/>
                  </a:cubicBezTo>
                  <a:close/>
                  <a:moveTo>
                    <a:pt x="4125" y="0"/>
                  </a:moveTo>
                  <a:cubicBezTo>
                    <a:pt x="4061" y="0"/>
                    <a:pt x="3996" y="6"/>
                    <a:pt x="3930" y="18"/>
                  </a:cubicBezTo>
                  <a:cubicBezTo>
                    <a:pt x="3334" y="125"/>
                    <a:pt x="2942" y="708"/>
                    <a:pt x="3061" y="1303"/>
                  </a:cubicBezTo>
                  <a:cubicBezTo>
                    <a:pt x="3096" y="1482"/>
                    <a:pt x="3168" y="1637"/>
                    <a:pt x="3275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30" y="13218"/>
                    <a:pt x="2118" y="13520"/>
                    <a:pt x="2540" y="13520"/>
                  </a:cubicBezTo>
                  <a:cubicBezTo>
                    <a:pt x="2590" y="13520"/>
                    <a:pt x="2641" y="13516"/>
                    <a:pt x="2692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096" y="2064"/>
                    <a:pt x="8726" y="1763"/>
                    <a:pt x="8305" y="1763"/>
                  </a:cubicBezTo>
                  <a:cubicBezTo>
                    <a:pt x="8248" y="1763"/>
                    <a:pt x="8191" y="1768"/>
                    <a:pt x="8133" y="1780"/>
                  </a:cubicBezTo>
                  <a:lnTo>
                    <a:pt x="6847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1" y="1249"/>
                    <a:pt x="6151" y="1251"/>
                    <a:pt x="6121" y="1256"/>
                  </a:cubicBezTo>
                  <a:lnTo>
                    <a:pt x="5168" y="1434"/>
                  </a:lnTo>
                  <a:cubicBezTo>
                    <a:pt x="5228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2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5"/>
            <p:cNvSpPr/>
            <p:nvPr/>
          </p:nvSpPr>
          <p:spPr>
            <a:xfrm>
              <a:off x="59194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5"/>
            <p:cNvSpPr/>
            <p:nvPr/>
          </p:nvSpPr>
          <p:spPr>
            <a:xfrm>
              <a:off x="59724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9" y="1"/>
                  </a:moveTo>
                  <a:cubicBezTo>
                    <a:pt x="3223" y="1"/>
                    <a:pt x="3185" y="5"/>
                    <a:pt x="3145" y="14"/>
                  </a:cubicBezTo>
                  <a:lnTo>
                    <a:pt x="3133" y="14"/>
                  </a:lnTo>
                  <a:lnTo>
                    <a:pt x="550" y="478"/>
                  </a:lnTo>
                  <a:cubicBezTo>
                    <a:pt x="0" y="579"/>
                    <a:pt x="116" y="1345"/>
                    <a:pt x="608" y="1345"/>
                  </a:cubicBezTo>
                  <a:cubicBezTo>
                    <a:pt x="639" y="1345"/>
                    <a:pt x="671" y="1342"/>
                    <a:pt x="704" y="1335"/>
                  </a:cubicBezTo>
                  <a:lnTo>
                    <a:pt x="3300" y="871"/>
                  </a:lnTo>
                  <a:cubicBezTo>
                    <a:pt x="3855" y="793"/>
                    <a:pt x="3758" y="1"/>
                    <a:pt x="325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5"/>
            <p:cNvSpPr/>
            <p:nvPr/>
          </p:nvSpPr>
          <p:spPr>
            <a:xfrm>
              <a:off x="5929300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5"/>
            <p:cNvSpPr/>
            <p:nvPr/>
          </p:nvSpPr>
          <p:spPr>
            <a:xfrm>
              <a:off x="59831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5"/>
            <p:cNvSpPr/>
            <p:nvPr/>
          </p:nvSpPr>
          <p:spPr>
            <a:xfrm>
              <a:off x="5939725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5"/>
            <p:cNvSpPr/>
            <p:nvPr/>
          </p:nvSpPr>
          <p:spPr>
            <a:xfrm>
              <a:off x="59932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78" y="1"/>
                  </a:moveTo>
                  <a:cubicBezTo>
                    <a:pt x="3160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1" y="605"/>
                    <a:pt x="121" y="1354"/>
                    <a:pt x="613" y="1354"/>
                  </a:cubicBezTo>
                  <a:cubicBezTo>
                    <a:pt x="635" y="1354"/>
                    <a:pt x="657" y="1352"/>
                    <a:pt x="680" y="1349"/>
                  </a:cubicBezTo>
                  <a:lnTo>
                    <a:pt x="3276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5"/>
            <p:cNvSpPr/>
            <p:nvPr/>
          </p:nvSpPr>
          <p:spPr>
            <a:xfrm>
              <a:off x="5895375" y="4570625"/>
              <a:ext cx="194100" cy="174100"/>
            </a:xfrm>
            <a:custGeom>
              <a:rect b="b" l="l" r="r" t="t"/>
              <a:pathLst>
                <a:path extrusionOk="0" h="6964" w="7764">
                  <a:moveTo>
                    <a:pt x="3934" y="1"/>
                  </a:moveTo>
                  <a:cubicBezTo>
                    <a:pt x="2900" y="1"/>
                    <a:pt x="1883" y="470"/>
                    <a:pt x="1215" y="1346"/>
                  </a:cubicBezTo>
                  <a:lnTo>
                    <a:pt x="6953" y="4978"/>
                  </a:lnTo>
                  <a:cubicBezTo>
                    <a:pt x="7763" y="3406"/>
                    <a:pt x="7251" y="1465"/>
                    <a:pt x="5751" y="525"/>
                  </a:cubicBezTo>
                  <a:cubicBezTo>
                    <a:pt x="5187" y="171"/>
                    <a:pt x="4557" y="1"/>
                    <a:pt x="3934" y="1"/>
                  </a:cubicBezTo>
                  <a:close/>
                  <a:moveTo>
                    <a:pt x="810" y="1989"/>
                  </a:moveTo>
                  <a:lnTo>
                    <a:pt x="810" y="1989"/>
                  </a:lnTo>
                  <a:cubicBezTo>
                    <a:pt x="0" y="3561"/>
                    <a:pt x="524" y="5490"/>
                    <a:pt x="2012" y="6430"/>
                  </a:cubicBezTo>
                  <a:cubicBezTo>
                    <a:pt x="2579" y="6790"/>
                    <a:pt x="3213" y="6963"/>
                    <a:pt x="3839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10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5"/>
            <p:cNvSpPr/>
            <p:nvPr/>
          </p:nvSpPr>
          <p:spPr>
            <a:xfrm>
              <a:off x="6259100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5"/>
            <p:cNvSpPr/>
            <p:nvPr/>
          </p:nvSpPr>
          <p:spPr>
            <a:xfrm>
              <a:off x="6361800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5"/>
            <p:cNvSpPr/>
            <p:nvPr/>
          </p:nvSpPr>
          <p:spPr>
            <a:xfrm>
              <a:off x="6214450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5"/>
            <p:cNvSpPr/>
            <p:nvPr/>
          </p:nvSpPr>
          <p:spPr>
            <a:xfrm>
              <a:off x="5077400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5" y="412"/>
                  </a:moveTo>
                  <a:cubicBezTo>
                    <a:pt x="4431" y="412"/>
                    <a:pt x="4712" y="584"/>
                    <a:pt x="4763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23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5" y="412"/>
                  </a:cubicBezTo>
                  <a:close/>
                  <a:moveTo>
                    <a:pt x="7831" y="2726"/>
                  </a:moveTo>
                  <a:cubicBezTo>
                    <a:pt x="8094" y="2726"/>
                    <a:pt x="8329" y="2907"/>
                    <a:pt x="8383" y="3185"/>
                  </a:cubicBezTo>
                  <a:lnTo>
                    <a:pt x="9776" y="10746"/>
                  </a:lnTo>
                  <a:cubicBezTo>
                    <a:pt x="9823" y="11043"/>
                    <a:pt x="9621" y="11329"/>
                    <a:pt x="9323" y="11377"/>
                  </a:cubicBezTo>
                  <a:lnTo>
                    <a:pt x="3061" y="12520"/>
                  </a:lnTo>
                  <a:cubicBezTo>
                    <a:pt x="3026" y="12527"/>
                    <a:pt x="2991" y="12530"/>
                    <a:pt x="2956" y="12530"/>
                  </a:cubicBezTo>
                  <a:cubicBezTo>
                    <a:pt x="2699" y="12530"/>
                    <a:pt x="2472" y="12342"/>
                    <a:pt x="2430" y="12079"/>
                  </a:cubicBezTo>
                  <a:lnTo>
                    <a:pt x="1049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1" y="3954"/>
                    <a:pt x="2449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83" y="3340"/>
                    <a:pt x="7049" y="3102"/>
                    <a:pt x="7002" y="2876"/>
                  </a:cubicBezTo>
                  <a:lnTo>
                    <a:pt x="7740" y="2733"/>
                  </a:lnTo>
                  <a:cubicBezTo>
                    <a:pt x="7770" y="2728"/>
                    <a:pt x="7801" y="2726"/>
                    <a:pt x="7831" y="2726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2" y="18"/>
                  </a:cubicBezTo>
                  <a:cubicBezTo>
                    <a:pt x="3346" y="125"/>
                    <a:pt x="2954" y="697"/>
                    <a:pt x="3061" y="1280"/>
                  </a:cubicBezTo>
                  <a:cubicBezTo>
                    <a:pt x="3096" y="1459"/>
                    <a:pt x="3168" y="1626"/>
                    <a:pt x="3275" y="1756"/>
                  </a:cubicBezTo>
                  <a:lnTo>
                    <a:pt x="2501" y="1899"/>
                  </a:lnTo>
                  <a:cubicBezTo>
                    <a:pt x="2180" y="1959"/>
                    <a:pt x="1977" y="2268"/>
                    <a:pt x="2025" y="2590"/>
                  </a:cubicBezTo>
                  <a:lnTo>
                    <a:pt x="2084" y="2864"/>
                  </a:lnTo>
                  <a:lnTo>
                    <a:pt x="799" y="3102"/>
                  </a:lnTo>
                  <a:cubicBezTo>
                    <a:pt x="322" y="3185"/>
                    <a:pt x="1" y="3650"/>
                    <a:pt x="84" y="4126"/>
                  </a:cubicBezTo>
                  <a:lnTo>
                    <a:pt x="1656" y="12758"/>
                  </a:lnTo>
                  <a:cubicBezTo>
                    <a:pt x="1741" y="13194"/>
                    <a:pt x="2111" y="13497"/>
                    <a:pt x="2538" y="13497"/>
                  </a:cubicBezTo>
                  <a:cubicBezTo>
                    <a:pt x="2588" y="13497"/>
                    <a:pt x="2640" y="13493"/>
                    <a:pt x="2692" y="13484"/>
                  </a:cubicBezTo>
                  <a:lnTo>
                    <a:pt x="10038" y="12139"/>
                  </a:lnTo>
                  <a:cubicBezTo>
                    <a:pt x="10514" y="12043"/>
                    <a:pt x="10836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05" y="1740"/>
                  </a:cubicBezTo>
                  <a:cubicBezTo>
                    <a:pt x="8248" y="1740"/>
                    <a:pt x="8191" y="1745"/>
                    <a:pt x="8133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497" y="1235"/>
                    <a:pt x="6225" y="1235"/>
                  </a:cubicBezTo>
                  <a:cubicBezTo>
                    <a:pt x="6190" y="1235"/>
                    <a:pt x="6155" y="1238"/>
                    <a:pt x="6121" y="1245"/>
                  </a:cubicBezTo>
                  <a:lnTo>
                    <a:pt x="5168" y="1411"/>
                  </a:lnTo>
                  <a:cubicBezTo>
                    <a:pt x="5228" y="1245"/>
                    <a:pt x="5228" y="1066"/>
                    <a:pt x="5204" y="899"/>
                  </a:cubicBezTo>
                  <a:cubicBezTo>
                    <a:pt x="5109" y="370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5"/>
            <p:cNvSpPr/>
            <p:nvPr/>
          </p:nvSpPr>
          <p:spPr>
            <a:xfrm>
              <a:off x="512532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6" y="1"/>
                  </a:moveTo>
                  <a:cubicBezTo>
                    <a:pt x="968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5"/>
            <p:cNvSpPr/>
            <p:nvPr/>
          </p:nvSpPr>
          <p:spPr>
            <a:xfrm>
              <a:off x="5178175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9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9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5"/>
            <p:cNvSpPr/>
            <p:nvPr/>
          </p:nvSpPr>
          <p:spPr>
            <a:xfrm>
              <a:off x="513515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5"/>
            <p:cNvSpPr/>
            <p:nvPr/>
          </p:nvSpPr>
          <p:spPr>
            <a:xfrm>
              <a:off x="51890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5"/>
            <p:cNvSpPr/>
            <p:nvPr/>
          </p:nvSpPr>
          <p:spPr>
            <a:xfrm>
              <a:off x="51455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5"/>
            <p:cNvSpPr/>
            <p:nvPr/>
          </p:nvSpPr>
          <p:spPr>
            <a:xfrm>
              <a:off x="519905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0" y="0"/>
                  </a:moveTo>
                  <a:cubicBezTo>
                    <a:pt x="3151" y="0"/>
                    <a:pt x="3132" y="1"/>
                    <a:pt x="3112" y="4"/>
                  </a:cubicBezTo>
                  <a:lnTo>
                    <a:pt x="528" y="480"/>
                  </a:lnTo>
                  <a:cubicBezTo>
                    <a:pt x="0" y="606"/>
                    <a:pt x="114" y="1364"/>
                    <a:pt x="625" y="1364"/>
                  </a:cubicBezTo>
                  <a:cubicBezTo>
                    <a:pt x="644" y="1364"/>
                    <a:pt x="663" y="1363"/>
                    <a:pt x="683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5"/>
            <p:cNvSpPr/>
            <p:nvPr/>
          </p:nvSpPr>
          <p:spPr>
            <a:xfrm>
              <a:off x="5100925" y="1393950"/>
              <a:ext cx="194400" cy="174175"/>
            </a:xfrm>
            <a:custGeom>
              <a:rect b="b" l="l" r="r" t="t"/>
              <a:pathLst>
                <a:path extrusionOk="0" h="6967" w="7776">
                  <a:moveTo>
                    <a:pt x="3932" y="1"/>
                  </a:moveTo>
                  <a:cubicBezTo>
                    <a:pt x="2904" y="1"/>
                    <a:pt x="1893" y="465"/>
                    <a:pt x="1227" y="1338"/>
                  </a:cubicBezTo>
                  <a:lnTo>
                    <a:pt x="6966" y="4969"/>
                  </a:lnTo>
                  <a:cubicBezTo>
                    <a:pt x="7775" y="3398"/>
                    <a:pt x="7251" y="1469"/>
                    <a:pt x="5751" y="528"/>
                  </a:cubicBezTo>
                  <a:cubicBezTo>
                    <a:pt x="5188" y="173"/>
                    <a:pt x="4557" y="1"/>
                    <a:pt x="3932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86" y="6793"/>
                    <a:pt x="3217" y="6966"/>
                    <a:pt x="3842" y="6966"/>
                  </a:cubicBezTo>
                  <a:cubicBezTo>
                    <a:pt x="4875" y="6966"/>
                    <a:pt x="5893" y="6495"/>
                    <a:pt x="6561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5"/>
            <p:cNvSpPr/>
            <p:nvPr/>
          </p:nvSpPr>
          <p:spPr>
            <a:xfrm>
              <a:off x="5464650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5"/>
            <p:cNvSpPr/>
            <p:nvPr/>
          </p:nvSpPr>
          <p:spPr>
            <a:xfrm>
              <a:off x="55673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89" y="5628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5"/>
            <p:cNvSpPr/>
            <p:nvPr/>
          </p:nvSpPr>
          <p:spPr>
            <a:xfrm>
              <a:off x="5420300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6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4" y="3338"/>
                    <a:pt x="659" y="3338"/>
                  </a:cubicBezTo>
                  <a:cubicBezTo>
                    <a:pt x="474" y="3338"/>
                    <a:pt x="309" y="3474"/>
                    <a:pt x="287" y="3662"/>
                  </a:cubicBezTo>
                  <a:lnTo>
                    <a:pt x="37" y="5626"/>
                  </a:lnTo>
                  <a:cubicBezTo>
                    <a:pt x="1" y="5829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70" y="9984"/>
                  </a:lnTo>
                  <a:cubicBezTo>
                    <a:pt x="3335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4" y="7331"/>
                    <a:pt x="10058" y="7331"/>
                  </a:cubicBezTo>
                  <a:cubicBezTo>
                    <a:pt x="10243" y="7331"/>
                    <a:pt x="10409" y="7195"/>
                    <a:pt x="10431" y="7007"/>
                  </a:cubicBezTo>
                  <a:lnTo>
                    <a:pt x="10693" y="5031"/>
                  </a:lnTo>
                  <a:cubicBezTo>
                    <a:pt x="10716" y="4828"/>
                    <a:pt x="10574" y="4638"/>
                    <a:pt x="10371" y="4614"/>
                  </a:cubicBezTo>
                  <a:lnTo>
                    <a:pt x="6895" y="4150"/>
                  </a:lnTo>
                  <a:lnTo>
                    <a:pt x="7347" y="673"/>
                  </a:lnTo>
                  <a:cubicBezTo>
                    <a:pt x="7383" y="471"/>
                    <a:pt x="7240" y="280"/>
                    <a:pt x="7026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5"/>
            <p:cNvSpPr/>
            <p:nvPr/>
          </p:nvSpPr>
          <p:spPr>
            <a:xfrm>
              <a:off x="5077100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3" y="414"/>
                  </a:moveTo>
                  <a:cubicBezTo>
                    <a:pt x="4440" y="414"/>
                    <a:pt x="4724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9" y="710"/>
                    <a:pt x="3779" y="414"/>
                    <a:pt x="4153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8" y="12527"/>
                    <a:pt x="3003" y="12530"/>
                    <a:pt x="2968" y="12530"/>
                  </a:cubicBezTo>
                  <a:cubicBezTo>
                    <a:pt x="2711" y="12530"/>
                    <a:pt x="2484" y="12342"/>
                    <a:pt x="2442" y="12079"/>
                  </a:cubicBezTo>
                  <a:lnTo>
                    <a:pt x="1061" y="4519"/>
                  </a:lnTo>
                  <a:cubicBezTo>
                    <a:pt x="1013" y="4221"/>
                    <a:pt x="1203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7" y="3340"/>
                    <a:pt x="7061" y="3114"/>
                    <a:pt x="7026" y="2875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47" y="0"/>
                  </a:moveTo>
                  <a:cubicBezTo>
                    <a:pt x="4083" y="0"/>
                    <a:pt x="4018" y="6"/>
                    <a:pt x="3954" y="18"/>
                  </a:cubicBezTo>
                  <a:cubicBezTo>
                    <a:pt x="3358" y="125"/>
                    <a:pt x="2966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811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8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2" y="13505"/>
                    <a:pt x="2704" y="13496"/>
                  </a:cubicBezTo>
                  <a:lnTo>
                    <a:pt x="10038" y="12150"/>
                  </a:lnTo>
                  <a:cubicBezTo>
                    <a:pt x="10526" y="12067"/>
                    <a:pt x="10848" y="11603"/>
                    <a:pt x="10752" y="11115"/>
                  </a:cubicBezTo>
                  <a:lnTo>
                    <a:pt x="9181" y="2483"/>
                  </a:lnTo>
                  <a:cubicBezTo>
                    <a:pt x="9097" y="2052"/>
                    <a:pt x="8726" y="1751"/>
                    <a:pt x="8313" y="1751"/>
                  </a:cubicBezTo>
                  <a:cubicBezTo>
                    <a:pt x="8257" y="1751"/>
                    <a:pt x="8201" y="1757"/>
                    <a:pt x="8145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8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3" y="1244"/>
                  </a:cubicBezTo>
                  <a:lnTo>
                    <a:pt x="5180" y="1423"/>
                  </a:lnTo>
                  <a:cubicBezTo>
                    <a:pt x="5240" y="1244"/>
                    <a:pt x="5240" y="1066"/>
                    <a:pt x="5216" y="899"/>
                  </a:cubicBezTo>
                  <a:cubicBezTo>
                    <a:pt x="5121" y="370"/>
                    <a:pt x="4658" y="0"/>
                    <a:pt x="414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5"/>
            <p:cNvSpPr/>
            <p:nvPr/>
          </p:nvSpPr>
          <p:spPr>
            <a:xfrm>
              <a:off x="512532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15"/>
            <p:cNvSpPr/>
            <p:nvPr/>
          </p:nvSpPr>
          <p:spPr>
            <a:xfrm>
              <a:off x="5177825" y="1825875"/>
              <a:ext cx="97050" cy="34050"/>
            </a:xfrm>
            <a:custGeom>
              <a:rect b="b" l="l" r="r" t="t"/>
              <a:pathLst>
                <a:path extrusionOk="0" h="1362" w="3882">
                  <a:moveTo>
                    <a:pt x="3285" y="1"/>
                  </a:moveTo>
                  <a:cubicBezTo>
                    <a:pt x="3247" y="1"/>
                    <a:pt x="3206" y="5"/>
                    <a:pt x="3163" y="15"/>
                  </a:cubicBezTo>
                  <a:lnTo>
                    <a:pt x="3151" y="15"/>
                  </a:ln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1" y="1358"/>
                    <a:pt x="711" y="1349"/>
                  </a:cubicBezTo>
                  <a:lnTo>
                    <a:pt x="3306" y="873"/>
                  </a:lnTo>
                  <a:cubicBezTo>
                    <a:pt x="3882" y="817"/>
                    <a:pt x="3788" y="1"/>
                    <a:pt x="328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15"/>
            <p:cNvSpPr/>
            <p:nvPr/>
          </p:nvSpPr>
          <p:spPr>
            <a:xfrm>
              <a:off x="513515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15"/>
            <p:cNvSpPr/>
            <p:nvPr/>
          </p:nvSpPr>
          <p:spPr>
            <a:xfrm>
              <a:off x="51891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15"/>
            <p:cNvSpPr/>
            <p:nvPr/>
          </p:nvSpPr>
          <p:spPr>
            <a:xfrm>
              <a:off x="51455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15"/>
            <p:cNvSpPr/>
            <p:nvPr/>
          </p:nvSpPr>
          <p:spPr>
            <a:xfrm>
              <a:off x="519925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20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71" y="872"/>
                  </a:lnTo>
                  <a:cubicBezTo>
                    <a:pt x="3776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5"/>
            <p:cNvSpPr/>
            <p:nvPr/>
          </p:nvSpPr>
          <p:spPr>
            <a:xfrm>
              <a:off x="51021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5" y="0"/>
                  </a:moveTo>
                  <a:cubicBezTo>
                    <a:pt x="2864" y="0"/>
                    <a:pt x="1847" y="469"/>
                    <a:pt x="1179" y="1346"/>
                  </a:cubicBezTo>
                  <a:lnTo>
                    <a:pt x="6918" y="4965"/>
                  </a:lnTo>
                  <a:cubicBezTo>
                    <a:pt x="7727" y="3394"/>
                    <a:pt x="7203" y="1465"/>
                    <a:pt x="5703" y="524"/>
                  </a:cubicBezTo>
                  <a:cubicBezTo>
                    <a:pt x="5144" y="171"/>
                    <a:pt x="4517" y="0"/>
                    <a:pt x="3895" y="0"/>
                  </a:cubicBezTo>
                  <a:close/>
                  <a:moveTo>
                    <a:pt x="774" y="1989"/>
                  </a:moveTo>
                  <a:cubicBezTo>
                    <a:pt x="0" y="3548"/>
                    <a:pt x="488" y="5477"/>
                    <a:pt x="1953" y="6418"/>
                  </a:cubicBezTo>
                  <a:cubicBezTo>
                    <a:pt x="2520" y="6774"/>
                    <a:pt x="3154" y="6945"/>
                    <a:pt x="3783" y="6945"/>
                  </a:cubicBezTo>
                  <a:cubicBezTo>
                    <a:pt x="4815" y="6945"/>
                    <a:pt x="5832" y="6482"/>
                    <a:pt x="6513" y="5608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15"/>
            <p:cNvSpPr/>
            <p:nvPr/>
          </p:nvSpPr>
          <p:spPr>
            <a:xfrm>
              <a:off x="5464650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15"/>
            <p:cNvSpPr/>
            <p:nvPr/>
          </p:nvSpPr>
          <p:spPr>
            <a:xfrm>
              <a:off x="55673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1" y="1989"/>
                  </a:lnTo>
                  <a:lnTo>
                    <a:pt x="2489" y="5632"/>
                  </a:lnTo>
                  <a:lnTo>
                    <a:pt x="4882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5"/>
            <p:cNvSpPr/>
            <p:nvPr/>
          </p:nvSpPr>
          <p:spPr>
            <a:xfrm>
              <a:off x="5420300" y="210567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3"/>
                    <a:pt x="287" y="3670"/>
                  </a:cubicBezTo>
                  <a:lnTo>
                    <a:pt x="37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823" y="6516"/>
                  </a:lnTo>
                  <a:lnTo>
                    <a:pt x="3370" y="9993"/>
                  </a:lnTo>
                  <a:cubicBezTo>
                    <a:pt x="3335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40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9"/>
                  </a:lnTo>
                  <a:lnTo>
                    <a:pt x="7347" y="682"/>
                  </a:lnTo>
                  <a:cubicBezTo>
                    <a:pt x="7383" y="480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15"/>
            <p:cNvSpPr/>
            <p:nvPr/>
          </p:nvSpPr>
          <p:spPr>
            <a:xfrm>
              <a:off x="5077100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51" y="408"/>
                  </a:moveTo>
                  <a:cubicBezTo>
                    <a:pt x="4439" y="408"/>
                    <a:pt x="4723" y="582"/>
                    <a:pt x="4775" y="971"/>
                  </a:cubicBezTo>
                  <a:cubicBezTo>
                    <a:pt x="4811" y="1162"/>
                    <a:pt x="4763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13" y="1209"/>
                  </a:cubicBezTo>
                  <a:lnTo>
                    <a:pt x="3513" y="1197"/>
                  </a:lnTo>
                  <a:cubicBezTo>
                    <a:pt x="3399" y="700"/>
                    <a:pt x="3778" y="408"/>
                    <a:pt x="4151" y="408"/>
                  </a:cubicBezTo>
                  <a:close/>
                  <a:moveTo>
                    <a:pt x="7856" y="2711"/>
                  </a:moveTo>
                  <a:cubicBezTo>
                    <a:pt x="8114" y="2711"/>
                    <a:pt x="8342" y="2899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8" y="12515"/>
                    <a:pt x="3003" y="12519"/>
                    <a:pt x="2968" y="12519"/>
                  </a:cubicBezTo>
                  <a:cubicBezTo>
                    <a:pt x="2711" y="12519"/>
                    <a:pt x="2484" y="12330"/>
                    <a:pt x="2442" y="12068"/>
                  </a:cubicBezTo>
                  <a:lnTo>
                    <a:pt x="1061" y="4495"/>
                  </a:lnTo>
                  <a:cubicBezTo>
                    <a:pt x="1001" y="4198"/>
                    <a:pt x="1203" y="3912"/>
                    <a:pt x="1501" y="3864"/>
                  </a:cubicBezTo>
                  <a:lnTo>
                    <a:pt x="2251" y="3722"/>
                  </a:lnTo>
                  <a:cubicBezTo>
                    <a:pt x="2283" y="3932"/>
                    <a:pt x="2463" y="4087"/>
                    <a:pt x="2669" y="4087"/>
                  </a:cubicBezTo>
                  <a:cubicBezTo>
                    <a:pt x="2696" y="4087"/>
                    <a:pt x="2724" y="4084"/>
                    <a:pt x="2751" y="4079"/>
                  </a:cubicBezTo>
                  <a:lnTo>
                    <a:pt x="6668" y="3364"/>
                  </a:lnTo>
                  <a:cubicBezTo>
                    <a:pt x="6895" y="3317"/>
                    <a:pt x="7061" y="3091"/>
                    <a:pt x="7014" y="2852"/>
                  </a:cubicBezTo>
                  <a:lnTo>
                    <a:pt x="7752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51" y="1"/>
                  </a:moveTo>
                  <a:cubicBezTo>
                    <a:pt x="4086" y="1"/>
                    <a:pt x="4020" y="7"/>
                    <a:pt x="3954" y="19"/>
                  </a:cubicBezTo>
                  <a:cubicBezTo>
                    <a:pt x="3358" y="126"/>
                    <a:pt x="2966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811" y="3091"/>
                  </a:lnTo>
                  <a:cubicBezTo>
                    <a:pt x="322" y="3186"/>
                    <a:pt x="1" y="3650"/>
                    <a:pt x="96" y="4126"/>
                  </a:cubicBezTo>
                  <a:lnTo>
                    <a:pt x="1668" y="12758"/>
                  </a:lnTo>
                  <a:cubicBezTo>
                    <a:pt x="1742" y="13193"/>
                    <a:pt x="2119" y="13486"/>
                    <a:pt x="2545" y="13486"/>
                  </a:cubicBezTo>
                  <a:cubicBezTo>
                    <a:pt x="2597" y="13486"/>
                    <a:pt x="2650" y="13482"/>
                    <a:pt x="2704" y="13473"/>
                  </a:cubicBezTo>
                  <a:lnTo>
                    <a:pt x="10038" y="12139"/>
                  </a:lnTo>
                  <a:cubicBezTo>
                    <a:pt x="10526" y="12044"/>
                    <a:pt x="10848" y="11580"/>
                    <a:pt x="10752" y="11091"/>
                  </a:cubicBezTo>
                  <a:lnTo>
                    <a:pt x="9181" y="2459"/>
                  </a:lnTo>
                  <a:cubicBezTo>
                    <a:pt x="9096" y="2025"/>
                    <a:pt x="8718" y="1732"/>
                    <a:pt x="8300" y="1732"/>
                  </a:cubicBezTo>
                  <a:cubicBezTo>
                    <a:pt x="8249" y="1732"/>
                    <a:pt x="8197" y="1736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8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3" y="1233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888"/>
                  </a:cubicBezTo>
                  <a:cubicBezTo>
                    <a:pt x="5121" y="360"/>
                    <a:pt x="4661" y="1"/>
                    <a:pt x="415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5"/>
            <p:cNvSpPr/>
            <p:nvPr/>
          </p:nvSpPr>
          <p:spPr>
            <a:xfrm>
              <a:off x="512532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5"/>
            <p:cNvSpPr/>
            <p:nvPr/>
          </p:nvSpPr>
          <p:spPr>
            <a:xfrm>
              <a:off x="5178250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3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4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5"/>
            <p:cNvSpPr/>
            <p:nvPr/>
          </p:nvSpPr>
          <p:spPr>
            <a:xfrm>
              <a:off x="513515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2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5"/>
            <p:cNvSpPr/>
            <p:nvPr/>
          </p:nvSpPr>
          <p:spPr>
            <a:xfrm>
              <a:off x="51891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5"/>
            <p:cNvSpPr/>
            <p:nvPr/>
          </p:nvSpPr>
          <p:spPr>
            <a:xfrm>
              <a:off x="51455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5"/>
            <p:cNvSpPr/>
            <p:nvPr/>
          </p:nvSpPr>
          <p:spPr>
            <a:xfrm>
              <a:off x="51990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0" y="1"/>
                  </a:moveTo>
                  <a:cubicBezTo>
                    <a:pt x="3158" y="1"/>
                    <a:pt x="3136" y="2"/>
                    <a:pt x="3112" y="5"/>
                  </a:cubicBezTo>
                  <a:lnTo>
                    <a:pt x="528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9" y="874"/>
                  </a:lnTo>
                  <a:cubicBezTo>
                    <a:pt x="3792" y="749"/>
                    <a:pt x="368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5"/>
            <p:cNvSpPr/>
            <p:nvPr/>
          </p:nvSpPr>
          <p:spPr>
            <a:xfrm>
              <a:off x="5100925" y="2982275"/>
              <a:ext cx="194400" cy="174225"/>
            </a:xfrm>
            <a:custGeom>
              <a:rect b="b" l="l" r="r" t="t"/>
              <a:pathLst>
                <a:path extrusionOk="0" h="6969" w="7776">
                  <a:moveTo>
                    <a:pt x="3935" y="0"/>
                  </a:moveTo>
                  <a:cubicBezTo>
                    <a:pt x="2906" y="0"/>
                    <a:pt x="1894" y="467"/>
                    <a:pt x="1227" y="1349"/>
                  </a:cubicBezTo>
                  <a:lnTo>
                    <a:pt x="6966" y="4968"/>
                  </a:lnTo>
                  <a:cubicBezTo>
                    <a:pt x="7775" y="3396"/>
                    <a:pt x="7251" y="1468"/>
                    <a:pt x="5751" y="527"/>
                  </a:cubicBezTo>
                  <a:cubicBezTo>
                    <a:pt x="5189" y="172"/>
                    <a:pt x="4559" y="0"/>
                    <a:pt x="3935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4" y="6798"/>
                    <a:pt x="3213" y="6968"/>
                    <a:pt x="3836" y="6968"/>
                  </a:cubicBezTo>
                  <a:cubicBezTo>
                    <a:pt x="4871" y="6968"/>
                    <a:pt x="5892" y="6500"/>
                    <a:pt x="6561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5"/>
            <p:cNvSpPr/>
            <p:nvPr/>
          </p:nvSpPr>
          <p:spPr>
            <a:xfrm>
              <a:off x="5464650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20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5"/>
            <p:cNvSpPr/>
            <p:nvPr/>
          </p:nvSpPr>
          <p:spPr>
            <a:xfrm>
              <a:off x="55673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5"/>
            <p:cNvSpPr/>
            <p:nvPr/>
          </p:nvSpPr>
          <p:spPr>
            <a:xfrm>
              <a:off x="5420300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2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2" y="3343"/>
                    <a:pt x="641" y="3343"/>
                  </a:cubicBezTo>
                  <a:cubicBezTo>
                    <a:pt x="463" y="3343"/>
                    <a:pt x="308" y="3478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16"/>
                  </a:lnTo>
                  <a:lnTo>
                    <a:pt x="3370" y="10004"/>
                  </a:lnTo>
                  <a:cubicBezTo>
                    <a:pt x="3335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4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7"/>
                    <a:pt x="10371" y="4623"/>
                  </a:cubicBezTo>
                  <a:lnTo>
                    <a:pt x="6895" y="4158"/>
                  </a:lnTo>
                  <a:lnTo>
                    <a:pt x="7347" y="682"/>
                  </a:lnTo>
                  <a:cubicBezTo>
                    <a:pt x="7383" y="479"/>
                    <a:pt x="7240" y="289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5"/>
            <p:cNvSpPr/>
            <p:nvPr/>
          </p:nvSpPr>
          <p:spPr>
            <a:xfrm>
              <a:off x="5077100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61" y="2722"/>
                  </a:moveTo>
                  <a:cubicBezTo>
                    <a:pt x="8117" y="2722"/>
                    <a:pt x="8343" y="2901"/>
                    <a:pt x="8395" y="3162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4" y="12345"/>
                    <a:pt x="2442" y="12068"/>
                  </a:cubicBezTo>
                  <a:lnTo>
                    <a:pt x="1061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3" y="3942"/>
                    <a:pt x="2461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9" y="2726"/>
                    <a:pt x="7825" y="2722"/>
                    <a:pt x="7861" y="2722"/>
                  </a:cubicBezTo>
                  <a:close/>
                  <a:moveTo>
                    <a:pt x="4147" y="1"/>
                  </a:moveTo>
                  <a:cubicBezTo>
                    <a:pt x="4083" y="1"/>
                    <a:pt x="4018" y="7"/>
                    <a:pt x="3954" y="19"/>
                  </a:cubicBezTo>
                  <a:cubicBezTo>
                    <a:pt x="3358" y="126"/>
                    <a:pt x="2966" y="697"/>
                    <a:pt x="3073" y="1281"/>
                  </a:cubicBezTo>
                  <a:cubicBezTo>
                    <a:pt x="3108" y="1459"/>
                    <a:pt x="3180" y="1626"/>
                    <a:pt x="3287" y="1757"/>
                  </a:cubicBezTo>
                  <a:lnTo>
                    <a:pt x="2513" y="1912"/>
                  </a:lnTo>
                  <a:cubicBezTo>
                    <a:pt x="2192" y="1971"/>
                    <a:pt x="1989" y="2281"/>
                    <a:pt x="2037" y="2590"/>
                  </a:cubicBezTo>
                  <a:lnTo>
                    <a:pt x="2096" y="2876"/>
                  </a:lnTo>
                  <a:lnTo>
                    <a:pt x="811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8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2" y="13505"/>
                    <a:pt x="2704" y="13496"/>
                  </a:cubicBezTo>
                  <a:lnTo>
                    <a:pt x="10038" y="12151"/>
                  </a:lnTo>
                  <a:cubicBezTo>
                    <a:pt x="10526" y="12056"/>
                    <a:pt x="10848" y="11591"/>
                    <a:pt x="10752" y="11115"/>
                  </a:cubicBezTo>
                  <a:lnTo>
                    <a:pt x="9181" y="2483"/>
                  </a:lnTo>
                  <a:cubicBezTo>
                    <a:pt x="9096" y="2047"/>
                    <a:pt x="8716" y="1744"/>
                    <a:pt x="8296" y="1744"/>
                  </a:cubicBezTo>
                  <a:cubicBezTo>
                    <a:pt x="8246" y="1744"/>
                    <a:pt x="8195" y="1748"/>
                    <a:pt x="8145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3" y="1245"/>
                  </a:cubicBezTo>
                  <a:lnTo>
                    <a:pt x="5180" y="1412"/>
                  </a:lnTo>
                  <a:cubicBezTo>
                    <a:pt x="5240" y="1245"/>
                    <a:pt x="5240" y="1066"/>
                    <a:pt x="5216" y="900"/>
                  </a:cubicBezTo>
                  <a:cubicBezTo>
                    <a:pt x="5121" y="370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5"/>
            <p:cNvSpPr/>
            <p:nvPr/>
          </p:nvSpPr>
          <p:spPr>
            <a:xfrm>
              <a:off x="5125325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4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5"/>
            <p:cNvSpPr/>
            <p:nvPr/>
          </p:nvSpPr>
          <p:spPr>
            <a:xfrm>
              <a:off x="5177850" y="341417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84" y="0"/>
                  </a:moveTo>
                  <a:cubicBezTo>
                    <a:pt x="3246" y="0"/>
                    <a:pt x="3205" y="5"/>
                    <a:pt x="3162" y="15"/>
                  </a:cubicBezTo>
                  <a:lnTo>
                    <a:pt x="3150" y="15"/>
                  </a:lnTo>
                  <a:lnTo>
                    <a:pt x="555" y="491"/>
                  </a:lnTo>
                  <a:cubicBezTo>
                    <a:pt x="0" y="580"/>
                    <a:pt x="107" y="1362"/>
                    <a:pt x="596" y="1362"/>
                  </a:cubicBezTo>
                  <a:cubicBezTo>
                    <a:pt x="632" y="1362"/>
                    <a:pt x="670" y="1357"/>
                    <a:pt x="710" y="1349"/>
                  </a:cubicBezTo>
                  <a:lnTo>
                    <a:pt x="3305" y="872"/>
                  </a:lnTo>
                  <a:cubicBezTo>
                    <a:pt x="3881" y="817"/>
                    <a:pt x="3787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5"/>
            <p:cNvSpPr/>
            <p:nvPr/>
          </p:nvSpPr>
          <p:spPr>
            <a:xfrm>
              <a:off x="513515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2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5"/>
            <p:cNvSpPr/>
            <p:nvPr/>
          </p:nvSpPr>
          <p:spPr>
            <a:xfrm>
              <a:off x="51890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5"/>
            <p:cNvSpPr/>
            <p:nvPr/>
          </p:nvSpPr>
          <p:spPr>
            <a:xfrm>
              <a:off x="5145575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5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5"/>
            <p:cNvSpPr/>
            <p:nvPr/>
          </p:nvSpPr>
          <p:spPr>
            <a:xfrm>
              <a:off x="5199250" y="3525775"/>
              <a:ext cx="94400" cy="33800"/>
            </a:xfrm>
            <a:custGeom>
              <a:rect b="b" l="l" r="r" t="t"/>
              <a:pathLst>
                <a:path extrusionOk="0" h="1352" w="3776">
                  <a:moveTo>
                    <a:pt x="3162" y="1"/>
                  </a:moveTo>
                  <a:cubicBezTo>
                    <a:pt x="3143" y="1"/>
                    <a:pt x="3124" y="2"/>
                    <a:pt x="3104" y="4"/>
                  </a:cubicBezTo>
                  <a:lnTo>
                    <a:pt x="520" y="480"/>
                  </a:lnTo>
                  <a:cubicBezTo>
                    <a:pt x="1" y="619"/>
                    <a:pt x="120" y="1351"/>
                    <a:pt x="627" y="1351"/>
                  </a:cubicBezTo>
                  <a:cubicBezTo>
                    <a:pt x="643" y="1351"/>
                    <a:pt x="659" y="1351"/>
                    <a:pt x="675" y="1349"/>
                  </a:cubicBezTo>
                  <a:lnTo>
                    <a:pt x="3271" y="873"/>
                  </a:lnTo>
                  <a:cubicBezTo>
                    <a:pt x="3776" y="735"/>
                    <a:pt x="3661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5"/>
            <p:cNvSpPr/>
            <p:nvPr/>
          </p:nvSpPr>
          <p:spPr>
            <a:xfrm>
              <a:off x="51021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5" y="1"/>
                  </a:moveTo>
                  <a:cubicBezTo>
                    <a:pt x="2864" y="1"/>
                    <a:pt x="1847" y="470"/>
                    <a:pt x="1179" y="1346"/>
                  </a:cubicBezTo>
                  <a:lnTo>
                    <a:pt x="6918" y="4978"/>
                  </a:lnTo>
                  <a:cubicBezTo>
                    <a:pt x="7727" y="3406"/>
                    <a:pt x="7203" y="1477"/>
                    <a:pt x="5703" y="525"/>
                  </a:cubicBezTo>
                  <a:cubicBezTo>
                    <a:pt x="5144" y="171"/>
                    <a:pt x="4517" y="1"/>
                    <a:pt x="3895" y="1"/>
                  </a:cubicBezTo>
                  <a:close/>
                  <a:moveTo>
                    <a:pt x="774" y="1989"/>
                  </a:moveTo>
                  <a:cubicBezTo>
                    <a:pt x="0" y="3561"/>
                    <a:pt x="488" y="5478"/>
                    <a:pt x="1953" y="6418"/>
                  </a:cubicBezTo>
                  <a:cubicBezTo>
                    <a:pt x="2521" y="6775"/>
                    <a:pt x="3157" y="6947"/>
                    <a:pt x="3786" y="6947"/>
                  </a:cubicBezTo>
                  <a:cubicBezTo>
                    <a:pt x="4817" y="6947"/>
                    <a:pt x="5833" y="6486"/>
                    <a:pt x="6513" y="5621"/>
                  </a:cubicBezTo>
                  <a:lnTo>
                    <a:pt x="774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5"/>
            <p:cNvSpPr/>
            <p:nvPr/>
          </p:nvSpPr>
          <p:spPr>
            <a:xfrm>
              <a:off x="5464650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620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20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5"/>
            <p:cNvSpPr/>
            <p:nvPr/>
          </p:nvSpPr>
          <p:spPr>
            <a:xfrm>
              <a:off x="55673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89" y="5640"/>
                  </a:lnTo>
                  <a:lnTo>
                    <a:pt x="4882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5"/>
            <p:cNvSpPr/>
            <p:nvPr/>
          </p:nvSpPr>
          <p:spPr>
            <a:xfrm>
              <a:off x="5420300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2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4" y="3346"/>
                    <a:pt x="659" y="3346"/>
                  </a:cubicBezTo>
                  <a:cubicBezTo>
                    <a:pt x="474" y="3346"/>
                    <a:pt x="309" y="3482"/>
                    <a:pt x="287" y="3670"/>
                  </a:cubicBezTo>
                  <a:lnTo>
                    <a:pt x="37" y="5647"/>
                  </a:lnTo>
                  <a:cubicBezTo>
                    <a:pt x="1" y="5849"/>
                    <a:pt x="144" y="6028"/>
                    <a:pt x="346" y="6063"/>
                  </a:cubicBezTo>
                  <a:lnTo>
                    <a:pt x="3823" y="6528"/>
                  </a:lnTo>
                  <a:lnTo>
                    <a:pt x="3370" y="10004"/>
                  </a:lnTo>
                  <a:cubicBezTo>
                    <a:pt x="3335" y="10207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6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4" y="7340"/>
                    <a:pt x="10058" y="7340"/>
                  </a:cubicBezTo>
                  <a:cubicBezTo>
                    <a:pt x="10243" y="7340"/>
                    <a:pt x="10409" y="7203"/>
                    <a:pt x="10431" y="7016"/>
                  </a:cubicBezTo>
                  <a:lnTo>
                    <a:pt x="10693" y="5039"/>
                  </a:lnTo>
                  <a:cubicBezTo>
                    <a:pt x="10716" y="4837"/>
                    <a:pt x="10574" y="4646"/>
                    <a:pt x="10371" y="4623"/>
                  </a:cubicBezTo>
                  <a:lnTo>
                    <a:pt x="6895" y="4170"/>
                  </a:lnTo>
                  <a:lnTo>
                    <a:pt x="7347" y="682"/>
                  </a:lnTo>
                  <a:cubicBezTo>
                    <a:pt x="7383" y="479"/>
                    <a:pt x="7240" y="301"/>
                    <a:pt x="7026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5"/>
            <p:cNvSpPr/>
            <p:nvPr/>
          </p:nvSpPr>
          <p:spPr>
            <a:xfrm>
              <a:off x="5077100" y="4098700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57" y="412"/>
                  </a:moveTo>
                  <a:cubicBezTo>
                    <a:pt x="4443" y="412"/>
                    <a:pt x="4724" y="585"/>
                    <a:pt x="4775" y="971"/>
                  </a:cubicBezTo>
                  <a:cubicBezTo>
                    <a:pt x="4811" y="1161"/>
                    <a:pt x="4763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13" y="1221"/>
                  </a:cubicBezTo>
                  <a:lnTo>
                    <a:pt x="3513" y="1209"/>
                  </a:lnTo>
                  <a:cubicBezTo>
                    <a:pt x="3398" y="709"/>
                    <a:pt x="3782" y="412"/>
                    <a:pt x="4157" y="412"/>
                  </a:cubicBezTo>
                  <a:close/>
                  <a:moveTo>
                    <a:pt x="7856" y="2723"/>
                  </a:moveTo>
                  <a:cubicBezTo>
                    <a:pt x="8114" y="2723"/>
                    <a:pt x="8342" y="2911"/>
                    <a:pt x="8395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1" y="12527"/>
                  </a:cubicBezTo>
                  <a:cubicBezTo>
                    <a:pt x="2719" y="12527"/>
                    <a:pt x="2484" y="12346"/>
                    <a:pt x="2442" y="12079"/>
                  </a:cubicBezTo>
                  <a:lnTo>
                    <a:pt x="1061" y="4507"/>
                  </a:lnTo>
                  <a:cubicBezTo>
                    <a:pt x="1001" y="4209"/>
                    <a:pt x="1203" y="3924"/>
                    <a:pt x="1501" y="3876"/>
                  </a:cubicBezTo>
                  <a:lnTo>
                    <a:pt x="2251" y="3745"/>
                  </a:lnTo>
                  <a:cubicBezTo>
                    <a:pt x="2283" y="3945"/>
                    <a:pt x="2463" y="4098"/>
                    <a:pt x="2669" y="4098"/>
                  </a:cubicBezTo>
                  <a:cubicBezTo>
                    <a:pt x="2696" y="4098"/>
                    <a:pt x="2724" y="4096"/>
                    <a:pt x="2751" y="4090"/>
                  </a:cubicBezTo>
                  <a:lnTo>
                    <a:pt x="6668" y="3376"/>
                  </a:lnTo>
                  <a:cubicBezTo>
                    <a:pt x="6895" y="3328"/>
                    <a:pt x="7061" y="3102"/>
                    <a:pt x="7014" y="2864"/>
                  </a:cubicBezTo>
                  <a:lnTo>
                    <a:pt x="7752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47" y="1"/>
                  </a:moveTo>
                  <a:cubicBezTo>
                    <a:pt x="4083" y="1"/>
                    <a:pt x="4019" y="6"/>
                    <a:pt x="3954" y="18"/>
                  </a:cubicBezTo>
                  <a:cubicBezTo>
                    <a:pt x="3358" y="125"/>
                    <a:pt x="2966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811" y="3102"/>
                  </a:lnTo>
                  <a:cubicBezTo>
                    <a:pt x="322" y="3185"/>
                    <a:pt x="1" y="3650"/>
                    <a:pt x="96" y="4138"/>
                  </a:cubicBezTo>
                  <a:lnTo>
                    <a:pt x="1668" y="12770"/>
                  </a:lnTo>
                  <a:cubicBezTo>
                    <a:pt x="1742" y="13195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4" y="13484"/>
                  </a:cubicBezTo>
                  <a:lnTo>
                    <a:pt x="10038" y="12139"/>
                  </a:lnTo>
                  <a:cubicBezTo>
                    <a:pt x="10526" y="12056"/>
                    <a:pt x="10848" y="11579"/>
                    <a:pt x="10752" y="11103"/>
                  </a:cubicBezTo>
                  <a:lnTo>
                    <a:pt x="9181" y="2471"/>
                  </a:lnTo>
                  <a:cubicBezTo>
                    <a:pt x="9097" y="2041"/>
                    <a:pt x="8726" y="1740"/>
                    <a:pt x="8313" y="1740"/>
                  </a:cubicBezTo>
                  <a:cubicBezTo>
                    <a:pt x="8257" y="1740"/>
                    <a:pt x="8201" y="1745"/>
                    <a:pt x="8145" y="1757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7" y="1428"/>
                    <a:pt x="6498" y="1226"/>
                    <a:pt x="6219" y="1226"/>
                  </a:cubicBezTo>
                  <a:cubicBezTo>
                    <a:pt x="6191" y="1226"/>
                    <a:pt x="6162" y="1228"/>
                    <a:pt x="6133" y="1233"/>
                  </a:cubicBezTo>
                  <a:lnTo>
                    <a:pt x="5180" y="1411"/>
                  </a:lnTo>
                  <a:cubicBezTo>
                    <a:pt x="5240" y="1245"/>
                    <a:pt x="5240" y="1066"/>
                    <a:pt x="5216" y="887"/>
                  </a:cubicBezTo>
                  <a:cubicBezTo>
                    <a:pt x="5121" y="369"/>
                    <a:pt x="4658" y="1"/>
                    <a:pt x="414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5"/>
            <p:cNvSpPr/>
            <p:nvPr/>
          </p:nvSpPr>
          <p:spPr>
            <a:xfrm>
              <a:off x="512532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5"/>
            <p:cNvSpPr/>
            <p:nvPr/>
          </p:nvSpPr>
          <p:spPr>
            <a:xfrm>
              <a:off x="5178250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6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4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5"/>
            <p:cNvSpPr/>
            <p:nvPr/>
          </p:nvSpPr>
          <p:spPr>
            <a:xfrm>
              <a:off x="513515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2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5"/>
            <p:cNvSpPr/>
            <p:nvPr/>
          </p:nvSpPr>
          <p:spPr>
            <a:xfrm>
              <a:off x="51890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5"/>
            <p:cNvSpPr/>
            <p:nvPr/>
          </p:nvSpPr>
          <p:spPr>
            <a:xfrm>
              <a:off x="51455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00" y="268"/>
                    <a:pt x="1376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5"/>
            <p:cNvSpPr/>
            <p:nvPr/>
          </p:nvSpPr>
          <p:spPr>
            <a:xfrm>
              <a:off x="51991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3" y="2"/>
                    <a:pt x="3109" y="5"/>
                  </a:cubicBezTo>
                  <a:lnTo>
                    <a:pt x="525" y="481"/>
                  </a:lnTo>
                  <a:cubicBezTo>
                    <a:pt x="1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5"/>
            <p:cNvSpPr/>
            <p:nvPr/>
          </p:nvSpPr>
          <p:spPr>
            <a:xfrm>
              <a:off x="5100925" y="4570700"/>
              <a:ext cx="194400" cy="174075"/>
            </a:xfrm>
            <a:custGeom>
              <a:rect b="b" l="l" r="r" t="t"/>
              <a:pathLst>
                <a:path extrusionOk="0" h="6963" w="7776">
                  <a:moveTo>
                    <a:pt x="3934" y="1"/>
                  </a:moveTo>
                  <a:cubicBezTo>
                    <a:pt x="2906" y="1"/>
                    <a:pt x="1893" y="469"/>
                    <a:pt x="1227" y="1343"/>
                  </a:cubicBezTo>
                  <a:lnTo>
                    <a:pt x="6966" y="4975"/>
                  </a:lnTo>
                  <a:cubicBezTo>
                    <a:pt x="7775" y="3403"/>
                    <a:pt x="7251" y="1474"/>
                    <a:pt x="5751" y="534"/>
                  </a:cubicBezTo>
                  <a:cubicBezTo>
                    <a:pt x="5189" y="174"/>
                    <a:pt x="4558" y="1"/>
                    <a:pt x="3934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4" y="6793"/>
                    <a:pt x="3213" y="6963"/>
                    <a:pt x="3836" y="6963"/>
                  </a:cubicBezTo>
                  <a:cubicBezTo>
                    <a:pt x="4871" y="6963"/>
                    <a:pt x="5892" y="6494"/>
                    <a:pt x="6561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5"/>
            <p:cNvSpPr/>
            <p:nvPr/>
          </p:nvSpPr>
          <p:spPr>
            <a:xfrm>
              <a:off x="5464650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20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20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5"/>
            <p:cNvSpPr/>
            <p:nvPr/>
          </p:nvSpPr>
          <p:spPr>
            <a:xfrm>
              <a:off x="55673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89" y="5640"/>
                  </a:lnTo>
                  <a:lnTo>
                    <a:pt x="4882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5"/>
            <p:cNvSpPr/>
            <p:nvPr/>
          </p:nvSpPr>
          <p:spPr>
            <a:xfrm>
              <a:off x="5420300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6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7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5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3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16" y="4828"/>
                    <a:pt x="10574" y="4649"/>
                    <a:pt x="10371" y="4613"/>
                  </a:cubicBezTo>
                  <a:lnTo>
                    <a:pt x="6895" y="4161"/>
                  </a:lnTo>
                  <a:lnTo>
                    <a:pt x="7347" y="684"/>
                  </a:lnTo>
                  <a:cubicBezTo>
                    <a:pt x="7383" y="482"/>
                    <a:pt x="7240" y="291"/>
                    <a:pt x="7026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5"/>
            <p:cNvSpPr/>
            <p:nvPr/>
          </p:nvSpPr>
          <p:spPr>
            <a:xfrm>
              <a:off x="4282975" y="921250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7"/>
                    <a:pt x="4774" y="994"/>
                  </a:cubicBezTo>
                  <a:cubicBezTo>
                    <a:pt x="4810" y="1196"/>
                    <a:pt x="4751" y="1387"/>
                    <a:pt x="4632" y="1541"/>
                  </a:cubicBezTo>
                  <a:lnTo>
                    <a:pt x="3834" y="1684"/>
                  </a:lnTo>
                  <a:cubicBezTo>
                    <a:pt x="3667" y="1589"/>
                    <a:pt x="3548" y="1422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54" y="2749"/>
                  </a:moveTo>
                  <a:cubicBezTo>
                    <a:pt x="8117" y="2749"/>
                    <a:pt x="8351" y="2930"/>
                    <a:pt x="8394" y="3208"/>
                  </a:cubicBezTo>
                  <a:lnTo>
                    <a:pt x="9787" y="10769"/>
                  </a:lnTo>
                  <a:cubicBezTo>
                    <a:pt x="9835" y="11066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79" y="12553"/>
                  </a:cubicBezTo>
                  <a:cubicBezTo>
                    <a:pt x="2722" y="12553"/>
                    <a:pt x="2493" y="12365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58"/>
                    <a:pt x="1512" y="3899"/>
                  </a:cubicBezTo>
                  <a:lnTo>
                    <a:pt x="2250" y="3768"/>
                  </a:lnTo>
                  <a:cubicBezTo>
                    <a:pt x="2292" y="3977"/>
                    <a:pt x="2472" y="4122"/>
                    <a:pt x="2676" y="4122"/>
                  </a:cubicBezTo>
                  <a:cubicBezTo>
                    <a:pt x="2704" y="4122"/>
                    <a:pt x="2733" y="4119"/>
                    <a:pt x="2762" y="4113"/>
                  </a:cubicBezTo>
                  <a:lnTo>
                    <a:pt x="6668" y="3399"/>
                  </a:lnTo>
                  <a:cubicBezTo>
                    <a:pt x="6906" y="3363"/>
                    <a:pt x="7060" y="3125"/>
                    <a:pt x="7025" y="2899"/>
                  </a:cubicBezTo>
                  <a:lnTo>
                    <a:pt x="7763" y="2756"/>
                  </a:lnTo>
                  <a:cubicBezTo>
                    <a:pt x="7793" y="2751"/>
                    <a:pt x="7824" y="2749"/>
                    <a:pt x="785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5" y="6"/>
                    <a:pt x="3941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79"/>
                  </a:cubicBezTo>
                  <a:lnTo>
                    <a:pt x="2512" y="1934"/>
                  </a:lnTo>
                  <a:cubicBezTo>
                    <a:pt x="2191" y="1994"/>
                    <a:pt x="1988" y="2291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1" y="13217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66"/>
                    <a:pt x="10847" y="11602"/>
                    <a:pt x="10763" y="11126"/>
                  </a:cubicBezTo>
                  <a:lnTo>
                    <a:pt x="9180" y="2494"/>
                  </a:lnTo>
                  <a:cubicBezTo>
                    <a:pt x="9106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79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8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5"/>
            <p:cNvSpPr/>
            <p:nvPr/>
          </p:nvSpPr>
          <p:spPr>
            <a:xfrm>
              <a:off x="4331175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8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5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5"/>
            <p:cNvSpPr/>
            <p:nvPr/>
          </p:nvSpPr>
          <p:spPr>
            <a:xfrm>
              <a:off x="4383600" y="10318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9" y="0"/>
                  </a:moveTo>
                  <a:cubicBezTo>
                    <a:pt x="3208" y="0"/>
                    <a:pt x="3176" y="3"/>
                    <a:pt x="3143" y="10"/>
                  </a:cubicBezTo>
                  <a:lnTo>
                    <a:pt x="3155" y="10"/>
                  </a:lnTo>
                  <a:lnTo>
                    <a:pt x="559" y="486"/>
                  </a:lnTo>
                  <a:cubicBezTo>
                    <a:pt x="0" y="553"/>
                    <a:pt x="102" y="1354"/>
                    <a:pt x="609" y="1354"/>
                  </a:cubicBezTo>
                  <a:cubicBezTo>
                    <a:pt x="642" y="1354"/>
                    <a:pt x="677" y="1350"/>
                    <a:pt x="714" y="1343"/>
                  </a:cubicBezTo>
                  <a:lnTo>
                    <a:pt x="3309" y="867"/>
                  </a:lnTo>
                  <a:cubicBezTo>
                    <a:pt x="3847" y="766"/>
                    <a:pt x="3731" y="0"/>
                    <a:pt x="32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5"/>
            <p:cNvSpPr/>
            <p:nvPr/>
          </p:nvSpPr>
          <p:spPr>
            <a:xfrm>
              <a:off x="4341000" y="109700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5"/>
            <p:cNvSpPr/>
            <p:nvPr/>
          </p:nvSpPr>
          <p:spPr>
            <a:xfrm>
              <a:off x="4394875" y="1085650"/>
              <a:ext cx="94100" cy="33725"/>
            </a:xfrm>
            <a:custGeom>
              <a:rect b="b" l="l" r="r" t="t"/>
              <a:pathLst>
                <a:path extrusionOk="0" h="1349" w="3764">
                  <a:moveTo>
                    <a:pt x="3133" y="0"/>
                  </a:moveTo>
                  <a:cubicBezTo>
                    <a:pt x="3121" y="0"/>
                    <a:pt x="3109" y="1"/>
                    <a:pt x="3096" y="2"/>
                  </a:cubicBezTo>
                  <a:lnTo>
                    <a:pt x="501" y="478"/>
                  </a:lnTo>
                  <a:cubicBezTo>
                    <a:pt x="1" y="618"/>
                    <a:pt x="126" y="1348"/>
                    <a:pt x="620" y="1348"/>
                  </a:cubicBezTo>
                  <a:cubicBezTo>
                    <a:pt x="632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63" y="731"/>
                    <a:pt x="3638" y="0"/>
                    <a:pt x="3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5"/>
            <p:cNvSpPr/>
            <p:nvPr/>
          </p:nvSpPr>
          <p:spPr>
            <a:xfrm>
              <a:off x="43514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9" y="1513"/>
                    <a:pt x="857" y="1556"/>
                    <a:pt x="1002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5"/>
            <p:cNvSpPr/>
            <p:nvPr/>
          </p:nvSpPr>
          <p:spPr>
            <a:xfrm>
              <a:off x="4404875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68" y="885"/>
                  </a:lnTo>
                  <a:cubicBezTo>
                    <a:pt x="3796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5"/>
            <p:cNvSpPr/>
            <p:nvPr/>
          </p:nvSpPr>
          <p:spPr>
            <a:xfrm>
              <a:off x="4306775" y="1393750"/>
              <a:ext cx="194400" cy="174150"/>
            </a:xfrm>
            <a:custGeom>
              <a:rect b="b" l="l" r="r" t="t"/>
              <a:pathLst>
                <a:path extrusionOk="0" h="6966" w="7776">
                  <a:moveTo>
                    <a:pt x="3943" y="1"/>
                  </a:moveTo>
                  <a:cubicBezTo>
                    <a:pt x="2906" y="1"/>
                    <a:pt x="1888" y="469"/>
                    <a:pt x="1227" y="1346"/>
                  </a:cubicBezTo>
                  <a:lnTo>
                    <a:pt x="6966" y="4977"/>
                  </a:lnTo>
                  <a:cubicBezTo>
                    <a:pt x="7775" y="3406"/>
                    <a:pt x="7251" y="1477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2001"/>
                  </a:moveTo>
                  <a:cubicBezTo>
                    <a:pt x="1" y="3561"/>
                    <a:pt x="524" y="5489"/>
                    <a:pt x="2025" y="6442"/>
                  </a:cubicBezTo>
                  <a:cubicBezTo>
                    <a:pt x="2584" y="6796"/>
                    <a:pt x="3211" y="6966"/>
                    <a:pt x="3833" y="6966"/>
                  </a:cubicBezTo>
                  <a:cubicBezTo>
                    <a:pt x="4864" y="6966"/>
                    <a:pt x="5880" y="6497"/>
                    <a:pt x="6549" y="5620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5"/>
            <p:cNvSpPr/>
            <p:nvPr/>
          </p:nvSpPr>
          <p:spPr>
            <a:xfrm>
              <a:off x="4670500" y="1020500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1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5"/>
            <p:cNvSpPr/>
            <p:nvPr/>
          </p:nvSpPr>
          <p:spPr>
            <a:xfrm>
              <a:off x="4773200" y="962250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85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5"/>
            <p:cNvSpPr/>
            <p:nvPr/>
          </p:nvSpPr>
          <p:spPr>
            <a:xfrm>
              <a:off x="462587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7" y="136"/>
                    <a:pt x="4655" y="328"/>
                  </a:cubicBezTo>
                  <a:lnTo>
                    <a:pt x="4191" y="3805"/>
                  </a:lnTo>
                  <a:lnTo>
                    <a:pt x="714" y="3340"/>
                  </a:lnTo>
                  <a:cubicBezTo>
                    <a:pt x="699" y="3338"/>
                    <a:pt x="683" y="3338"/>
                    <a:pt x="668" y="3338"/>
                  </a:cubicBezTo>
                  <a:cubicBezTo>
                    <a:pt x="475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57" y="6055"/>
                  </a:cubicBezTo>
                  <a:lnTo>
                    <a:pt x="357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7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48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4" y="7331"/>
                    <a:pt x="10420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2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5"/>
            <p:cNvSpPr/>
            <p:nvPr/>
          </p:nvSpPr>
          <p:spPr>
            <a:xfrm>
              <a:off x="42829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7" y="429"/>
                  </a:moveTo>
                  <a:cubicBezTo>
                    <a:pt x="4437" y="429"/>
                    <a:pt x="4723" y="604"/>
                    <a:pt x="4774" y="997"/>
                  </a:cubicBezTo>
                  <a:cubicBezTo>
                    <a:pt x="4810" y="1188"/>
                    <a:pt x="4751" y="1390"/>
                    <a:pt x="4632" y="1533"/>
                  </a:cubicBezTo>
                  <a:lnTo>
                    <a:pt x="3834" y="1688"/>
                  </a:lnTo>
                  <a:cubicBezTo>
                    <a:pt x="3667" y="1593"/>
                    <a:pt x="3548" y="1426"/>
                    <a:pt x="3512" y="1224"/>
                  </a:cubicBezTo>
                  <a:lnTo>
                    <a:pt x="3500" y="1224"/>
                  </a:lnTo>
                  <a:cubicBezTo>
                    <a:pt x="3386" y="725"/>
                    <a:pt x="3770" y="429"/>
                    <a:pt x="4147" y="429"/>
                  </a:cubicBezTo>
                  <a:close/>
                  <a:moveTo>
                    <a:pt x="7867" y="2749"/>
                  </a:moveTo>
                  <a:cubicBezTo>
                    <a:pt x="8125" y="2749"/>
                    <a:pt x="8352" y="2938"/>
                    <a:pt x="8394" y="3200"/>
                  </a:cubicBezTo>
                  <a:lnTo>
                    <a:pt x="9787" y="10761"/>
                  </a:lnTo>
                  <a:cubicBezTo>
                    <a:pt x="9835" y="11058"/>
                    <a:pt x="9644" y="11344"/>
                    <a:pt x="9346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79" y="12545"/>
                  </a:cubicBezTo>
                  <a:cubicBezTo>
                    <a:pt x="2722" y="12545"/>
                    <a:pt x="2493" y="12357"/>
                    <a:pt x="2441" y="12094"/>
                  </a:cubicBezTo>
                  <a:lnTo>
                    <a:pt x="1060" y="4534"/>
                  </a:lnTo>
                  <a:cubicBezTo>
                    <a:pt x="1012" y="4236"/>
                    <a:pt x="1203" y="3950"/>
                    <a:pt x="1512" y="3903"/>
                  </a:cubicBezTo>
                  <a:lnTo>
                    <a:pt x="2250" y="3760"/>
                  </a:lnTo>
                  <a:cubicBezTo>
                    <a:pt x="2293" y="3975"/>
                    <a:pt x="2482" y="4122"/>
                    <a:pt x="2694" y="4122"/>
                  </a:cubicBezTo>
                  <a:cubicBezTo>
                    <a:pt x="2717" y="4122"/>
                    <a:pt x="2739" y="4120"/>
                    <a:pt x="2762" y="4117"/>
                  </a:cubicBezTo>
                  <a:lnTo>
                    <a:pt x="6668" y="3402"/>
                  </a:lnTo>
                  <a:cubicBezTo>
                    <a:pt x="6906" y="3355"/>
                    <a:pt x="7060" y="3129"/>
                    <a:pt x="7025" y="2890"/>
                  </a:cubicBezTo>
                  <a:lnTo>
                    <a:pt x="7763" y="2760"/>
                  </a:lnTo>
                  <a:cubicBezTo>
                    <a:pt x="7798" y="2752"/>
                    <a:pt x="7833" y="2749"/>
                    <a:pt x="7867" y="2749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79" y="1640"/>
                    <a:pt x="3286" y="1783"/>
                  </a:cubicBezTo>
                  <a:lnTo>
                    <a:pt x="2512" y="1926"/>
                  </a:lnTo>
                  <a:cubicBezTo>
                    <a:pt x="2191" y="1986"/>
                    <a:pt x="1988" y="2295"/>
                    <a:pt x="2036" y="2617"/>
                  </a:cubicBezTo>
                  <a:lnTo>
                    <a:pt x="2096" y="2890"/>
                  </a:lnTo>
                  <a:lnTo>
                    <a:pt x="798" y="3129"/>
                  </a:lnTo>
                  <a:cubicBezTo>
                    <a:pt x="322" y="3212"/>
                    <a:pt x="0" y="3676"/>
                    <a:pt x="83" y="4164"/>
                  </a:cubicBezTo>
                  <a:lnTo>
                    <a:pt x="1667" y="12785"/>
                  </a:lnTo>
                  <a:cubicBezTo>
                    <a:pt x="1741" y="13221"/>
                    <a:pt x="2120" y="13524"/>
                    <a:pt x="2548" y="13524"/>
                  </a:cubicBezTo>
                  <a:cubicBezTo>
                    <a:pt x="2599" y="13524"/>
                    <a:pt x="2651" y="13520"/>
                    <a:pt x="2703" y="13511"/>
                  </a:cubicBezTo>
                  <a:lnTo>
                    <a:pt x="10049" y="12165"/>
                  </a:lnTo>
                  <a:cubicBezTo>
                    <a:pt x="10525" y="12082"/>
                    <a:pt x="10847" y="11618"/>
                    <a:pt x="10763" y="11130"/>
                  </a:cubicBezTo>
                  <a:lnTo>
                    <a:pt x="9192" y="2498"/>
                  </a:lnTo>
                  <a:cubicBezTo>
                    <a:pt x="9108" y="2067"/>
                    <a:pt x="8737" y="1766"/>
                    <a:pt x="8316" y="1766"/>
                  </a:cubicBezTo>
                  <a:cubicBezTo>
                    <a:pt x="8259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810" y="1736"/>
                  </a:lnTo>
                  <a:cubicBezTo>
                    <a:pt x="6757" y="1446"/>
                    <a:pt x="6499" y="1252"/>
                    <a:pt x="6214" y="1252"/>
                  </a:cubicBezTo>
                  <a:cubicBezTo>
                    <a:pt x="6183" y="1252"/>
                    <a:pt x="6151" y="1255"/>
                    <a:pt x="6120" y="1259"/>
                  </a:cubicBezTo>
                  <a:lnTo>
                    <a:pt x="5179" y="1438"/>
                  </a:lnTo>
                  <a:cubicBezTo>
                    <a:pt x="5227" y="1259"/>
                    <a:pt x="5239" y="1081"/>
                    <a:pt x="5215" y="914"/>
                  </a:cubicBezTo>
                  <a:cubicBezTo>
                    <a:pt x="5120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5"/>
            <p:cNvSpPr/>
            <p:nvPr/>
          </p:nvSpPr>
          <p:spPr>
            <a:xfrm>
              <a:off x="4331175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5"/>
            <p:cNvSpPr/>
            <p:nvPr/>
          </p:nvSpPr>
          <p:spPr>
            <a:xfrm>
              <a:off x="4383175" y="1825925"/>
              <a:ext cx="97025" cy="34050"/>
            </a:xfrm>
            <a:custGeom>
              <a:rect b="b" l="l" r="r" t="t"/>
              <a:pathLst>
                <a:path extrusionOk="0" h="1362" w="3881">
                  <a:moveTo>
                    <a:pt x="3274" y="0"/>
                  </a:moveTo>
                  <a:cubicBezTo>
                    <a:pt x="3238" y="0"/>
                    <a:pt x="3200" y="5"/>
                    <a:pt x="3160" y="13"/>
                  </a:cubicBezTo>
                  <a:lnTo>
                    <a:pt x="3172" y="13"/>
                  </a:lnTo>
                  <a:lnTo>
                    <a:pt x="576" y="490"/>
                  </a:lnTo>
                  <a:cubicBezTo>
                    <a:pt x="0" y="545"/>
                    <a:pt x="104" y="1362"/>
                    <a:pt x="609" y="1362"/>
                  </a:cubicBezTo>
                  <a:cubicBezTo>
                    <a:pt x="647" y="1362"/>
                    <a:pt x="688" y="1357"/>
                    <a:pt x="731" y="1347"/>
                  </a:cubicBezTo>
                  <a:lnTo>
                    <a:pt x="3314" y="871"/>
                  </a:lnTo>
                  <a:cubicBezTo>
                    <a:pt x="3881" y="793"/>
                    <a:pt x="3774" y="0"/>
                    <a:pt x="327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5"/>
            <p:cNvSpPr/>
            <p:nvPr/>
          </p:nvSpPr>
          <p:spPr>
            <a:xfrm>
              <a:off x="4341000" y="1891150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1" y="1545"/>
                  </a:cubicBezTo>
                  <a:cubicBezTo>
                    <a:pt x="1450" y="1545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5"/>
            <p:cNvSpPr/>
            <p:nvPr/>
          </p:nvSpPr>
          <p:spPr>
            <a:xfrm>
              <a:off x="43949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5"/>
            <p:cNvSpPr/>
            <p:nvPr/>
          </p:nvSpPr>
          <p:spPr>
            <a:xfrm>
              <a:off x="435142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5"/>
            <p:cNvSpPr/>
            <p:nvPr/>
          </p:nvSpPr>
          <p:spPr>
            <a:xfrm>
              <a:off x="4405100" y="1937500"/>
              <a:ext cx="94400" cy="33775"/>
            </a:xfrm>
            <a:custGeom>
              <a:rect b="b" l="l" r="r" t="t"/>
              <a:pathLst>
                <a:path extrusionOk="0" h="1351" w="3776">
                  <a:moveTo>
                    <a:pt x="3162" y="0"/>
                  </a:moveTo>
                  <a:cubicBezTo>
                    <a:pt x="3143" y="0"/>
                    <a:pt x="3124" y="1"/>
                    <a:pt x="3104" y="3"/>
                  </a:cubicBezTo>
                  <a:lnTo>
                    <a:pt x="509" y="468"/>
                  </a:lnTo>
                  <a:cubicBezTo>
                    <a:pt x="0" y="606"/>
                    <a:pt x="120" y="1351"/>
                    <a:pt x="628" y="1351"/>
                  </a:cubicBezTo>
                  <a:cubicBezTo>
                    <a:pt x="643" y="1351"/>
                    <a:pt x="659" y="1350"/>
                    <a:pt x="675" y="1349"/>
                  </a:cubicBezTo>
                  <a:lnTo>
                    <a:pt x="3259" y="872"/>
                  </a:lnTo>
                  <a:cubicBezTo>
                    <a:pt x="3775" y="735"/>
                    <a:pt x="3661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5"/>
            <p:cNvSpPr/>
            <p:nvPr/>
          </p:nvSpPr>
          <p:spPr>
            <a:xfrm>
              <a:off x="43067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6" y="0"/>
                  </a:moveTo>
                  <a:cubicBezTo>
                    <a:pt x="2915" y="0"/>
                    <a:pt x="1900" y="464"/>
                    <a:pt x="1227" y="1338"/>
                  </a:cubicBezTo>
                  <a:lnTo>
                    <a:pt x="6966" y="4957"/>
                  </a:lnTo>
                  <a:cubicBezTo>
                    <a:pt x="7728" y="3398"/>
                    <a:pt x="7251" y="1469"/>
                    <a:pt x="5775" y="528"/>
                  </a:cubicBezTo>
                  <a:cubicBezTo>
                    <a:pt x="5208" y="172"/>
                    <a:pt x="4573" y="0"/>
                    <a:pt x="3946" y="0"/>
                  </a:cubicBezTo>
                  <a:close/>
                  <a:moveTo>
                    <a:pt x="822" y="1981"/>
                  </a:moveTo>
                  <a:cubicBezTo>
                    <a:pt x="1" y="3552"/>
                    <a:pt x="524" y="5481"/>
                    <a:pt x="2025" y="6422"/>
                  </a:cubicBezTo>
                  <a:cubicBezTo>
                    <a:pt x="2584" y="6775"/>
                    <a:pt x="3211" y="6946"/>
                    <a:pt x="3833" y="6946"/>
                  </a:cubicBezTo>
                  <a:cubicBezTo>
                    <a:pt x="4864" y="6946"/>
                    <a:pt x="5880" y="6477"/>
                    <a:pt x="6549" y="5600"/>
                  </a:cubicBezTo>
                  <a:lnTo>
                    <a:pt x="822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5"/>
            <p:cNvSpPr/>
            <p:nvPr/>
          </p:nvSpPr>
          <p:spPr>
            <a:xfrm>
              <a:off x="4670500" y="181492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4" y="5629"/>
                    <a:pt x="2508" y="5629"/>
                  </a:cubicBezTo>
                  <a:cubicBezTo>
                    <a:pt x="2916" y="5629"/>
                    <a:pt x="3329" y="5510"/>
                    <a:pt x="3692" y="5264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5"/>
            <p:cNvSpPr/>
            <p:nvPr/>
          </p:nvSpPr>
          <p:spPr>
            <a:xfrm>
              <a:off x="47732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1" y="1"/>
                  </a:moveTo>
                  <a:cubicBezTo>
                    <a:pt x="3182" y="1"/>
                    <a:pt x="2768" y="120"/>
                    <a:pt x="2406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5"/>
            <p:cNvSpPr/>
            <p:nvPr/>
          </p:nvSpPr>
          <p:spPr>
            <a:xfrm>
              <a:off x="462587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8" y="1"/>
                  </a:moveTo>
                  <a:cubicBezTo>
                    <a:pt x="4843" y="1"/>
                    <a:pt x="4677" y="137"/>
                    <a:pt x="4655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36" y="5647"/>
                  </a:lnTo>
                  <a:cubicBezTo>
                    <a:pt x="0" y="5849"/>
                    <a:pt x="143" y="6040"/>
                    <a:pt x="357" y="6064"/>
                  </a:cubicBezTo>
                  <a:lnTo>
                    <a:pt x="357" y="6052"/>
                  </a:ln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2"/>
                    <a:pt x="6084" y="10350"/>
                  </a:cubicBezTo>
                  <a:lnTo>
                    <a:pt x="6548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94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3" y="1"/>
                    <a:pt x="502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5"/>
            <p:cNvSpPr/>
            <p:nvPr/>
          </p:nvSpPr>
          <p:spPr>
            <a:xfrm>
              <a:off x="42829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4" y="994"/>
                  </a:cubicBezTo>
                  <a:cubicBezTo>
                    <a:pt x="4810" y="1185"/>
                    <a:pt x="4751" y="1387"/>
                    <a:pt x="4632" y="1530"/>
                  </a:cubicBezTo>
                  <a:lnTo>
                    <a:pt x="3834" y="1685"/>
                  </a:lnTo>
                  <a:cubicBezTo>
                    <a:pt x="3667" y="1590"/>
                    <a:pt x="3548" y="1423"/>
                    <a:pt x="3512" y="1232"/>
                  </a:cubicBezTo>
                  <a:lnTo>
                    <a:pt x="3500" y="1220"/>
                  </a:lnTo>
                  <a:cubicBezTo>
                    <a:pt x="3386" y="723"/>
                    <a:pt x="3769" y="431"/>
                    <a:pt x="4145" y="431"/>
                  </a:cubicBezTo>
                  <a:close/>
                  <a:moveTo>
                    <a:pt x="7867" y="2734"/>
                  </a:moveTo>
                  <a:cubicBezTo>
                    <a:pt x="8125" y="2734"/>
                    <a:pt x="8352" y="2922"/>
                    <a:pt x="8394" y="3185"/>
                  </a:cubicBezTo>
                  <a:lnTo>
                    <a:pt x="9787" y="10757"/>
                  </a:lnTo>
                  <a:cubicBezTo>
                    <a:pt x="9835" y="11055"/>
                    <a:pt x="9644" y="11341"/>
                    <a:pt x="9346" y="11388"/>
                  </a:cubicBezTo>
                  <a:lnTo>
                    <a:pt x="3084" y="12531"/>
                  </a:lnTo>
                  <a:cubicBezTo>
                    <a:pt x="3047" y="12538"/>
                    <a:pt x="3011" y="12542"/>
                    <a:pt x="2975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12" y="4221"/>
                    <a:pt x="1203" y="3935"/>
                    <a:pt x="1512" y="3887"/>
                  </a:cubicBezTo>
                  <a:lnTo>
                    <a:pt x="2250" y="3745"/>
                  </a:lnTo>
                  <a:cubicBezTo>
                    <a:pt x="2292" y="3955"/>
                    <a:pt x="2474" y="4110"/>
                    <a:pt x="2680" y="4110"/>
                  </a:cubicBezTo>
                  <a:cubicBezTo>
                    <a:pt x="2707" y="4110"/>
                    <a:pt x="2735" y="4107"/>
                    <a:pt x="2762" y="4102"/>
                  </a:cubicBezTo>
                  <a:lnTo>
                    <a:pt x="6668" y="3387"/>
                  </a:lnTo>
                  <a:cubicBezTo>
                    <a:pt x="6906" y="3340"/>
                    <a:pt x="7060" y="3114"/>
                    <a:pt x="7025" y="2875"/>
                  </a:cubicBezTo>
                  <a:lnTo>
                    <a:pt x="7763" y="2744"/>
                  </a:lnTo>
                  <a:cubicBezTo>
                    <a:pt x="7798" y="2737"/>
                    <a:pt x="7833" y="2734"/>
                    <a:pt x="7867" y="2734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80"/>
                    <a:pt x="2036" y="2602"/>
                  </a:cubicBezTo>
                  <a:lnTo>
                    <a:pt x="2096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3" y="4149"/>
                  </a:cubicBezTo>
                  <a:lnTo>
                    <a:pt x="1667" y="12781"/>
                  </a:lnTo>
                  <a:cubicBezTo>
                    <a:pt x="1740" y="13212"/>
                    <a:pt x="2110" y="13512"/>
                    <a:pt x="2531" y="13512"/>
                  </a:cubicBezTo>
                  <a:cubicBezTo>
                    <a:pt x="2587" y="13512"/>
                    <a:pt x="2645" y="13507"/>
                    <a:pt x="2703" y="13496"/>
                  </a:cubicBezTo>
                  <a:lnTo>
                    <a:pt x="10049" y="12162"/>
                  </a:lnTo>
                  <a:cubicBezTo>
                    <a:pt x="10525" y="12067"/>
                    <a:pt x="10847" y="11603"/>
                    <a:pt x="10763" y="11114"/>
                  </a:cubicBezTo>
                  <a:lnTo>
                    <a:pt x="9192" y="2482"/>
                  </a:lnTo>
                  <a:cubicBezTo>
                    <a:pt x="9107" y="2048"/>
                    <a:pt x="8729" y="1755"/>
                    <a:pt x="8303" y="1755"/>
                  </a:cubicBezTo>
                  <a:cubicBezTo>
                    <a:pt x="8250" y="1755"/>
                    <a:pt x="8197" y="1759"/>
                    <a:pt x="8144" y="1768"/>
                  </a:cubicBezTo>
                  <a:lnTo>
                    <a:pt x="6858" y="2006"/>
                  </a:lnTo>
                  <a:lnTo>
                    <a:pt x="6810" y="1732"/>
                  </a:lnTo>
                  <a:cubicBezTo>
                    <a:pt x="6757" y="1442"/>
                    <a:pt x="6499" y="1249"/>
                    <a:pt x="6214" y="1249"/>
                  </a:cubicBezTo>
                  <a:cubicBezTo>
                    <a:pt x="6183" y="1249"/>
                    <a:pt x="6151" y="1251"/>
                    <a:pt x="6120" y="1256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11"/>
                  </a:cubicBezTo>
                  <a:cubicBezTo>
                    <a:pt x="5119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15"/>
            <p:cNvSpPr/>
            <p:nvPr/>
          </p:nvSpPr>
          <p:spPr>
            <a:xfrm>
              <a:off x="4331175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5"/>
            <p:cNvSpPr/>
            <p:nvPr/>
          </p:nvSpPr>
          <p:spPr>
            <a:xfrm>
              <a:off x="4383600" y="262017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38" y="0"/>
                  </a:moveTo>
                  <a:cubicBezTo>
                    <a:pt x="3207" y="0"/>
                    <a:pt x="3176" y="3"/>
                    <a:pt x="3143" y="9"/>
                  </a:cubicBezTo>
                  <a:lnTo>
                    <a:pt x="3155" y="9"/>
                  </a:lnTo>
                  <a:lnTo>
                    <a:pt x="559" y="485"/>
                  </a:lnTo>
                  <a:cubicBezTo>
                    <a:pt x="1" y="564"/>
                    <a:pt x="102" y="1354"/>
                    <a:pt x="608" y="1354"/>
                  </a:cubicBezTo>
                  <a:cubicBezTo>
                    <a:pt x="641" y="1354"/>
                    <a:pt x="677" y="1350"/>
                    <a:pt x="714" y="1343"/>
                  </a:cubicBezTo>
                  <a:lnTo>
                    <a:pt x="3297" y="866"/>
                  </a:lnTo>
                  <a:cubicBezTo>
                    <a:pt x="3847" y="777"/>
                    <a:pt x="3731" y="0"/>
                    <a:pt x="32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5"/>
            <p:cNvSpPr/>
            <p:nvPr/>
          </p:nvSpPr>
          <p:spPr>
            <a:xfrm>
              <a:off x="4341000" y="2685525"/>
              <a:ext cx="46325" cy="38700"/>
            </a:xfrm>
            <a:custGeom>
              <a:rect b="b" l="l" r="r" t="t"/>
              <a:pathLst>
                <a:path extrusionOk="0" h="1548" w="1853">
                  <a:moveTo>
                    <a:pt x="1016" y="0"/>
                  </a:moveTo>
                  <a:cubicBezTo>
                    <a:pt x="968" y="0"/>
                    <a:pt x="919" y="5"/>
                    <a:pt x="870" y="15"/>
                  </a:cubicBezTo>
                  <a:cubicBezTo>
                    <a:pt x="191" y="122"/>
                    <a:pt x="1" y="1015"/>
                    <a:pt x="560" y="1408"/>
                  </a:cubicBezTo>
                  <a:cubicBezTo>
                    <a:pt x="701" y="1505"/>
                    <a:pt x="853" y="1548"/>
                    <a:pt x="1000" y="1548"/>
                  </a:cubicBezTo>
                  <a:cubicBezTo>
                    <a:pt x="1449" y="1548"/>
                    <a:pt x="1853" y="1145"/>
                    <a:pt x="1763" y="634"/>
                  </a:cubicBezTo>
                  <a:cubicBezTo>
                    <a:pt x="1700" y="266"/>
                    <a:pt x="1377" y="0"/>
                    <a:pt x="1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5"/>
            <p:cNvSpPr/>
            <p:nvPr/>
          </p:nvSpPr>
          <p:spPr>
            <a:xfrm>
              <a:off x="43949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20" y="1349"/>
                    <a:pt x="605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59" y="731"/>
                    <a:pt x="3634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5"/>
            <p:cNvSpPr/>
            <p:nvPr/>
          </p:nvSpPr>
          <p:spPr>
            <a:xfrm>
              <a:off x="43514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5"/>
            <p:cNvSpPr/>
            <p:nvPr/>
          </p:nvSpPr>
          <p:spPr>
            <a:xfrm>
              <a:off x="440490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5"/>
            <p:cNvSpPr/>
            <p:nvPr/>
          </p:nvSpPr>
          <p:spPr>
            <a:xfrm>
              <a:off x="4306775" y="2982050"/>
              <a:ext cx="194400" cy="174250"/>
            </a:xfrm>
            <a:custGeom>
              <a:rect b="b" l="l" r="r" t="t"/>
              <a:pathLst>
                <a:path extrusionOk="0" h="6970" w="7776">
                  <a:moveTo>
                    <a:pt x="3946" y="1"/>
                  </a:moveTo>
                  <a:cubicBezTo>
                    <a:pt x="2909" y="1"/>
                    <a:pt x="1889" y="472"/>
                    <a:pt x="1227" y="1358"/>
                  </a:cubicBezTo>
                  <a:lnTo>
                    <a:pt x="6966" y="4977"/>
                  </a:lnTo>
                  <a:cubicBezTo>
                    <a:pt x="7775" y="3405"/>
                    <a:pt x="7251" y="1477"/>
                    <a:pt x="5763" y="524"/>
                  </a:cubicBezTo>
                  <a:cubicBezTo>
                    <a:pt x="5200" y="171"/>
                    <a:pt x="4570" y="1"/>
                    <a:pt x="3946" y="1"/>
                  </a:cubicBezTo>
                  <a:close/>
                  <a:moveTo>
                    <a:pt x="822" y="2001"/>
                  </a:moveTo>
                  <a:lnTo>
                    <a:pt x="822" y="2001"/>
                  </a:lnTo>
                  <a:cubicBezTo>
                    <a:pt x="1" y="3572"/>
                    <a:pt x="524" y="5501"/>
                    <a:pt x="2025" y="6442"/>
                  </a:cubicBezTo>
                  <a:cubicBezTo>
                    <a:pt x="2588" y="6797"/>
                    <a:pt x="3219" y="6969"/>
                    <a:pt x="3844" y="6969"/>
                  </a:cubicBezTo>
                  <a:cubicBezTo>
                    <a:pt x="4872" y="6969"/>
                    <a:pt x="5883" y="6505"/>
                    <a:pt x="6549" y="5632"/>
                  </a:cubicBezTo>
                  <a:lnTo>
                    <a:pt x="822" y="200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5"/>
            <p:cNvSpPr/>
            <p:nvPr/>
          </p:nvSpPr>
          <p:spPr>
            <a:xfrm>
              <a:off x="4670500" y="2609075"/>
              <a:ext cx="152150" cy="140725"/>
            </a:xfrm>
            <a:custGeom>
              <a:rect b="b" l="l" r="r" t="t"/>
              <a:pathLst>
                <a:path extrusionOk="0" h="5629" w="6086">
                  <a:moveTo>
                    <a:pt x="3609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8" y="5511"/>
                    <a:pt x="3692" y="5263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5"/>
            <p:cNvSpPr/>
            <p:nvPr/>
          </p:nvSpPr>
          <p:spPr>
            <a:xfrm>
              <a:off x="47732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9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5"/>
            <p:cNvSpPr/>
            <p:nvPr/>
          </p:nvSpPr>
          <p:spPr>
            <a:xfrm>
              <a:off x="46258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2" y="1"/>
                    <a:pt x="4677" y="137"/>
                    <a:pt x="4643" y="325"/>
                  </a:cubicBezTo>
                  <a:lnTo>
                    <a:pt x="4191" y="3813"/>
                  </a:lnTo>
                  <a:lnTo>
                    <a:pt x="714" y="3349"/>
                  </a:lnTo>
                  <a:cubicBezTo>
                    <a:pt x="699" y="3347"/>
                    <a:pt x="683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47"/>
                  </a:lnTo>
                  <a:cubicBezTo>
                    <a:pt x="0" y="5849"/>
                    <a:pt x="143" y="6028"/>
                    <a:pt x="357" y="6063"/>
                  </a:cubicBezTo>
                  <a:lnTo>
                    <a:pt x="3834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1" y="10421"/>
                  </a:cubicBezTo>
                  <a:lnTo>
                    <a:pt x="5667" y="10671"/>
                  </a:lnTo>
                  <a:cubicBezTo>
                    <a:pt x="5688" y="10675"/>
                    <a:pt x="5709" y="10677"/>
                    <a:pt x="5730" y="10677"/>
                  </a:cubicBezTo>
                  <a:cubicBezTo>
                    <a:pt x="5907" y="10677"/>
                    <a:pt x="6063" y="10543"/>
                    <a:pt x="6084" y="10362"/>
                  </a:cubicBezTo>
                  <a:lnTo>
                    <a:pt x="6548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4" y="7340"/>
                    <a:pt x="10420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70"/>
                  </a:lnTo>
                  <a:lnTo>
                    <a:pt x="7358" y="682"/>
                  </a:lnTo>
                  <a:cubicBezTo>
                    <a:pt x="7394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6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5"/>
            <p:cNvSpPr/>
            <p:nvPr/>
          </p:nvSpPr>
          <p:spPr>
            <a:xfrm>
              <a:off x="4282975" y="3303975"/>
              <a:ext cx="271175" cy="338325"/>
            </a:xfrm>
            <a:custGeom>
              <a:rect b="b" l="l" r="r" t="t"/>
              <a:pathLst>
                <a:path extrusionOk="0" h="13533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96"/>
                    <a:pt x="4751" y="1387"/>
                    <a:pt x="4632" y="1542"/>
                  </a:cubicBezTo>
                  <a:lnTo>
                    <a:pt x="3834" y="1685"/>
                  </a:lnTo>
                  <a:cubicBezTo>
                    <a:pt x="3667" y="1589"/>
                    <a:pt x="3548" y="1423"/>
                    <a:pt x="3512" y="1232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72" y="2745"/>
                  </a:moveTo>
                  <a:cubicBezTo>
                    <a:pt x="8127" y="2745"/>
                    <a:pt x="8352" y="2924"/>
                    <a:pt x="8394" y="3185"/>
                  </a:cubicBezTo>
                  <a:lnTo>
                    <a:pt x="9787" y="10769"/>
                  </a:lnTo>
                  <a:cubicBezTo>
                    <a:pt x="9835" y="11067"/>
                    <a:pt x="9644" y="11341"/>
                    <a:pt x="9346" y="11400"/>
                  </a:cubicBezTo>
                  <a:lnTo>
                    <a:pt x="3084" y="12543"/>
                  </a:lnTo>
                  <a:cubicBezTo>
                    <a:pt x="3047" y="12550"/>
                    <a:pt x="3011" y="12553"/>
                    <a:pt x="2976" y="12553"/>
                  </a:cubicBezTo>
                  <a:cubicBezTo>
                    <a:pt x="2710" y="12553"/>
                    <a:pt x="2483" y="12364"/>
                    <a:pt x="2441" y="12091"/>
                  </a:cubicBezTo>
                  <a:lnTo>
                    <a:pt x="1060" y="4530"/>
                  </a:lnTo>
                  <a:cubicBezTo>
                    <a:pt x="1012" y="4233"/>
                    <a:pt x="1203" y="3947"/>
                    <a:pt x="1512" y="3887"/>
                  </a:cubicBezTo>
                  <a:lnTo>
                    <a:pt x="2250" y="3756"/>
                  </a:lnTo>
                  <a:cubicBezTo>
                    <a:pt x="2292" y="3965"/>
                    <a:pt x="2472" y="4110"/>
                    <a:pt x="2676" y="4110"/>
                  </a:cubicBezTo>
                  <a:cubicBezTo>
                    <a:pt x="2704" y="4110"/>
                    <a:pt x="2733" y="4107"/>
                    <a:pt x="2762" y="4102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800" y="2749"/>
                    <a:pt x="7836" y="2745"/>
                    <a:pt x="7872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5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79" y="1649"/>
                    <a:pt x="3286" y="1780"/>
                  </a:cubicBezTo>
                  <a:lnTo>
                    <a:pt x="2512" y="1935"/>
                  </a:lnTo>
                  <a:cubicBezTo>
                    <a:pt x="2191" y="1994"/>
                    <a:pt x="1988" y="2304"/>
                    <a:pt x="2036" y="2613"/>
                  </a:cubicBezTo>
                  <a:lnTo>
                    <a:pt x="2096" y="2899"/>
                  </a:lnTo>
                  <a:lnTo>
                    <a:pt x="798" y="3125"/>
                  </a:lnTo>
                  <a:cubicBezTo>
                    <a:pt x="322" y="3220"/>
                    <a:pt x="0" y="3685"/>
                    <a:pt x="83" y="4173"/>
                  </a:cubicBezTo>
                  <a:lnTo>
                    <a:pt x="1667" y="12793"/>
                  </a:lnTo>
                  <a:cubicBezTo>
                    <a:pt x="1741" y="13229"/>
                    <a:pt x="2120" y="13533"/>
                    <a:pt x="2548" y="13533"/>
                  </a:cubicBezTo>
                  <a:cubicBezTo>
                    <a:pt x="2599" y="13533"/>
                    <a:pt x="2651" y="13528"/>
                    <a:pt x="2703" y="13519"/>
                  </a:cubicBezTo>
                  <a:lnTo>
                    <a:pt x="10049" y="12174"/>
                  </a:lnTo>
                  <a:cubicBezTo>
                    <a:pt x="10525" y="12079"/>
                    <a:pt x="10847" y="11614"/>
                    <a:pt x="10763" y="11138"/>
                  </a:cubicBezTo>
                  <a:lnTo>
                    <a:pt x="9192" y="2506"/>
                  </a:lnTo>
                  <a:cubicBezTo>
                    <a:pt x="9107" y="2070"/>
                    <a:pt x="8727" y="1767"/>
                    <a:pt x="8298" y="1767"/>
                  </a:cubicBezTo>
                  <a:cubicBezTo>
                    <a:pt x="8247" y="1767"/>
                    <a:pt x="8196" y="1771"/>
                    <a:pt x="8144" y="1780"/>
                  </a:cubicBezTo>
                  <a:lnTo>
                    <a:pt x="6858" y="2018"/>
                  </a:lnTo>
                  <a:lnTo>
                    <a:pt x="6810" y="1744"/>
                  </a:lnTo>
                  <a:cubicBezTo>
                    <a:pt x="6758" y="1459"/>
                    <a:pt x="6508" y="1258"/>
                    <a:pt x="6228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79" y="1435"/>
                  </a:lnTo>
                  <a:cubicBezTo>
                    <a:pt x="5227" y="1268"/>
                    <a:pt x="5239" y="1089"/>
                    <a:pt x="5215" y="923"/>
                  </a:cubicBezTo>
                  <a:cubicBezTo>
                    <a:pt x="5119" y="381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5"/>
            <p:cNvSpPr/>
            <p:nvPr/>
          </p:nvSpPr>
          <p:spPr>
            <a:xfrm>
              <a:off x="4331175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5" y="4"/>
                    <a:pt x="870" y="11"/>
                  </a:cubicBezTo>
                  <a:cubicBezTo>
                    <a:pt x="191" y="130"/>
                    <a:pt x="1" y="1011"/>
                    <a:pt x="560" y="1404"/>
                  </a:cubicBezTo>
                  <a:cubicBezTo>
                    <a:pt x="702" y="1501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0"/>
                  </a:cubicBezTo>
                  <a:cubicBezTo>
                    <a:pt x="1689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5"/>
            <p:cNvSpPr/>
            <p:nvPr/>
          </p:nvSpPr>
          <p:spPr>
            <a:xfrm>
              <a:off x="4383250" y="3414225"/>
              <a:ext cx="96950" cy="34100"/>
            </a:xfrm>
            <a:custGeom>
              <a:rect b="b" l="l" r="r" t="t"/>
              <a:pathLst>
                <a:path extrusionOk="0" h="1364" w="3878">
                  <a:moveTo>
                    <a:pt x="3271" y="0"/>
                  </a:moveTo>
                  <a:cubicBezTo>
                    <a:pt x="3235" y="0"/>
                    <a:pt x="3197" y="4"/>
                    <a:pt x="3157" y="13"/>
                  </a:cubicBezTo>
                  <a:lnTo>
                    <a:pt x="3169" y="13"/>
                  </a:lnTo>
                  <a:lnTo>
                    <a:pt x="573" y="489"/>
                  </a:lnTo>
                  <a:cubicBezTo>
                    <a:pt x="1" y="555"/>
                    <a:pt x="100" y="1364"/>
                    <a:pt x="597" y="1364"/>
                  </a:cubicBezTo>
                  <a:cubicBezTo>
                    <a:pt x="638" y="1364"/>
                    <a:pt x="682" y="1358"/>
                    <a:pt x="728" y="1347"/>
                  </a:cubicBezTo>
                  <a:lnTo>
                    <a:pt x="3311" y="870"/>
                  </a:lnTo>
                  <a:cubicBezTo>
                    <a:pt x="3878" y="793"/>
                    <a:pt x="3771" y="0"/>
                    <a:pt x="32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5"/>
            <p:cNvSpPr/>
            <p:nvPr/>
          </p:nvSpPr>
          <p:spPr>
            <a:xfrm>
              <a:off x="4341000" y="3479650"/>
              <a:ext cx="46325" cy="38725"/>
            </a:xfrm>
            <a:custGeom>
              <a:rect b="b" l="l" r="r" t="t"/>
              <a:pathLst>
                <a:path extrusionOk="0" h="1549" w="1853">
                  <a:moveTo>
                    <a:pt x="1016" y="1"/>
                  </a:moveTo>
                  <a:cubicBezTo>
                    <a:pt x="968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3" y="1549"/>
                    <a:pt x="1000" y="1549"/>
                  </a:cubicBezTo>
                  <a:cubicBezTo>
                    <a:pt x="1449" y="1549"/>
                    <a:pt x="1853" y="1146"/>
                    <a:pt x="1763" y="635"/>
                  </a:cubicBezTo>
                  <a:cubicBezTo>
                    <a:pt x="1700" y="267"/>
                    <a:pt x="1377" y="1"/>
                    <a:pt x="1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5"/>
            <p:cNvSpPr/>
            <p:nvPr/>
          </p:nvSpPr>
          <p:spPr>
            <a:xfrm>
              <a:off x="4394875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2"/>
                    <a:pt x="3096" y="3"/>
                  </a:cubicBezTo>
                  <a:lnTo>
                    <a:pt x="501" y="467"/>
                  </a:lnTo>
                  <a:cubicBezTo>
                    <a:pt x="1" y="619"/>
                    <a:pt x="126" y="1350"/>
                    <a:pt x="620" y="1350"/>
                  </a:cubicBezTo>
                  <a:cubicBezTo>
                    <a:pt x="632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5"/>
            <p:cNvSpPr/>
            <p:nvPr/>
          </p:nvSpPr>
          <p:spPr>
            <a:xfrm>
              <a:off x="435142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5"/>
            <p:cNvSpPr/>
            <p:nvPr/>
          </p:nvSpPr>
          <p:spPr>
            <a:xfrm>
              <a:off x="4405100" y="3525800"/>
              <a:ext cx="94475" cy="33775"/>
            </a:xfrm>
            <a:custGeom>
              <a:rect b="b" l="l" r="r" t="t"/>
              <a:pathLst>
                <a:path extrusionOk="0" h="1351" w="3779">
                  <a:moveTo>
                    <a:pt x="3152" y="1"/>
                  </a:moveTo>
                  <a:cubicBezTo>
                    <a:pt x="3136" y="1"/>
                    <a:pt x="3120" y="2"/>
                    <a:pt x="3104" y="3"/>
                  </a:cubicBezTo>
                  <a:lnTo>
                    <a:pt x="509" y="479"/>
                  </a:lnTo>
                  <a:cubicBezTo>
                    <a:pt x="0" y="618"/>
                    <a:pt x="120" y="1350"/>
                    <a:pt x="627" y="1350"/>
                  </a:cubicBezTo>
                  <a:cubicBezTo>
                    <a:pt x="643" y="1350"/>
                    <a:pt x="659" y="1350"/>
                    <a:pt x="675" y="1348"/>
                  </a:cubicBezTo>
                  <a:lnTo>
                    <a:pt x="3259" y="872"/>
                  </a:lnTo>
                  <a:cubicBezTo>
                    <a:pt x="3779" y="733"/>
                    <a:pt x="3660" y="1"/>
                    <a:pt x="31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5"/>
            <p:cNvSpPr/>
            <p:nvPr/>
          </p:nvSpPr>
          <p:spPr>
            <a:xfrm>
              <a:off x="43067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4" y="0"/>
                    <a:pt x="1900" y="466"/>
                    <a:pt x="1227" y="1331"/>
                  </a:cubicBezTo>
                  <a:lnTo>
                    <a:pt x="6966" y="4963"/>
                  </a:lnTo>
                  <a:cubicBezTo>
                    <a:pt x="7728" y="3391"/>
                    <a:pt x="7251" y="1474"/>
                    <a:pt x="5775" y="534"/>
                  </a:cubicBezTo>
                  <a:cubicBezTo>
                    <a:pt x="5207" y="173"/>
                    <a:pt x="4572" y="0"/>
                    <a:pt x="3944" y="0"/>
                  </a:cubicBezTo>
                  <a:close/>
                  <a:moveTo>
                    <a:pt x="822" y="1974"/>
                  </a:moveTo>
                  <a:lnTo>
                    <a:pt x="822" y="1974"/>
                  </a:lnTo>
                  <a:cubicBezTo>
                    <a:pt x="1" y="3546"/>
                    <a:pt x="524" y="5475"/>
                    <a:pt x="2025" y="6415"/>
                  </a:cubicBezTo>
                  <a:cubicBezTo>
                    <a:pt x="2587" y="6775"/>
                    <a:pt x="3218" y="6948"/>
                    <a:pt x="3842" y="6948"/>
                  </a:cubicBezTo>
                  <a:cubicBezTo>
                    <a:pt x="4870" y="6948"/>
                    <a:pt x="5882" y="6480"/>
                    <a:pt x="6549" y="5606"/>
                  </a:cubicBezTo>
                  <a:lnTo>
                    <a:pt x="822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5"/>
            <p:cNvSpPr/>
            <p:nvPr/>
          </p:nvSpPr>
          <p:spPr>
            <a:xfrm>
              <a:off x="4670500" y="3403225"/>
              <a:ext cx="152150" cy="140800"/>
            </a:xfrm>
            <a:custGeom>
              <a:rect b="b" l="l" r="r" t="t"/>
              <a:pathLst>
                <a:path extrusionOk="0" h="5632" w="6086">
                  <a:moveTo>
                    <a:pt x="3609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56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4" y="5632"/>
                  </a:cubicBezTo>
                  <a:cubicBezTo>
                    <a:pt x="2920" y="5632"/>
                    <a:pt x="3330" y="5516"/>
                    <a:pt x="3692" y="5275"/>
                  </a:cubicBezTo>
                  <a:lnTo>
                    <a:pt x="6085" y="3644"/>
                  </a:lnTo>
                  <a:lnTo>
                    <a:pt x="3609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15"/>
            <p:cNvSpPr/>
            <p:nvPr/>
          </p:nvSpPr>
          <p:spPr>
            <a:xfrm>
              <a:off x="47732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80" y="0"/>
                  </a:moveTo>
                  <a:cubicBezTo>
                    <a:pt x="3174" y="0"/>
                    <a:pt x="2765" y="118"/>
                    <a:pt x="2406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8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15"/>
            <p:cNvSpPr/>
            <p:nvPr/>
          </p:nvSpPr>
          <p:spPr>
            <a:xfrm>
              <a:off x="462587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0" y="0"/>
                  </a:moveTo>
                  <a:cubicBezTo>
                    <a:pt x="4832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36" y="5638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0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94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1" y="2"/>
                    <a:pt x="5030" y="0"/>
                    <a:pt x="5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5"/>
            <p:cNvSpPr/>
            <p:nvPr/>
          </p:nvSpPr>
          <p:spPr>
            <a:xfrm>
              <a:off x="42829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1" y="435"/>
                  </a:moveTo>
                  <a:cubicBezTo>
                    <a:pt x="4440" y="435"/>
                    <a:pt x="4723" y="608"/>
                    <a:pt x="4774" y="994"/>
                  </a:cubicBezTo>
                  <a:cubicBezTo>
                    <a:pt x="4810" y="1184"/>
                    <a:pt x="4751" y="1387"/>
                    <a:pt x="4632" y="1542"/>
                  </a:cubicBezTo>
                  <a:lnTo>
                    <a:pt x="3834" y="1684"/>
                  </a:lnTo>
                  <a:cubicBezTo>
                    <a:pt x="3667" y="1589"/>
                    <a:pt x="3548" y="1434"/>
                    <a:pt x="3512" y="1244"/>
                  </a:cubicBezTo>
                  <a:lnTo>
                    <a:pt x="3500" y="1232"/>
                  </a:lnTo>
                  <a:cubicBezTo>
                    <a:pt x="3386" y="732"/>
                    <a:pt x="3773" y="435"/>
                    <a:pt x="4151" y="435"/>
                  </a:cubicBezTo>
                  <a:close/>
                  <a:moveTo>
                    <a:pt x="7867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87" y="10757"/>
                  </a:lnTo>
                  <a:cubicBezTo>
                    <a:pt x="9835" y="11055"/>
                    <a:pt x="9644" y="11340"/>
                    <a:pt x="9346" y="11400"/>
                  </a:cubicBezTo>
                  <a:lnTo>
                    <a:pt x="3084" y="12543"/>
                  </a:lnTo>
                  <a:cubicBezTo>
                    <a:pt x="3053" y="12548"/>
                    <a:pt x="3023" y="12550"/>
                    <a:pt x="2992" y="12550"/>
                  </a:cubicBezTo>
                  <a:cubicBezTo>
                    <a:pt x="2730" y="12550"/>
                    <a:pt x="2494" y="12369"/>
                    <a:pt x="2441" y="12102"/>
                  </a:cubicBezTo>
                  <a:lnTo>
                    <a:pt x="1060" y="4530"/>
                  </a:lnTo>
                  <a:cubicBezTo>
                    <a:pt x="1012" y="4232"/>
                    <a:pt x="1203" y="3947"/>
                    <a:pt x="1512" y="3899"/>
                  </a:cubicBezTo>
                  <a:lnTo>
                    <a:pt x="2250" y="3768"/>
                  </a:lnTo>
                  <a:cubicBezTo>
                    <a:pt x="2292" y="3968"/>
                    <a:pt x="2474" y="4121"/>
                    <a:pt x="2680" y="4121"/>
                  </a:cubicBezTo>
                  <a:cubicBezTo>
                    <a:pt x="2707" y="4121"/>
                    <a:pt x="2735" y="4119"/>
                    <a:pt x="2762" y="4113"/>
                  </a:cubicBezTo>
                  <a:lnTo>
                    <a:pt x="6668" y="3399"/>
                  </a:lnTo>
                  <a:cubicBezTo>
                    <a:pt x="6906" y="3351"/>
                    <a:pt x="7060" y="3125"/>
                    <a:pt x="7025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7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79" y="1637"/>
                    <a:pt x="3286" y="1780"/>
                  </a:cubicBezTo>
                  <a:lnTo>
                    <a:pt x="2512" y="1923"/>
                  </a:lnTo>
                  <a:cubicBezTo>
                    <a:pt x="2191" y="1982"/>
                    <a:pt x="1988" y="2292"/>
                    <a:pt x="2036" y="2601"/>
                  </a:cubicBezTo>
                  <a:lnTo>
                    <a:pt x="2096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3" y="4161"/>
                  </a:cubicBezTo>
                  <a:lnTo>
                    <a:pt x="1667" y="12793"/>
                  </a:lnTo>
                  <a:cubicBezTo>
                    <a:pt x="1741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49" y="12162"/>
                  </a:lnTo>
                  <a:cubicBezTo>
                    <a:pt x="10525" y="12079"/>
                    <a:pt x="10847" y="11602"/>
                    <a:pt x="10763" y="11126"/>
                  </a:cubicBezTo>
                  <a:lnTo>
                    <a:pt x="9192" y="2494"/>
                  </a:lnTo>
                  <a:cubicBezTo>
                    <a:pt x="9108" y="2064"/>
                    <a:pt x="8737" y="1763"/>
                    <a:pt x="8316" y="1763"/>
                  </a:cubicBezTo>
                  <a:cubicBezTo>
                    <a:pt x="8259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810" y="1732"/>
                  </a:lnTo>
                  <a:cubicBezTo>
                    <a:pt x="6756" y="1451"/>
                    <a:pt x="6497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79" y="1434"/>
                  </a:lnTo>
                  <a:cubicBezTo>
                    <a:pt x="5227" y="1268"/>
                    <a:pt x="5239" y="1089"/>
                    <a:pt x="5215" y="910"/>
                  </a:cubicBezTo>
                  <a:cubicBezTo>
                    <a:pt x="5119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5"/>
            <p:cNvSpPr/>
            <p:nvPr/>
          </p:nvSpPr>
          <p:spPr>
            <a:xfrm>
              <a:off x="4331175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5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5"/>
                    <a:pt x="1002" y="1545"/>
                  </a:cubicBezTo>
                  <a:cubicBezTo>
                    <a:pt x="1454" y="1545"/>
                    <a:pt x="1862" y="1142"/>
                    <a:pt x="1763" y="631"/>
                  </a:cubicBezTo>
                  <a:cubicBezTo>
                    <a:pt x="1689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5"/>
            <p:cNvSpPr/>
            <p:nvPr/>
          </p:nvSpPr>
          <p:spPr>
            <a:xfrm>
              <a:off x="4383675" y="4208750"/>
              <a:ext cx="96100" cy="33625"/>
            </a:xfrm>
            <a:custGeom>
              <a:rect b="b" l="l" r="r" t="t"/>
              <a:pathLst>
                <a:path extrusionOk="0" h="1345" w="3844">
                  <a:moveTo>
                    <a:pt x="3236" y="0"/>
                  </a:moveTo>
                  <a:cubicBezTo>
                    <a:pt x="3205" y="0"/>
                    <a:pt x="3173" y="3"/>
                    <a:pt x="3140" y="10"/>
                  </a:cubicBezTo>
                  <a:lnTo>
                    <a:pt x="3152" y="10"/>
                  </a:lnTo>
                  <a:lnTo>
                    <a:pt x="556" y="474"/>
                  </a:lnTo>
                  <a:cubicBezTo>
                    <a:pt x="1" y="552"/>
                    <a:pt x="98" y="1344"/>
                    <a:pt x="597" y="1344"/>
                  </a:cubicBezTo>
                  <a:cubicBezTo>
                    <a:pt x="633" y="1344"/>
                    <a:pt x="671" y="1340"/>
                    <a:pt x="711" y="1331"/>
                  </a:cubicBezTo>
                  <a:lnTo>
                    <a:pt x="3294" y="867"/>
                  </a:lnTo>
                  <a:cubicBezTo>
                    <a:pt x="3844" y="766"/>
                    <a:pt x="3728" y="0"/>
                    <a:pt x="323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5"/>
            <p:cNvSpPr/>
            <p:nvPr/>
          </p:nvSpPr>
          <p:spPr>
            <a:xfrm>
              <a:off x="4341000" y="42738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3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6"/>
                    <a:pt x="1000" y="1546"/>
                  </a:cubicBezTo>
                  <a:cubicBezTo>
                    <a:pt x="1449" y="1546"/>
                    <a:pt x="1853" y="1142"/>
                    <a:pt x="1763" y="631"/>
                  </a:cubicBezTo>
                  <a:cubicBezTo>
                    <a:pt x="1699" y="259"/>
                    <a:pt x="1369" y="1"/>
                    <a:pt x="100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5"/>
            <p:cNvSpPr/>
            <p:nvPr/>
          </p:nvSpPr>
          <p:spPr>
            <a:xfrm>
              <a:off x="4394875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3" y="1"/>
                    <a:pt x="3096" y="3"/>
                  </a:cubicBezTo>
                  <a:lnTo>
                    <a:pt x="501" y="467"/>
                  </a:lnTo>
                  <a:cubicBezTo>
                    <a:pt x="1" y="618"/>
                    <a:pt x="126" y="1349"/>
                    <a:pt x="620" y="1349"/>
                  </a:cubicBezTo>
                  <a:cubicBezTo>
                    <a:pt x="632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5"/>
            <p:cNvSpPr/>
            <p:nvPr/>
          </p:nvSpPr>
          <p:spPr>
            <a:xfrm>
              <a:off x="435142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0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6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5"/>
            <p:cNvSpPr/>
            <p:nvPr/>
          </p:nvSpPr>
          <p:spPr>
            <a:xfrm>
              <a:off x="4404975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0" y="605"/>
                    <a:pt x="110" y="1354"/>
                    <a:pt x="612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64" y="885"/>
                  </a:lnTo>
                  <a:cubicBezTo>
                    <a:pt x="3792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5"/>
            <p:cNvSpPr/>
            <p:nvPr/>
          </p:nvSpPr>
          <p:spPr>
            <a:xfrm>
              <a:off x="4306775" y="4570625"/>
              <a:ext cx="194400" cy="174100"/>
            </a:xfrm>
            <a:custGeom>
              <a:rect b="b" l="l" r="r" t="t"/>
              <a:pathLst>
                <a:path extrusionOk="0" h="6964" w="7776">
                  <a:moveTo>
                    <a:pt x="3943" y="1"/>
                  </a:moveTo>
                  <a:cubicBezTo>
                    <a:pt x="2906" y="1"/>
                    <a:pt x="1888" y="470"/>
                    <a:pt x="1227" y="1346"/>
                  </a:cubicBezTo>
                  <a:lnTo>
                    <a:pt x="6966" y="4978"/>
                  </a:lnTo>
                  <a:cubicBezTo>
                    <a:pt x="7775" y="3406"/>
                    <a:pt x="7251" y="1465"/>
                    <a:pt x="5763" y="525"/>
                  </a:cubicBezTo>
                  <a:cubicBezTo>
                    <a:pt x="5199" y="171"/>
                    <a:pt x="4568" y="1"/>
                    <a:pt x="3943" y="1"/>
                  </a:cubicBezTo>
                  <a:close/>
                  <a:moveTo>
                    <a:pt x="822" y="1989"/>
                  </a:moveTo>
                  <a:lnTo>
                    <a:pt x="822" y="1989"/>
                  </a:lnTo>
                  <a:cubicBezTo>
                    <a:pt x="1" y="3561"/>
                    <a:pt x="524" y="5490"/>
                    <a:pt x="2025" y="6430"/>
                  </a:cubicBezTo>
                  <a:cubicBezTo>
                    <a:pt x="2587" y="6790"/>
                    <a:pt x="3218" y="6963"/>
                    <a:pt x="3842" y="6963"/>
                  </a:cubicBezTo>
                  <a:cubicBezTo>
                    <a:pt x="4870" y="6963"/>
                    <a:pt x="5882" y="6495"/>
                    <a:pt x="6549" y="5621"/>
                  </a:cubicBezTo>
                  <a:lnTo>
                    <a:pt x="82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5"/>
            <p:cNvSpPr/>
            <p:nvPr/>
          </p:nvSpPr>
          <p:spPr>
            <a:xfrm>
              <a:off x="4670500" y="4197375"/>
              <a:ext cx="152150" cy="141000"/>
            </a:xfrm>
            <a:custGeom>
              <a:rect b="b" l="l" r="r" t="t"/>
              <a:pathLst>
                <a:path extrusionOk="0" h="5640" w="6086">
                  <a:moveTo>
                    <a:pt x="3609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4" y="5640"/>
                    <a:pt x="2508" y="5640"/>
                  </a:cubicBezTo>
                  <a:cubicBezTo>
                    <a:pt x="2916" y="5640"/>
                    <a:pt x="3329" y="5522"/>
                    <a:pt x="3692" y="5275"/>
                  </a:cubicBezTo>
                  <a:lnTo>
                    <a:pt x="6085" y="3644"/>
                  </a:lnTo>
                  <a:lnTo>
                    <a:pt x="3609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5"/>
            <p:cNvSpPr/>
            <p:nvPr/>
          </p:nvSpPr>
          <p:spPr>
            <a:xfrm>
              <a:off x="47732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80" y="1"/>
                  </a:moveTo>
                  <a:cubicBezTo>
                    <a:pt x="3174" y="1"/>
                    <a:pt x="2765" y="119"/>
                    <a:pt x="2406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462587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7" y="135"/>
                    <a:pt x="4655" y="327"/>
                  </a:cubicBezTo>
                  <a:lnTo>
                    <a:pt x="4191" y="3804"/>
                  </a:lnTo>
                  <a:lnTo>
                    <a:pt x="714" y="3339"/>
                  </a:lnTo>
                  <a:cubicBezTo>
                    <a:pt x="699" y="3338"/>
                    <a:pt x="683" y="3337"/>
                    <a:pt x="668" y="3337"/>
                  </a:cubicBezTo>
                  <a:cubicBezTo>
                    <a:pt x="475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57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7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48" y="6876"/>
                  </a:lnTo>
                  <a:lnTo>
                    <a:pt x="10025" y="7328"/>
                  </a:lnTo>
                  <a:cubicBezTo>
                    <a:pt x="10045" y="7331"/>
                    <a:pt x="10064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94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3488825" y="921825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4"/>
                    <a:pt x="4775" y="971"/>
                  </a:cubicBezTo>
                  <a:cubicBezTo>
                    <a:pt x="4810" y="1173"/>
                    <a:pt x="4751" y="1364"/>
                    <a:pt x="4632" y="1518"/>
                  </a:cubicBezTo>
                  <a:lnTo>
                    <a:pt x="3834" y="1661"/>
                  </a:lnTo>
                  <a:cubicBezTo>
                    <a:pt x="3667" y="1566"/>
                    <a:pt x="3536" y="1399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1" y="2907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35"/>
                    <a:pt x="1500" y="3876"/>
                  </a:cubicBezTo>
                  <a:lnTo>
                    <a:pt x="2239" y="3745"/>
                  </a:lnTo>
                  <a:cubicBezTo>
                    <a:pt x="2280" y="3954"/>
                    <a:pt x="2460" y="4099"/>
                    <a:pt x="2664" y="4099"/>
                  </a:cubicBezTo>
                  <a:cubicBezTo>
                    <a:pt x="2693" y="4099"/>
                    <a:pt x="2721" y="4096"/>
                    <a:pt x="2751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13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6"/>
                  </a:cubicBezTo>
                  <a:lnTo>
                    <a:pt x="2512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4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5"/>
                    <a:pt x="10835" y="11579"/>
                    <a:pt x="10752" y="11103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5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353675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6" y="1"/>
                  </a:moveTo>
                  <a:cubicBezTo>
                    <a:pt x="979" y="1"/>
                    <a:pt x="930" y="5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1" y="1504"/>
                    <a:pt x="861" y="1547"/>
                    <a:pt x="1007" y="1547"/>
                  </a:cubicBezTo>
                  <a:cubicBezTo>
                    <a:pt x="1458" y="1547"/>
                    <a:pt x="1864" y="1138"/>
                    <a:pt x="1774" y="634"/>
                  </a:cubicBezTo>
                  <a:cubicBezTo>
                    <a:pt x="1701" y="266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3589875" y="1031875"/>
              <a:ext cx="96075" cy="33775"/>
            </a:xfrm>
            <a:custGeom>
              <a:rect b="b" l="l" r="r" t="t"/>
              <a:pathLst>
                <a:path extrusionOk="0" h="1351" w="3843">
                  <a:moveTo>
                    <a:pt x="3234" y="0"/>
                  </a:moveTo>
                  <a:cubicBezTo>
                    <a:pt x="3203" y="0"/>
                    <a:pt x="3171" y="3"/>
                    <a:pt x="3138" y="10"/>
                  </a:cubicBezTo>
                  <a:lnTo>
                    <a:pt x="542" y="486"/>
                  </a:lnTo>
                  <a:cubicBezTo>
                    <a:pt x="1" y="576"/>
                    <a:pt x="111" y="1350"/>
                    <a:pt x="610" y="1350"/>
                  </a:cubicBezTo>
                  <a:cubicBezTo>
                    <a:pt x="638" y="1350"/>
                    <a:pt x="667" y="1348"/>
                    <a:pt x="697" y="1343"/>
                  </a:cubicBezTo>
                  <a:lnTo>
                    <a:pt x="3304" y="867"/>
                  </a:lnTo>
                  <a:cubicBezTo>
                    <a:pt x="3842" y="766"/>
                    <a:pt x="3726" y="0"/>
                    <a:pt x="32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3546550" y="109700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3600725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9" y="1"/>
                    <a:pt x="3097" y="2"/>
                  </a:cubicBezTo>
                  <a:lnTo>
                    <a:pt x="501" y="478"/>
                  </a:lnTo>
                  <a:cubicBezTo>
                    <a:pt x="1" y="618"/>
                    <a:pt x="114" y="1348"/>
                    <a:pt x="620" y="1348"/>
                  </a:cubicBezTo>
                  <a:cubicBezTo>
                    <a:pt x="631" y="1348"/>
                    <a:pt x="644" y="1348"/>
                    <a:pt x="656" y="1347"/>
                  </a:cubicBezTo>
                  <a:lnTo>
                    <a:pt x="3251" y="871"/>
                  </a:lnTo>
                  <a:cubicBezTo>
                    <a:pt x="3752" y="731"/>
                    <a:pt x="3627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355727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361072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27" y="1364"/>
                  </a:cubicBezTo>
                  <a:cubicBezTo>
                    <a:pt x="645" y="1364"/>
                    <a:pt x="665" y="1363"/>
                    <a:pt x="684" y="1361"/>
                  </a:cubicBezTo>
                  <a:lnTo>
                    <a:pt x="3268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3512625" y="1393950"/>
              <a:ext cx="194100" cy="174175"/>
            </a:xfrm>
            <a:custGeom>
              <a:rect b="b" l="l" r="r" t="t"/>
              <a:pathLst>
                <a:path extrusionOk="0" h="6967" w="7764">
                  <a:moveTo>
                    <a:pt x="3929" y="1"/>
                  </a:moveTo>
                  <a:cubicBezTo>
                    <a:pt x="2899" y="1"/>
                    <a:pt x="1886" y="465"/>
                    <a:pt x="1227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1" y="528"/>
                  </a:cubicBezTo>
                  <a:cubicBezTo>
                    <a:pt x="5188" y="173"/>
                    <a:pt x="4555" y="1"/>
                    <a:pt x="392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1" y="3553"/>
                    <a:pt x="525" y="5493"/>
                    <a:pt x="2013" y="6434"/>
                  </a:cubicBezTo>
                  <a:cubicBezTo>
                    <a:pt x="2579" y="6793"/>
                    <a:pt x="3211" y="6966"/>
                    <a:pt x="3836" y="6966"/>
                  </a:cubicBezTo>
                  <a:cubicBezTo>
                    <a:pt x="4868" y="6966"/>
                    <a:pt x="5882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38763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397905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38317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793"/>
                  </a:lnTo>
                  <a:lnTo>
                    <a:pt x="715" y="3340"/>
                  </a:lnTo>
                  <a:cubicBezTo>
                    <a:pt x="692" y="3336"/>
                    <a:pt x="671" y="3335"/>
                    <a:pt x="649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24" y="5626"/>
                  </a:lnTo>
                  <a:cubicBezTo>
                    <a:pt x="0" y="5829"/>
                    <a:pt x="143" y="6019"/>
                    <a:pt x="345" y="6043"/>
                  </a:cubicBezTo>
                  <a:lnTo>
                    <a:pt x="3834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2" y="10664"/>
                    <a:pt x="5697" y="10665"/>
                    <a:pt x="5712" y="10665"/>
                  </a:cubicBezTo>
                  <a:cubicBezTo>
                    <a:pt x="5897" y="10665"/>
                    <a:pt x="6062" y="10529"/>
                    <a:pt x="6084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39" y="7330"/>
                    <a:pt x="10053" y="7331"/>
                    <a:pt x="10067" y="7331"/>
                  </a:cubicBezTo>
                  <a:cubicBezTo>
                    <a:pt x="10253" y="7331"/>
                    <a:pt x="10420" y="7184"/>
                    <a:pt x="10442" y="6995"/>
                  </a:cubicBezTo>
                  <a:lnTo>
                    <a:pt x="10704" y="5019"/>
                  </a:lnTo>
                  <a:cubicBezTo>
                    <a:pt x="10728" y="4817"/>
                    <a:pt x="10585" y="4626"/>
                    <a:pt x="10382" y="4602"/>
                  </a:cubicBezTo>
                  <a:lnTo>
                    <a:pt x="6906" y="4150"/>
                  </a:lnTo>
                  <a:lnTo>
                    <a:pt x="7358" y="661"/>
                  </a:lnTo>
                  <a:cubicBezTo>
                    <a:pt x="7382" y="459"/>
                    <a:pt x="7239" y="280"/>
                    <a:pt x="7037" y="245"/>
                  </a:cubicBezTo>
                  <a:lnTo>
                    <a:pt x="5072" y="6"/>
                  </a:lnTo>
                  <a:cubicBezTo>
                    <a:pt x="5050" y="3"/>
                    <a:pt x="5028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3488825" y="1715975"/>
              <a:ext cx="270875" cy="337725"/>
            </a:xfrm>
            <a:custGeom>
              <a:rect b="b" l="l" r="r" t="t"/>
              <a:pathLst>
                <a:path extrusionOk="0" h="13509" w="10835">
                  <a:moveTo>
                    <a:pt x="4147" y="414"/>
                  </a:moveTo>
                  <a:cubicBezTo>
                    <a:pt x="4437" y="414"/>
                    <a:pt x="4723" y="589"/>
                    <a:pt x="4775" y="982"/>
                  </a:cubicBezTo>
                  <a:cubicBezTo>
                    <a:pt x="4810" y="1173"/>
                    <a:pt x="4751" y="1375"/>
                    <a:pt x="4632" y="1518"/>
                  </a:cubicBezTo>
                  <a:lnTo>
                    <a:pt x="3834" y="1673"/>
                  </a:lnTo>
                  <a:cubicBezTo>
                    <a:pt x="3655" y="1578"/>
                    <a:pt x="3536" y="1411"/>
                    <a:pt x="3501" y="1209"/>
                  </a:cubicBezTo>
                  <a:cubicBezTo>
                    <a:pt x="3386" y="710"/>
                    <a:pt x="3770" y="414"/>
                    <a:pt x="4147" y="414"/>
                  </a:cubicBezTo>
                  <a:close/>
                  <a:moveTo>
                    <a:pt x="7868" y="2734"/>
                  </a:moveTo>
                  <a:cubicBezTo>
                    <a:pt x="8125" y="2734"/>
                    <a:pt x="8352" y="2923"/>
                    <a:pt x="8394" y="3185"/>
                  </a:cubicBezTo>
                  <a:lnTo>
                    <a:pt x="9775" y="10746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7" y="12530"/>
                  </a:cubicBezTo>
                  <a:cubicBezTo>
                    <a:pt x="2710" y="12530"/>
                    <a:pt x="2482" y="12342"/>
                    <a:pt x="2429" y="12079"/>
                  </a:cubicBezTo>
                  <a:lnTo>
                    <a:pt x="1060" y="4519"/>
                  </a:lnTo>
                  <a:cubicBezTo>
                    <a:pt x="1000" y="4221"/>
                    <a:pt x="1203" y="3935"/>
                    <a:pt x="1500" y="3888"/>
                  </a:cubicBezTo>
                  <a:lnTo>
                    <a:pt x="2250" y="3745"/>
                  </a:lnTo>
                  <a:cubicBezTo>
                    <a:pt x="2283" y="3960"/>
                    <a:pt x="2471" y="4107"/>
                    <a:pt x="2682" y="4107"/>
                  </a:cubicBezTo>
                  <a:cubicBezTo>
                    <a:pt x="2705" y="4107"/>
                    <a:pt x="2728" y="4105"/>
                    <a:pt x="2751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13" y="2875"/>
                  </a:cubicBezTo>
                  <a:lnTo>
                    <a:pt x="7763" y="2745"/>
                  </a:lnTo>
                  <a:cubicBezTo>
                    <a:pt x="7798" y="2737"/>
                    <a:pt x="7833" y="2734"/>
                    <a:pt x="7868" y="2734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92"/>
                  </a:cubicBezTo>
                  <a:cubicBezTo>
                    <a:pt x="3096" y="1459"/>
                    <a:pt x="3179" y="1625"/>
                    <a:pt x="3286" y="1768"/>
                  </a:cubicBezTo>
                  <a:lnTo>
                    <a:pt x="2512" y="1911"/>
                  </a:lnTo>
                  <a:cubicBezTo>
                    <a:pt x="2191" y="1971"/>
                    <a:pt x="1977" y="2280"/>
                    <a:pt x="2036" y="2602"/>
                  </a:cubicBezTo>
                  <a:lnTo>
                    <a:pt x="2084" y="2875"/>
                  </a:lnTo>
                  <a:lnTo>
                    <a:pt x="798" y="3114"/>
                  </a:lnTo>
                  <a:cubicBezTo>
                    <a:pt x="310" y="3197"/>
                    <a:pt x="0" y="3661"/>
                    <a:pt x="84" y="4149"/>
                  </a:cubicBezTo>
                  <a:lnTo>
                    <a:pt x="1655" y="12770"/>
                  </a:lnTo>
                  <a:cubicBezTo>
                    <a:pt x="1740" y="13206"/>
                    <a:pt x="2120" y="13509"/>
                    <a:pt x="2540" y="13509"/>
                  </a:cubicBezTo>
                  <a:cubicBezTo>
                    <a:pt x="2590" y="13509"/>
                    <a:pt x="2640" y="13505"/>
                    <a:pt x="2691" y="13496"/>
                  </a:cubicBezTo>
                  <a:lnTo>
                    <a:pt x="10037" y="12150"/>
                  </a:lnTo>
                  <a:cubicBezTo>
                    <a:pt x="10513" y="12067"/>
                    <a:pt x="10835" y="11603"/>
                    <a:pt x="10752" y="11115"/>
                  </a:cubicBezTo>
                  <a:lnTo>
                    <a:pt x="9180" y="2483"/>
                  </a:lnTo>
                  <a:cubicBezTo>
                    <a:pt x="9096" y="2052"/>
                    <a:pt x="8725" y="1751"/>
                    <a:pt x="8304" y="1751"/>
                  </a:cubicBezTo>
                  <a:cubicBezTo>
                    <a:pt x="8247" y="1751"/>
                    <a:pt x="8190" y="1757"/>
                    <a:pt x="8132" y="1768"/>
                  </a:cubicBezTo>
                  <a:lnTo>
                    <a:pt x="6858" y="1994"/>
                  </a:lnTo>
                  <a:lnTo>
                    <a:pt x="6811" y="1721"/>
                  </a:lnTo>
                  <a:cubicBezTo>
                    <a:pt x="6746" y="1431"/>
                    <a:pt x="6497" y="1237"/>
                    <a:pt x="6213" y="1237"/>
                  </a:cubicBezTo>
                  <a:cubicBezTo>
                    <a:pt x="6183" y="1237"/>
                    <a:pt x="6151" y="1240"/>
                    <a:pt x="6120" y="1244"/>
                  </a:cubicBezTo>
                  <a:lnTo>
                    <a:pt x="5179" y="1423"/>
                  </a:lnTo>
                  <a:cubicBezTo>
                    <a:pt x="5227" y="1244"/>
                    <a:pt x="5239" y="1066"/>
                    <a:pt x="5203" y="899"/>
                  </a:cubicBezTo>
                  <a:cubicBezTo>
                    <a:pt x="5108" y="370"/>
                    <a:pt x="4655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353675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3589525" y="1825875"/>
              <a:ext cx="96775" cy="34050"/>
            </a:xfrm>
            <a:custGeom>
              <a:rect b="b" l="l" r="r" t="t"/>
              <a:pathLst>
                <a:path extrusionOk="0" h="1362" w="3871">
                  <a:moveTo>
                    <a:pt x="3275" y="0"/>
                  </a:moveTo>
                  <a:cubicBezTo>
                    <a:pt x="3236" y="0"/>
                    <a:pt x="3195" y="5"/>
                    <a:pt x="3152" y="15"/>
                  </a:cubicBezTo>
                  <a:lnTo>
                    <a:pt x="556" y="492"/>
                  </a:lnTo>
                  <a:cubicBezTo>
                    <a:pt x="1" y="569"/>
                    <a:pt x="108" y="1362"/>
                    <a:pt x="599" y="1362"/>
                  </a:cubicBezTo>
                  <a:cubicBezTo>
                    <a:pt x="634" y="1362"/>
                    <a:pt x="672" y="1358"/>
                    <a:pt x="711" y="1349"/>
                  </a:cubicBezTo>
                  <a:lnTo>
                    <a:pt x="3318" y="873"/>
                  </a:lnTo>
                  <a:cubicBezTo>
                    <a:pt x="3870" y="784"/>
                    <a:pt x="3767" y="0"/>
                    <a:pt x="327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3546550" y="1891150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2" y="1545"/>
                    <a:pt x="1009" y="1545"/>
                  </a:cubicBezTo>
                  <a:cubicBezTo>
                    <a:pt x="1455" y="1545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3600825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3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3557275" y="194890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3610950" y="1937225"/>
              <a:ext cx="94475" cy="34050"/>
            </a:xfrm>
            <a:custGeom>
              <a:rect b="b" l="l" r="r" t="t"/>
              <a:pathLst>
                <a:path extrusionOk="0" h="1362" w="3779">
                  <a:moveTo>
                    <a:pt x="3152" y="0"/>
                  </a:moveTo>
                  <a:cubicBezTo>
                    <a:pt x="3136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28" y="1362"/>
                  </a:cubicBezTo>
                  <a:cubicBezTo>
                    <a:pt x="644" y="1362"/>
                    <a:pt x="659" y="1361"/>
                    <a:pt x="675" y="1360"/>
                  </a:cubicBezTo>
                  <a:lnTo>
                    <a:pt x="3259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3513825" y="2188200"/>
              <a:ext cx="192900" cy="173650"/>
            </a:xfrm>
            <a:custGeom>
              <a:rect b="b" l="l" r="r" t="t"/>
              <a:pathLst>
                <a:path extrusionOk="0" h="6946" w="7716">
                  <a:moveTo>
                    <a:pt x="3892" y="0"/>
                  </a:moveTo>
                  <a:cubicBezTo>
                    <a:pt x="2858" y="0"/>
                    <a:pt x="1840" y="469"/>
                    <a:pt x="1179" y="1346"/>
                  </a:cubicBezTo>
                  <a:lnTo>
                    <a:pt x="6906" y="4965"/>
                  </a:lnTo>
                  <a:cubicBezTo>
                    <a:pt x="7716" y="3394"/>
                    <a:pt x="7192" y="1465"/>
                    <a:pt x="5703" y="524"/>
                  </a:cubicBezTo>
                  <a:cubicBezTo>
                    <a:pt x="5144" y="171"/>
                    <a:pt x="4515" y="0"/>
                    <a:pt x="3892" y="0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48"/>
                    <a:pt x="477" y="5477"/>
                    <a:pt x="1953" y="6418"/>
                  </a:cubicBezTo>
                  <a:cubicBezTo>
                    <a:pt x="2520" y="6774"/>
                    <a:pt x="3155" y="6945"/>
                    <a:pt x="3782" y="6945"/>
                  </a:cubicBezTo>
                  <a:cubicBezTo>
                    <a:pt x="4813" y="6945"/>
                    <a:pt x="5828" y="6482"/>
                    <a:pt x="6501" y="5608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38763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04"/>
                  </a:lnTo>
                  <a:cubicBezTo>
                    <a:pt x="1175" y="5305"/>
                    <a:pt x="1834" y="5629"/>
                    <a:pt x="2508" y="5629"/>
                  </a:cubicBezTo>
                  <a:cubicBezTo>
                    <a:pt x="2915" y="5629"/>
                    <a:pt x="3328" y="5510"/>
                    <a:pt x="3691" y="5264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397905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59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3831725" y="210567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700" y="3347"/>
                    <a:pt x="685" y="3346"/>
                    <a:pt x="670" y="3346"/>
                  </a:cubicBezTo>
                  <a:cubicBezTo>
                    <a:pt x="485" y="3346"/>
                    <a:pt x="320" y="3483"/>
                    <a:pt x="298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5" y="6052"/>
                  </a:cubicBezTo>
                  <a:lnTo>
                    <a:pt x="3834" y="6516"/>
                  </a:lnTo>
                  <a:lnTo>
                    <a:pt x="3370" y="9993"/>
                  </a:lnTo>
                  <a:cubicBezTo>
                    <a:pt x="3346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8" y="10675"/>
                    <a:pt x="5709" y="10677"/>
                    <a:pt x="5729" y="10677"/>
                  </a:cubicBezTo>
                  <a:cubicBezTo>
                    <a:pt x="5905" y="10677"/>
                    <a:pt x="6052" y="10542"/>
                    <a:pt x="6084" y="10350"/>
                  </a:cubicBezTo>
                  <a:lnTo>
                    <a:pt x="6537" y="6873"/>
                  </a:lnTo>
                  <a:lnTo>
                    <a:pt x="10025" y="7338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5" y="7340"/>
                    <a:pt x="10420" y="7204"/>
                    <a:pt x="10442" y="7016"/>
                  </a:cubicBezTo>
                  <a:lnTo>
                    <a:pt x="10704" y="5040"/>
                  </a:lnTo>
                  <a:cubicBezTo>
                    <a:pt x="10728" y="4837"/>
                    <a:pt x="10585" y="4647"/>
                    <a:pt x="10382" y="4623"/>
                  </a:cubicBezTo>
                  <a:lnTo>
                    <a:pt x="6906" y="4159"/>
                  </a:lnTo>
                  <a:lnTo>
                    <a:pt x="7358" y="682"/>
                  </a:lnTo>
                  <a:cubicBezTo>
                    <a:pt x="7382" y="480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3488825" y="2510400"/>
              <a:ext cx="270875" cy="337175"/>
            </a:xfrm>
            <a:custGeom>
              <a:rect b="b" l="l" r="r" t="t"/>
              <a:pathLst>
                <a:path extrusionOk="0" h="13487" w="10835">
                  <a:moveTo>
                    <a:pt x="4145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0" y="1162"/>
                    <a:pt x="4751" y="1364"/>
                    <a:pt x="4632" y="1507"/>
                  </a:cubicBezTo>
                  <a:lnTo>
                    <a:pt x="3834" y="1662"/>
                  </a:lnTo>
                  <a:cubicBezTo>
                    <a:pt x="3667" y="1567"/>
                    <a:pt x="3536" y="1400"/>
                    <a:pt x="3501" y="1209"/>
                  </a:cubicBezTo>
                  <a:lnTo>
                    <a:pt x="3501" y="1197"/>
                  </a:lnTo>
                  <a:cubicBezTo>
                    <a:pt x="3386" y="700"/>
                    <a:pt x="3769" y="408"/>
                    <a:pt x="4145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2" y="2899"/>
                    <a:pt x="8394" y="3162"/>
                  </a:cubicBezTo>
                  <a:lnTo>
                    <a:pt x="9775" y="10734"/>
                  </a:lnTo>
                  <a:cubicBezTo>
                    <a:pt x="9835" y="11032"/>
                    <a:pt x="9632" y="11318"/>
                    <a:pt x="9335" y="11365"/>
                  </a:cubicBezTo>
                  <a:lnTo>
                    <a:pt x="3072" y="12508"/>
                  </a:lnTo>
                  <a:cubicBezTo>
                    <a:pt x="3037" y="12515"/>
                    <a:pt x="3002" y="12519"/>
                    <a:pt x="2967" y="12519"/>
                  </a:cubicBezTo>
                  <a:cubicBezTo>
                    <a:pt x="2708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1000" y="4198"/>
                    <a:pt x="1203" y="3912"/>
                    <a:pt x="1500" y="3864"/>
                  </a:cubicBezTo>
                  <a:lnTo>
                    <a:pt x="2239" y="3722"/>
                  </a:lnTo>
                  <a:cubicBezTo>
                    <a:pt x="2281" y="3932"/>
                    <a:pt x="2462" y="4087"/>
                    <a:pt x="2669" y="4087"/>
                  </a:cubicBezTo>
                  <a:cubicBezTo>
                    <a:pt x="2696" y="4087"/>
                    <a:pt x="2723" y="4084"/>
                    <a:pt x="2751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13" y="2852"/>
                  </a:cubicBezTo>
                  <a:lnTo>
                    <a:pt x="7751" y="2721"/>
                  </a:lnTo>
                  <a:cubicBezTo>
                    <a:pt x="7786" y="2714"/>
                    <a:pt x="7821" y="2711"/>
                    <a:pt x="7856" y="2711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1" y="19"/>
                  </a:cubicBezTo>
                  <a:cubicBezTo>
                    <a:pt x="3358" y="126"/>
                    <a:pt x="2965" y="685"/>
                    <a:pt x="3072" y="1281"/>
                  </a:cubicBezTo>
                  <a:cubicBezTo>
                    <a:pt x="3096" y="1447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22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18" y="13486"/>
                    <a:pt x="2536" y="13486"/>
                  </a:cubicBezTo>
                  <a:cubicBezTo>
                    <a:pt x="2587" y="13486"/>
                    <a:pt x="2639" y="13482"/>
                    <a:pt x="2691" y="13473"/>
                  </a:cubicBezTo>
                  <a:lnTo>
                    <a:pt x="10037" y="12139"/>
                  </a:lnTo>
                  <a:cubicBezTo>
                    <a:pt x="10513" y="12044"/>
                    <a:pt x="10835" y="11580"/>
                    <a:pt x="10752" y="11091"/>
                  </a:cubicBezTo>
                  <a:lnTo>
                    <a:pt x="9180" y="2459"/>
                  </a:lnTo>
                  <a:cubicBezTo>
                    <a:pt x="9095" y="2025"/>
                    <a:pt x="8717" y="1732"/>
                    <a:pt x="8291" y="1732"/>
                  </a:cubicBezTo>
                  <a:cubicBezTo>
                    <a:pt x="8239" y="1732"/>
                    <a:pt x="8185" y="1736"/>
                    <a:pt x="8132" y="1745"/>
                  </a:cubicBezTo>
                  <a:lnTo>
                    <a:pt x="6858" y="1983"/>
                  </a:lnTo>
                  <a:lnTo>
                    <a:pt x="6811" y="1709"/>
                  </a:lnTo>
                  <a:cubicBezTo>
                    <a:pt x="6746" y="1419"/>
                    <a:pt x="6497" y="1226"/>
                    <a:pt x="6213" y="1226"/>
                  </a:cubicBezTo>
                  <a:cubicBezTo>
                    <a:pt x="6183" y="1226"/>
                    <a:pt x="6151" y="1228"/>
                    <a:pt x="6120" y="1233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353675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3589975" y="2620175"/>
              <a:ext cx="95975" cy="33800"/>
            </a:xfrm>
            <a:custGeom>
              <a:rect b="b" l="l" r="r" t="t"/>
              <a:pathLst>
                <a:path extrusionOk="0" h="1352" w="3839">
                  <a:moveTo>
                    <a:pt x="3229" y="0"/>
                  </a:moveTo>
                  <a:cubicBezTo>
                    <a:pt x="3198" y="0"/>
                    <a:pt x="3167" y="3"/>
                    <a:pt x="3134" y="9"/>
                  </a:cubicBez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7" y="1352"/>
                    <a:pt x="659" y="1349"/>
                    <a:pt x="693" y="1343"/>
                  </a:cubicBezTo>
                  <a:lnTo>
                    <a:pt x="3300" y="866"/>
                  </a:lnTo>
                  <a:cubicBezTo>
                    <a:pt x="3839" y="777"/>
                    <a:pt x="3722" y="0"/>
                    <a:pt x="32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3546550" y="2685525"/>
              <a:ext cx="46625" cy="38700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80" y="0"/>
                    <a:pt x="931" y="5"/>
                    <a:pt x="882" y="15"/>
                  </a:cubicBezTo>
                  <a:cubicBezTo>
                    <a:pt x="203" y="122"/>
                    <a:pt x="1" y="1015"/>
                    <a:pt x="572" y="1408"/>
                  </a:cubicBezTo>
                  <a:cubicBezTo>
                    <a:pt x="711" y="1505"/>
                    <a:pt x="861" y="1548"/>
                    <a:pt x="1008" y="1548"/>
                  </a:cubicBezTo>
                  <a:cubicBezTo>
                    <a:pt x="1455" y="1548"/>
                    <a:pt x="1865" y="1145"/>
                    <a:pt x="1775" y="634"/>
                  </a:cubicBezTo>
                  <a:cubicBezTo>
                    <a:pt x="1701" y="266"/>
                    <a:pt x="1387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3600825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0" y="628"/>
                    <a:pt x="109" y="1349"/>
                    <a:pt x="604" y="1349"/>
                  </a:cubicBezTo>
                  <a:cubicBezTo>
                    <a:pt x="620" y="1349"/>
                    <a:pt x="636" y="1348"/>
                    <a:pt x="652" y="1347"/>
                  </a:cubicBezTo>
                  <a:lnTo>
                    <a:pt x="3247" y="882"/>
                  </a:lnTo>
                  <a:cubicBezTo>
                    <a:pt x="3748" y="731"/>
                    <a:pt x="3623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355727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3610750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4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67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3512625" y="2982275"/>
              <a:ext cx="194100" cy="174225"/>
            </a:xfrm>
            <a:custGeom>
              <a:rect b="b" l="l" r="r" t="t"/>
              <a:pathLst>
                <a:path extrusionOk="0" h="6969" w="7764">
                  <a:moveTo>
                    <a:pt x="3932" y="0"/>
                  </a:moveTo>
                  <a:cubicBezTo>
                    <a:pt x="2901" y="0"/>
                    <a:pt x="1887" y="467"/>
                    <a:pt x="1227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1" y="527"/>
                  </a:cubicBezTo>
                  <a:cubicBezTo>
                    <a:pt x="5189" y="172"/>
                    <a:pt x="4558" y="0"/>
                    <a:pt x="3932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44"/>
                  </a:cubicBezTo>
                  <a:cubicBezTo>
                    <a:pt x="2577" y="6798"/>
                    <a:pt x="3207" y="6968"/>
                    <a:pt x="3830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38763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74" y="4716"/>
                  </a:lnTo>
                  <a:cubicBezTo>
                    <a:pt x="1174" y="5308"/>
                    <a:pt x="1832" y="5629"/>
                    <a:pt x="2505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397905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3831725" y="2900125"/>
              <a:ext cx="268200" cy="266625"/>
            </a:xfrm>
            <a:custGeom>
              <a:rect b="b" l="l" r="r" t="t"/>
              <a:pathLst>
                <a:path extrusionOk="0" h="10665" w="10728">
                  <a:moveTo>
                    <a:pt x="5026" y="0"/>
                  </a:moveTo>
                  <a:cubicBezTo>
                    <a:pt x="4833" y="0"/>
                    <a:pt x="4678" y="137"/>
                    <a:pt x="4656" y="325"/>
                  </a:cubicBezTo>
                  <a:lnTo>
                    <a:pt x="4191" y="3801"/>
                  </a:lnTo>
                  <a:lnTo>
                    <a:pt x="715" y="3337"/>
                  </a:lnTo>
                  <a:cubicBezTo>
                    <a:pt x="700" y="3335"/>
                    <a:pt x="685" y="3334"/>
                    <a:pt x="670" y="3334"/>
                  </a:cubicBezTo>
                  <a:cubicBezTo>
                    <a:pt x="485" y="3334"/>
                    <a:pt x="320" y="3471"/>
                    <a:pt x="298" y="3658"/>
                  </a:cubicBezTo>
                  <a:lnTo>
                    <a:pt x="24" y="5635"/>
                  </a:lnTo>
                  <a:cubicBezTo>
                    <a:pt x="0" y="5837"/>
                    <a:pt x="143" y="6016"/>
                    <a:pt x="345" y="6051"/>
                  </a:cubicBezTo>
                  <a:lnTo>
                    <a:pt x="3834" y="6504"/>
                  </a:lnTo>
                  <a:lnTo>
                    <a:pt x="3370" y="9992"/>
                  </a:lnTo>
                  <a:cubicBezTo>
                    <a:pt x="3346" y="10195"/>
                    <a:pt x="3489" y="10373"/>
                    <a:pt x="3691" y="10409"/>
                  </a:cubicBezTo>
                  <a:lnTo>
                    <a:pt x="5668" y="10659"/>
                  </a:lnTo>
                  <a:cubicBezTo>
                    <a:pt x="5689" y="10663"/>
                    <a:pt x="5709" y="10665"/>
                    <a:pt x="5730" y="10665"/>
                  </a:cubicBezTo>
                  <a:cubicBezTo>
                    <a:pt x="5908" y="10665"/>
                    <a:pt x="6063" y="10531"/>
                    <a:pt x="6084" y="10350"/>
                  </a:cubicBezTo>
                  <a:lnTo>
                    <a:pt x="6537" y="6861"/>
                  </a:lnTo>
                  <a:lnTo>
                    <a:pt x="10025" y="7325"/>
                  </a:lnTo>
                  <a:cubicBezTo>
                    <a:pt x="10040" y="7327"/>
                    <a:pt x="10055" y="7328"/>
                    <a:pt x="10069" y="7328"/>
                  </a:cubicBezTo>
                  <a:cubicBezTo>
                    <a:pt x="10253" y="7328"/>
                    <a:pt x="10409" y="7192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2" y="4623"/>
                  </a:cubicBezTo>
                  <a:lnTo>
                    <a:pt x="6906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0"/>
                    <a:pt x="5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3488825" y="3304550"/>
              <a:ext cx="270875" cy="337750"/>
            </a:xfrm>
            <a:custGeom>
              <a:rect b="b" l="l" r="r" t="t"/>
              <a:pathLst>
                <a:path extrusionOk="0" h="13510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73"/>
                    <a:pt x="4751" y="1364"/>
                    <a:pt x="4632" y="1519"/>
                  </a:cubicBezTo>
                  <a:lnTo>
                    <a:pt x="3834" y="1662"/>
                  </a:lnTo>
                  <a:cubicBezTo>
                    <a:pt x="3655" y="1566"/>
                    <a:pt x="3536" y="1400"/>
                    <a:pt x="3501" y="1209"/>
                  </a:cubicBez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60" y="2722"/>
                  </a:moveTo>
                  <a:cubicBezTo>
                    <a:pt x="8116" y="2722"/>
                    <a:pt x="8342" y="2901"/>
                    <a:pt x="8394" y="3162"/>
                  </a:cubicBezTo>
                  <a:lnTo>
                    <a:pt x="9775" y="10746"/>
                  </a:lnTo>
                  <a:cubicBezTo>
                    <a:pt x="9835" y="11044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5"/>
                    <a:pt x="2429" y="12068"/>
                  </a:cubicBezTo>
                  <a:lnTo>
                    <a:pt x="1048" y="4507"/>
                  </a:lnTo>
                  <a:cubicBezTo>
                    <a:pt x="1000" y="4210"/>
                    <a:pt x="1191" y="3924"/>
                    <a:pt x="1500" y="3864"/>
                  </a:cubicBezTo>
                  <a:lnTo>
                    <a:pt x="2239" y="3733"/>
                  </a:lnTo>
                  <a:cubicBezTo>
                    <a:pt x="2280" y="3942"/>
                    <a:pt x="2460" y="4087"/>
                    <a:pt x="2664" y="4087"/>
                  </a:cubicBezTo>
                  <a:cubicBezTo>
                    <a:pt x="2693" y="4087"/>
                    <a:pt x="2721" y="4084"/>
                    <a:pt x="2751" y="4079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8" y="2726"/>
                    <a:pt x="7824" y="2722"/>
                    <a:pt x="7860" y="2722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7"/>
                    <a:pt x="3941" y="19"/>
                  </a:cubicBezTo>
                  <a:cubicBezTo>
                    <a:pt x="3358" y="126"/>
                    <a:pt x="2965" y="697"/>
                    <a:pt x="3072" y="1281"/>
                  </a:cubicBezTo>
                  <a:cubicBezTo>
                    <a:pt x="3096" y="1459"/>
                    <a:pt x="3179" y="1626"/>
                    <a:pt x="3286" y="1757"/>
                  </a:cubicBezTo>
                  <a:lnTo>
                    <a:pt x="2512" y="1912"/>
                  </a:lnTo>
                  <a:cubicBezTo>
                    <a:pt x="2191" y="1971"/>
                    <a:pt x="1977" y="2281"/>
                    <a:pt x="2036" y="2590"/>
                  </a:cubicBezTo>
                  <a:lnTo>
                    <a:pt x="2084" y="2876"/>
                  </a:lnTo>
                  <a:lnTo>
                    <a:pt x="798" y="3102"/>
                  </a:lnTo>
                  <a:cubicBezTo>
                    <a:pt x="310" y="3197"/>
                    <a:pt x="0" y="3662"/>
                    <a:pt x="84" y="4150"/>
                  </a:cubicBezTo>
                  <a:lnTo>
                    <a:pt x="1655" y="12770"/>
                  </a:lnTo>
                  <a:cubicBezTo>
                    <a:pt x="1740" y="13206"/>
                    <a:pt x="2120" y="13510"/>
                    <a:pt x="2540" y="13510"/>
                  </a:cubicBezTo>
                  <a:cubicBezTo>
                    <a:pt x="2590" y="13510"/>
                    <a:pt x="2640" y="13505"/>
                    <a:pt x="2691" y="13496"/>
                  </a:cubicBezTo>
                  <a:lnTo>
                    <a:pt x="10037" y="12151"/>
                  </a:lnTo>
                  <a:cubicBezTo>
                    <a:pt x="10513" y="12068"/>
                    <a:pt x="10835" y="11591"/>
                    <a:pt x="10752" y="11115"/>
                  </a:cubicBezTo>
                  <a:lnTo>
                    <a:pt x="9180" y="2483"/>
                  </a:lnTo>
                  <a:cubicBezTo>
                    <a:pt x="9095" y="2047"/>
                    <a:pt x="8715" y="1744"/>
                    <a:pt x="8287" y="1744"/>
                  </a:cubicBezTo>
                  <a:cubicBezTo>
                    <a:pt x="8236" y="1744"/>
                    <a:pt x="8184" y="1748"/>
                    <a:pt x="8132" y="1757"/>
                  </a:cubicBezTo>
                  <a:lnTo>
                    <a:pt x="6858" y="1995"/>
                  </a:lnTo>
                  <a:lnTo>
                    <a:pt x="6811" y="1721"/>
                  </a:lnTo>
                  <a:cubicBezTo>
                    <a:pt x="6747" y="1436"/>
                    <a:pt x="6506" y="1235"/>
                    <a:pt x="6227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79" y="1412"/>
                  </a:lnTo>
                  <a:cubicBezTo>
                    <a:pt x="5227" y="1245"/>
                    <a:pt x="5239" y="1066"/>
                    <a:pt x="5203" y="900"/>
                  </a:cubicBezTo>
                  <a:cubicBezTo>
                    <a:pt x="5108" y="370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3536750" y="3425775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2" y="134"/>
                    <a:pt x="0" y="1015"/>
                    <a:pt x="572" y="1408"/>
                  </a:cubicBezTo>
                  <a:cubicBezTo>
                    <a:pt x="713" y="1505"/>
                    <a:pt x="865" y="1549"/>
                    <a:pt x="1012" y="1549"/>
                  </a:cubicBezTo>
                  <a:cubicBezTo>
                    <a:pt x="1460" y="1549"/>
                    <a:pt x="1864" y="1146"/>
                    <a:pt x="1774" y="634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3589550" y="3414500"/>
              <a:ext cx="96825" cy="33725"/>
            </a:xfrm>
            <a:custGeom>
              <a:rect b="b" l="l" r="r" t="t"/>
              <a:pathLst>
                <a:path extrusionOk="0" h="1349" w="3873">
                  <a:moveTo>
                    <a:pt x="3265" y="1"/>
                  </a:moveTo>
                  <a:cubicBezTo>
                    <a:pt x="3229" y="1"/>
                    <a:pt x="3191" y="5"/>
                    <a:pt x="3151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0" y="567"/>
                    <a:pt x="107" y="1349"/>
                    <a:pt x="597" y="1349"/>
                  </a:cubicBezTo>
                  <a:cubicBezTo>
                    <a:pt x="632" y="1349"/>
                    <a:pt x="670" y="1344"/>
                    <a:pt x="710" y="1336"/>
                  </a:cubicBezTo>
                  <a:lnTo>
                    <a:pt x="3317" y="871"/>
                  </a:lnTo>
                  <a:cubicBezTo>
                    <a:pt x="3873" y="793"/>
                    <a:pt x="3765" y="1"/>
                    <a:pt x="326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3546550" y="3479650"/>
              <a:ext cx="46625" cy="38725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80" y="1"/>
                    <a:pt x="931" y="6"/>
                    <a:pt x="882" y="15"/>
                  </a:cubicBezTo>
                  <a:cubicBezTo>
                    <a:pt x="203" y="134"/>
                    <a:pt x="1" y="1015"/>
                    <a:pt x="572" y="1408"/>
                  </a:cubicBezTo>
                  <a:cubicBezTo>
                    <a:pt x="711" y="1505"/>
                    <a:pt x="861" y="1549"/>
                    <a:pt x="1008" y="1549"/>
                  </a:cubicBezTo>
                  <a:cubicBezTo>
                    <a:pt x="1455" y="1549"/>
                    <a:pt x="1865" y="1146"/>
                    <a:pt x="1775" y="635"/>
                  </a:cubicBezTo>
                  <a:cubicBezTo>
                    <a:pt x="1701" y="267"/>
                    <a:pt x="1387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3600725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2"/>
                    <a:pt x="3097" y="3"/>
                  </a:cubicBezTo>
                  <a:lnTo>
                    <a:pt x="501" y="467"/>
                  </a:lnTo>
                  <a:cubicBezTo>
                    <a:pt x="1" y="619"/>
                    <a:pt x="114" y="1350"/>
                    <a:pt x="620" y="1350"/>
                  </a:cubicBezTo>
                  <a:cubicBezTo>
                    <a:pt x="631" y="1350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3557275" y="35371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5" y="1546"/>
                    <a:pt x="1003" y="1546"/>
                  </a:cubicBezTo>
                  <a:cubicBezTo>
                    <a:pt x="1454" y="1546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361095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0" y="616"/>
                    <a:pt x="120" y="1348"/>
                    <a:pt x="628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59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3513825" y="3776475"/>
              <a:ext cx="192900" cy="173675"/>
            </a:xfrm>
            <a:custGeom>
              <a:rect b="b" l="l" r="r" t="t"/>
              <a:pathLst>
                <a:path extrusionOk="0" h="6947" w="7716">
                  <a:moveTo>
                    <a:pt x="3892" y="1"/>
                  </a:moveTo>
                  <a:cubicBezTo>
                    <a:pt x="2858" y="1"/>
                    <a:pt x="1840" y="470"/>
                    <a:pt x="1179" y="1346"/>
                  </a:cubicBezTo>
                  <a:lnTo>
                    <a:pt x="6906" y="4978"/>
                  </a:lnTo>
                  <a:cubicBezTo>
                    <a:pt x="7716" y="3406"/>
                    <a:pt x="7192" y="1477"/>
                    <a:pt x="5703" y="525"/>
                  </a:cubicBezTo>
                  <a:cubicBezTo>
                    <a:pt x="5144" y="171"/>
                    <a:pt x="4515" y="1"/>
                    <a:pt x="3892" y="1"/>
                  </a:cubicBezTo>
                  <a:close/>
                  <a:moveTo>
                    <a:pt x="762" y="1989"/>
                  </a:moveTo>
                  <a:lnTo>
                    <a:pt x="762" y="1989"/>
                  </a:lnTo>
                  <a:cubicBezTo>
                    <a:pt x="0" y="3561"/>
                    <a:pt x="477" y="5478"/>
                    <a:pt x="1953" y="6418"/>
                  </a:cubicBezTo>
                  <a:cubicBezTo>
                    <a:pt x="2522" y="6775"/>
                    <a:pt x="3157" y="6947"/>
                    <a:pt x="3786" y="6947"/>
                  </a:cubicBezTo>
                  <a:cubicBezTo>
                    <a:pt x="4816" y="6947"/>
                    <a:pt x="5828" y="6486"/>
                    <a:pt x="6501" y="5621"/>
                  </a:cubicBezTo>
                  <a:lnTo>
                    <a:pt x="762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3876375" y="3403225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96" y="1"/>
                  </a:moveTo>
                  <a:lnTo>
                    <a:pt x="1215" y="1620"/>
                  </a:lnTo>
                  <a:cubicBezTo>
                    <a:pt x="250" y="2275"/>
                    <a:pt x="0" y="3584"/>
                    <a:pt x="655" y="4549"/>
                  </a:cubicBezTo>
                  <a:lnTo>
                    <a:pt x="774" y="4715"/>
                  </a:lnTo>
                  <a:cubicBezTo>
                    <a:pt x="1176" y="5311"/>
                    <a:pt x="1838" y="5632"/>
                    <a:pt x="2514" y="5632"/>
                  </a:cubicBezTo>
                  <a:cubicBezTo>
                    <a:pt x="2919" y="5632"/>
                    <a:pt x="3329" y="5516"/>
                    <a:pt x="3691" y="5275"/>
                  </a:cubicBezTo>
                  <a:lnTo>
                    <a:pt x="6084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397905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38317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8"/>
                  </a:lnTo>
                  <a:cubicBezTo>
                    <a:pt x="0" y="5840"/>
                    <a:pt x="143" y="6019"/>
                    <a:pt x="345" y="6054"/>
                  </a:cubicBezTo>
                  <a:lnTo>
                    <a:pt x="3834" y="6519"/>
                  </a:lnTo>
                  <a:lnTo>
                    <a:pt x="3370" y="9995"/>
                  </a:lnTo>
                  <a:cubicBezTo>
                    <a:pt x="3346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6"/>
                    <a:pt x="5697" y="10676"/>
                    <a:pt x="5712" y="10676"/>
                  </a:cubicBezTo>
                  <a:cubicBezTo>
                    <a:pt x="5895" y="10676"/>
                    <a:pt x="6051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6" y="7332"/>
                    <a:pt x="10067" y="7334"/>
                    <a:pt x="10087" y="7334"/>
                  </a:cubicBezTo>
                  <a:cubicBezTo>
                    <a:pt x="10265" y="7334"/>
                    <a:pt x="10421" y="7199"/>
                    <a:pt x="10442" y="7007"/>
                  </a:cubicBezTo>
                  <a:lnTo>
                    <a:pt x="10704" y="5042"/>
                  </a:lnTo>
                  <a:cubicBezTo>
                    <a:pt x="10728" y="4840"/>
                    <a:pt x="10585" y="4649"/>
                    <a:pt x="10382" y="4625"/>
                  </a:cubicBezTo>
                  <a:lnTo>
                    <a:pt x="6906" y="4161"/>
                  </a:lnTo>
                  <a:lnTo>
                    <a:pt x="7358" y="685"/>
                  </a:lnTo>
                  <a:cubicBezTo>
                    <a:pt x="7382" y="482"/>
                    <a:pt x="7239" y="292"/>
                    <a:pt x="7037" y="268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3488825" y="4098700"/>
              <a:ext cx="270875" cy="337450"/>
            </a:xfrm>
            <a:custGeom>
              <a:rect b="b" l="l" r="r" t="t"/>
              <a:pathLst>
                <a:path extrusionOk="0" h="13498" w="10835">
                  <a:moveTo>
                    <a:pt x="4152" y="412"/>
                  </a:moveTo>
                  <a:cubicBezTo>
                    <a:pt x="4440" y="412"/>
                    <a:pt x="4723" y="585"/>
                    <a:pt x="4775" y="971"/>
                  </a:cubicBezTo>
                  <a:cubicBezTo>
                    <a:pt x="4810" y="1161"/>
                    <a:pt x="4751" y="1364"/>
                    <a:pt x="4632" y="1519"/>
                  </a:cubicBezTo>
                  <a:lnTo>
                    <a:pt x="3834" y="1661"/>
                  </a:lnTo>
                  <a:cubicBezTo>
                    <a:pt x="3667" y="1566"/>
                    <a:pt x="3536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3" y="412"/>
                    <a:pt x="4152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2" y="2911"/>
                    <a:pt x="8394" y="3173"/>
                  </a:cubicBezTo>
                  <a:lnTo>
                    <a:pt x="9775" y="10734"/>
                  </a:lnTo>
                  <a:cubicBezTo>
                    <a:pt x="9835" y="11043"/>
                    <a:pt x="9632" y="11329"/>
                    <a:pt x="9335" y="11377"/>
                  </a:cubicBezTo>
                  <a:lnTo>
                    <a:pt x="3072" y="12520"/>
                  </a:lnTo>
                  <a:cubicBezTo>
                    <a:pt x="3041" y="12525"/>
                    <a:pt x="3011" y="12527"/>
                    <a:pt x="2981" y="12527"/>
                  </a:cubicBezTo>
                  <a:cubicBezTo>
                    <a:pt x="2718" y="12527"/>
                    <a:pt x="2482" y="12346"/>
                    <a:pt x="2429" y="12079"/>
                  </a:cubicBezTo>
                  <a:lnTo>
                    <a:pt x="1048" y="4507"/>
                  </a:lnTo>
                  <a:cubicBezTo>
                    <a:pt x="1000" y="4209"/>
                    <a:pt x="1203" y="3924"/>
                    <a:pt x="1500" y="3876"/>
                  </a:cubicBezTo>
                  <a:lnTo>
                    <a:pt x="2239" y="3745"/>
                  </a:lnTo>
                  <a:cubicBezTo>
                    <a:pt x="2281" y="3945"/>
                    <a:pt x="2462" y="4098"/>
                    <a:pt x="2668" y="4098"/>
                  </a:cubicBezTo>
                  <a:cubicBezTo>
                    <a:pt x="2695" y="4098"/>
                    <a:pt x="2723" y="4096"/>
                    <a:pt x="2751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13" y="2864"/>
                  </a:cubicBezTo>
                  <a:lnTo>
                    <a:pt x="7751" y="2733"/>
                  </a:lnTo>
                  <a:cubicBezTo>
                    <a:pt x="7786" y="2726"/>
                    <a:pt x="7821" y="2723"/>
                    <a:pt x="7856" y="2723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1" y="18"/>
                  </a:cubicBezTo>
                  <a:cubicBezTo>
                    <a:pt x="3358" y="125"/>
                    <a:pt x="2965" y="697"/>
                    <a:pt x="3072" y="1280"/>
                  </a:cubicBezTo>
                  <a:cubicBezTo>
                    <a:pt x="3096" y="1459"/>
                    <a:pt x="3179" y="1614"/>
                    <a:pt x="3286" y="1757"/>
                  </a:cubicBezTo>
                  <a:lnTo>
                    <a:pt x="2512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22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20" y="13497"/>
                    <a:pt x="2540" y="13497"/>
                  </a:cubicBezTo>
                  <a:cubicBezTo>
                    <a:pt x="2590" y="13497"/>
                    <a:pt x="2640" y="13493"/>
                    <a:pt x="2691" y="13484"/>
                  </a:cubicBezTo>
                  <a:lnTo>
                    <a:pt x="10037" y="12139"/>
                  </a:lnTo>
                  <a:cubicBezTo>
                    <a:pt x="10513" y="12056"/>
                    <a:pt x="10835" y="11579"/>
                    <a:pt x="10752" y="11103"/>
                  </a:cubicBezTo>
                  <a:lnTo>
                    <a:pt x="9180" y="2471"/>
                  </a:lnTo>
                  <a:cubicBezTo>
                    <a:pt x="9096" y="2041"/>
                    <a:pt x="8725" y="1740"/>
                    <a:pt x="8304" y="1740"/>
                  </a:cubicBezTo>
                  <a:cubicBezTo>
                    <a:pt x="8247" y="1740"/>
                    <a:pt x="8190" y="1745"/>
                    <a:pt x="8132" y="1757"/>
                  </a:cubicBezTo>
                  <a:lnTo>
                    <a:pt x="6858" y="1995"/>
                  </a:lnTo>
                  <a:lnTo>
                    <a:pt x="6811" y="1709"/>
                  </a:lnTo>
                  <a:cubicBezTo>
                    <a:pt x="6746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79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55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353675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3" y="1502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3589975" y="4208750"/>
              <a:ext cx="95975" cy="33525"/>
            </a:xfrm>
            <a:custGeom>
              <a:rect b="b" l="l" r="r" t="t"/>
              <a:pathLst>
                <a:path extrusionOk="0" h="1341" w="3839">
                  <a:moveTo>
                    <a:pt x="3230" y="0"/>
                  </a:moveTo>
                  <a:cubicBezTo>
                    <a:pt x="3199" y="0"/>
                    <a:pt x="3167" y="3"/>
                    <a:pt x="3134" y="10"/>
                  </a:cubicBez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7" y="1341"/>
                    <a:pt x="659" y="1338"/>
                    <a:pt x="693" y="1331"/>
                  </a:cubicBezTo>
                  <a:lnTo>
                    <a:pt x="3300" y="867"/>
                  </a:lnTo>
                  <a:cubicBezTo>
                    <a:pt x="3838" y="766"/>
                    <a:pt x="3722" y="0"/>
                    <a:pt x="323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3546550" y="42738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7" y="5"/>
                    <a:pt x="882" y="12"/>
                  </a:cubicBezTo>
                  <a:cubicBezTo>
                    <a:pt x="203" y="131"/>
                    <a:pt x="1" y="1012"/>
                    <a:pt x="572" y="1405"/>
                  </a:cubicBezTo>
                  <a:cubicBezTo>
                    <a:pt x="711" y="1502"/>
                    <a:pt x="861" y="1546"/>
                    <a:pt x="1008" y="1546"/>
                  </a:cubicBezTo>
                  <a:cubicBezTo>
                    <a:pt x="1455" y="1546"/>
                    <a:pt x="1865" y="1142"/>
                    <a:pt x="1775" y="631"/>
                  </a:cubicBezTo>
                  <a:cubicBezTo>
                    <a:pt x="1701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3600725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3" y="1"/>
                  </a:moveTo>
                  <a:cubicBezTo>
                    <a:pt x="3128" y="1"/>
                    <a:pt x="3112" y="1"/>
                    <a:pt x="3097" y="3"/>
                  </a:cubicBezTo>
                  <a:lnTo>
                    <a:pt x="501" y="467"/>
                  </a:lnTo>
                  <a:cubicBezTo>
                    <a:pt x="1" y="618"/>
                    <a:pt x="114" y="1349"/>
                    <a:pt x="620" y="1349"/>
                  </a:cubicBezTo>
                  <a:cubicBezTo>
                    <a:pt x="631" y="1349"/>
                    <a:pt x="644" y="1349"/>
                    <a:pt x="656" y="1348"/>
                  </a:cubicBezTo>
                  <a:lnTo>
                    <a:pt x="3251" y="872"/>
                  </a:lnTo>
                  <a:cubicBezTo>
                    <a:pt x="3748" y="722"/>
                    <a:pt x="3628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3557275" y="4331350"/>
              <a:ext cx="46550" cy="38925"/>
            </a:xfrm>
            <a:custGeom>
              <a:rect b="b" l="l" r="r" t="t"/>
              <a:pathLst>
                <a:path extrusionOk="0" h="1557" w="1862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4" y="1556"/>
                    <a:pt x="1002" y="1556"/>
                  </a:cubicBezTo>
                  <a:cubicBezTo>
                    <a:pt x="1453" y="1556"/>
                    <a:pt x="1861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3610825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8" y="0"/>
                  </a:moveTo>
                  <a:cubicBezTo>
                    <a:pt x="3156" y="0"/>
                    <a:pt x="3133" y="2"/>
                    <a:pt x="3109" y="5"/>
                  </a:cubicBezTo>
                  <a:lnTo>
                    <a:pt x="514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7" y="1353"/>
                    <a:pt x="680" y="1350"/>
                  </a:cubicBezTo>
                  <a:lnTo>
                    <a:pt x="3264" y="886"/>
                  </a:lnTo>
                  <a:cubicBezTo>
                    <a:pt x="3789" y="749"/>
                    <a:pt x="3680" y="0"/>
                    <a:pt x="31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3512625" y="4570700"/>
              <a:ext cx="194100" cy="174075"/>
            </a:xfrm>
            <a:custGeom>
              <a:rect b="b" l="l" r="r" t="t"/>
              <a:pathLst>
                <a:path extrusionOk="0" h="6963" w="7764">
                  <a:moveTo>
                    <a:pt x="3931" y="1"/>
                  </a:moveTo>
                  <a:cubicBezTo>
                    <a:pt x="2900" y="1"/>
                    <a:pt x="1886" y="469"/>
                    <a:pt x="1227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1" y="534"/>
                  </a:cubicBezTo>
                  <a:cubicBezTo>
                    <a:pt x="5189" y="174"/>
                    <a:pt x="4557" y="1"/>
                    <a:pt x="3931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98"/>
                    <a:pt x="2013" y="6439"/>
                  </a:cubicBezTo>
                  <a:cubicBezTo>
                    <a:pt x="2577" y="6793"/>
                    <a:pt x="3207" y="6963"/>
                    <a:pt x="3830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38763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96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74" y="4715"/>
                  </a:lnTo>
                  <a:cubicBezTo>
                    <a:pt x="1175" y="5316"/>
                    <a:pt x="1834" y="5640"/>
                    <a:pt x="2508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84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397905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38317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700" y="3338"/>
                    <a:pt x="685" y="3337"/>
                    <a:pt x="670" y="3337"/>
                  </a:cubicBezTo>
                  <a:cubicBezTo>
                    <a:pt x="485" y="3337"/>
                    <a:pt x="320" y="3473"/>
                    <a:pt x="298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5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2" y="10675"/>
                    <a:pt x="5697" y="10676"/>
                    <a:pt x="5712" y="10676"/>
                  </a:cubicBezTo>
                  <a:cubicBezTo>
                    <a:pt x="5897" y="10676"/>
                    <a:pt x="6062" y="10540"/>
                    <a:pt x="6084" y="10352"/>
                  </a:cubicBezTo>
                  <a:lnTo>
                    <a:pt x="6537" y="6876"/>
                  </a:lnTo>
                  <a:lnTo>
                    <a:pt x="10025" y="7328"/>
                  </a:lnTo>
                  <a:cubicBezTo>
                    <a:pt x="10045" y="7331"/>
                    <a:pt x="10065" y="7333"/>
                    <a:pt x="10084" y="7333"/>
                  </a:cubicBezTo>
                  <a:cubicBezTo>
                    <a:pt x="10263" y="7333"/>
                    <a:pt x="10420" y="7189"/>
                    <a:pt x="10442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2" y="4613"/>
                  </a:cubicBezTo>
                  <a:lnTo>
                    <a:pt x="6906" y="4161"/>
                  </a:lnTo>
                  <a:lnTo>
                    <a:pt x="7358" y="684"/>
                  </a:lnTo>
                  <a:cubicBezTo>
                    <a:pt x="7382" y="482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694375" y="921250"/>
              <a:ext cx="271475" cy="338100"/>
            </a:xfrm>
            <a:custGeom>
              <a:rect b="b" l="l" r="r" t="t"/>
              <a:pathLst>
                <a:path extrusionOk="0" h="13524" w="10859">
                  <a:moveTo>
                    <a:pt x="4164" y="435"/>
                  </a:moveTo>
                  <a:cubicBezTo>
                    <a:pt x="4452" y="435"/>
                    <a:pt x="4735" y="607"/>
                    <a:pt x="4787" y="994"/>
                  </a:cubicBezTo>
                  <a:cubicBezTo>
                    <a:pt x="4822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8" y="1422"/>
                    <a:pt x="3513" y="1232"/>
                  </a:cubicBezTo>
                  <a:cubicBezTo>
                    <a:pt x="3398" y="732"/>
                    <a:pt x="3785" y="435"/>
                    <a:pt x="4164" y="435"/>
                  </a:cubicBezTo>
                  <a:close/>
                  <a:moveTo>
                    <a:pt x="7857" y="2749"/>
                  </a:moveTo>
                  <a:cubicBezTo>
                    <a:pt x="8127" y="2749"/>
                    <a:pt x="8353" y="2930"/>
                    <a:pt x="8406" y="3208"/>
                  </a:cubicBezTo>
                  <a:lnTo>
                    <a:pt x="9787" y="10769"/>
                  </a:lnTo>
                  <a:cubicBezTo>
                    <a:pt x="9847" y="11054"/>
                    <a:pt x="9644" y="11340"/>
                    <a:pt x="9359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2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2" y="4232"/>
                    <a:pt x="1215" y="3958"/>
                    <a:pt x="1512" y="3899"/>
                  </a:cubicBezTo>
                  <a:lnTo>
                    <a:pt x="2263" y="3768"/>
                  </a:lnTo>
                  <a:cubicBezTo>
                    <a:pt x="2294" y="3977"/>
                    <a:pt x="2481" y="4122"/>
                    <a:pt x="2688" y="4122"/>
                  </a:cubicBezTo>
                  <a:cubicBezTo>
                    <a:pt x="2716" y="4122"/>
                    <a:pt x="2745" y="4119"/>
                    <a:pt x="2775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63" y="2756"/>
                  </a:lnTo>
                  <a:cubicBezTo>
                    <a:pt x="7795" y="2751"/>
                    <a:pt x="7826" y="2749"/>
                    <a:pt x="7857" y="2749"/>
                  </a:cubicBezTo>
                  <a:close/>
                  <a:moveTo>
                    <a:pt x="4145" y="0"/>
                  </a:moveTo>
                  <a:cubicBezTo>
                    <a:pt x="4082" y="0"/>
                    <a:pt x="4018" y="6"/>
                    <a:pt x="3953" y="17"/>
                  </a:cubicBezTo>
                  <a:cubicBezTo>
                    <a:pt x="3358" y="136"/>
                    <a:pt x="2965" y="708"/>
                    <a:pt x="3084" y="1303"/>
                  </a:cubicBezTo>
                  <a:cubicBezTo>
                    <a:pt x="3108" y="1482"/>
                    <a:pt x="3179" y="1637"/>
                    <a:pt x="3298" y="1779"/>
                  </a:cubicBezTo>
                  <a:lnTo>
                    <a:pt x="2525" y="1922"/>
                  </a:lnTo>
                  <a:cubicBezTo>
                    <a:pt x="2203" y="1982"/>
                    <a:pt x="1989" y="2291"/>
                    <a:pt x="2048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0" y="3673"/>
                    <a:pt x="96" y="4161"/>
                  </a:cubicBezTo>
                  <a:lnTo>
                    <a:pt x="1667" y="12793"/>
                  </a:lnTo>
                  <a:cubicBezTo>
                    <a:pt x="1751" y="13223"/>
                    <a:pt x="2122" y="13524"/>
                    <a:pt x="2543" y="13524"/>
                  </a:cubicBezTo>
                  <a:cubicBezTo>
                    <a:pt x="2600" y="13524"/>
                    <a:pt x="2657" y="13518"/>
                    <a:pt x="2715" y="13507"/>
                  </a:cubicBezTo>
                  <a:lnTo>
                    <a:pt x="10049" y="12174"/>
                  </a:lnTo>
                  <a:cubicBezTo>
                    <a:pt x="10537" y="12078"/>
                    <a:pt x="10859" y="11614"/>
                    <a:pt x="10764" y="11126"/>
                  </a:cubicBezTo>
                  <a:lnTo>
                    <a:pt x="9192" y="2506"/>
                  </a:lnTo>
                  <a:cubicBezTo>
                    <a:pt x="9107" y="2069"/>
                    <a:pt x="8727" y="1766"/>
                    <a:pt x="8299" y="1766"/>
                  </a:cubicBezTo>
                  <a:cubicBezTo>
                    <a:pt x="8248" y="1766"/>
                    <a:pt x="8196" y="1771"/>
                    <a:pt x="8144" y="1779"/>
                  </a:cubicBezTo>
                  <a:lnTo>
                    <a:pt x="6870" y="2018"/>
                  </a:lnTo>
                  <a:lnTo>
                    <a:pt x="6823" y="1744"/>
                  </a:lnTo>
                  <a:cubicBezTo>
                    <a:pt x="6770" y="1458"/>
                    <a:pt x="6520" y="1258"/>
                    <a:pt x="6248" y="1258"/>
                  </a:cubicBezTo>
                  <a:cubicBezTo>
                    <a:pt x="6214" y="1258"/>
                    <a:pt x="6179" y="1261"/>
                    <a:pt x="6144" y="1268"/>
                  </a:cubicBezTo>
                  <a:lnTo>
                    <a:pt x="5192" y="1434"/>
                  </a:lnTo>
                  <a:cubicBezTo>
                    <a:pt x="5239" y="1268"/>
                    <a:pt x="5251" y="1089"/>
                    <a:pt x="5215" y="922"/>
                  </a:cubicBezTo>
                  <a:cubicBezTo>
                    <a:pt x="5130" y="381"/>
                    <a:pt x="4667" y="0"/>
                    <a:pt x="414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742600" y="1043050"/>
              <a:ext cx="46625" cy="38675"/>
            </a:xfrm>
            <a:custGeom>
              <a:rect b="b" l="l" r="r" t="t"/>
              <a:pathLst>
                <a:path extrusionOk="0" h="1547" w="1865">
                  <a:moveTo>
                    <a:pt x="1023" y="1"/>
                  </a:moveTo>
                  <a:cubicBezTo>
                    <a:pt x="976" y="1"/>
                    <a:pt x="929" y="5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8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4" y="634"/>
                  </a:cubicBezTo>
                  <a:cubicBezTo>
                    <a:pt x="1701" y="266"/>
                    <a:pt x="1377" y="1"/>
                    <a:pt x="102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795450" y="1031775"/>
              <a:ext cx="96450" cy="33875"/>
            </a:xfrm>
            <a:custGeom>
              <a:rect b="b" l="l" r="r" t="t"/>
              <a:pathLst>
                <a:path extrusionOk="0" h="1355" w="3858">
                  <a:moveTo>
                    <a:pt x="3263" y="1"/>
                  </a:moveTo>
                  <a:cubicBezTo>
                    <a:pt x="3227" y="1"/>
                    <a:pt x="3189" y="5"/>
                    <a:pt x="3149" y="14"/>
                  </a:cubicBezTo>
                  <a:lnTo>
                    <a:pt x="553" y="490"/>
                  </a:lnTo>
                  <a:cubicBezTo>
                    <a:pt x="0" y="580"/>
                    <a:pt x="121" y="1354"/>
                    <a:pt x="621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61" y="1"/>
                    <a:pt x="326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75242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8063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43" y="0"/>
                  </a:moveTo>
                  <a:cubicBezTo>
                    <a:pt x="3131" y="0"/>
                    <a:pt x="3120" y="1"/>
                    <a:pt x="3108" y="2"/>
                  </a:cubicBezTo>
                  <a:lnTo>
                    <a:pt x="512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2" y="871"/>
                  </a:lnTo>
                  <a:cubicBezTo>
                    <a:pt x="3763" y="731"/>
                    <a:pt x="3638" y="0"/>
                    <a:pt x="314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63125" y="1154450"/>
              <a:ext cx="46550" cy="38900"/>
            </a:xfrm>
            <a:custGeom>
              <a:rect b="b" l="l" r="r" t="t"/>
              <a:pathLst>
                <a:path extrusionOk="0" h="155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17"/>
                  </a:cubicBezTo>
                  <a:cubicBezTo>
                    <a:pt x="700" y="1513"/>
                    <a:pt x="851" y="1556"/>
                    <a:pt x="997" y="1556"/>
                  </a:cubicBezTo>
                  <a:cubicBezTo>
                    <a:pt x="1451" y="1556"/>
                    <a:pt x="1862" y="1147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816575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2" y="0"/>
                  </a:moveTo>
                  <a:cubicBezTo>
                    <a:pt x="3153" y="0"/>
                    <a:pt x="3133" y="1"/>
                    <a:pt x="3113" y="4"/>
                  </a:cubicBezTo>
                  <a:lnTo>
                    <a:pt x="518" y="480"/>
                  </a:lnTo>
                  <a:cubicBezTo>
                    <a:pt x="1" y="606"/>
                    <a:pt x="116" y="1364"/>
                    <a:pt x="616" y="1364"/>
                  </a:cubicBezTo>
                  <a:cubicBezTo>
                    <a:pt x="634" y="1364"/>
                    <a:pt x="653" y="1363"/>
                    <a:pt x="673" y="1361"/>
                  </a:cubicBezTo>
                  <a:lnTo>
                    <a:pt x="3280" y="885"/>
                  </a:lnTo>
                  <a:cubicBezTo>
                    <a:pt x="3797" y="747"/>
                    <a:pt x="3682" y="0"/>
                    <a:pt x="317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718475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23" y="1"/>
                  </a:moveTo>
                  <a:cubicBezTo>
                    <a:pt x="2893" y="1"/>
                    <a:pt x="1881" y="465"/>
                    <a:pt x="1215" y="1338"/>
                  </a:cubicBezTo>
                  <a:lnTo>
                    <a:pt x="6954" y="4969"/>
                  </a:lnTo>
                  <a:cubicBezTo>
                    <a:pt x="7764" y="3398"/>
                    <a:pt x="7240" y="1469"/>
                    <a:pt x="5752" y="528"/>
                  </a:cubicBezTo>
                  <a:cubicBezTo>
                    <a:pt x="5184" y="173"/>
                    <a:pt x="4550" y="1"/>
                    <a:pt x="3923" y="1"/>
                  </a:cubicBezTo>
                  <a:close/>
                  <a:moveTo>
                    <a:pt x="810" y="1993"/>
                  </a:moveTo>
                  <a:cubicBezTo>
                    <a:pt x="1" y="3553"/>
                    <a:pt x="525" y="5481"/>
                    <a:pt x="2013" y="6434"/>
                  </a:cubicBezTo>
                  <a:cubicBezTo>
                    <a:pt x="2577" y="6788"/>
                    <a:pt x="3207" y="6958"/>
                    <a:pt x="3830" y="6958"/>
                  </a:cubicBezTo>
                  <a:cubicBezTo>
                    <a:pt x="4864" y="6958"/>
                    <a:pt x="5881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3082225" y="10205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1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3184900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85"/>
                  </a:lnTo>
                  <a:lnTo>
                    <a:pt x="2477" y="5628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3037575" y="1311750"/>
              <a:ext cx="267900" cy="266650"/>
            </a:xfrm>
            <a:custGeom>
              <a:rect b="b" l="l" r="r" t="t"/>
              <a:pathLst>
                <a:path extrusionOk="0" h="10666" w="10716">
                  <a:moveTo>
                    <a:pt x="4998" y="1"/>
                  </a:moveTo>
                  <a:cubicBezTo>
                    <a:pt x="4820" y="1"/>
                    <a:pt x="4665" y="136"/>
                    <a:pt x="4644" y="328"/>
                  </a:cubicBezTo>
                  <a:lnTo>
                    <a:pt x="4191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3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5" y="10665"/>
                    <a:pt x="5700" y="10665"/>
                  </a:cubicBezTo>
                  <a:cubicBezTo>
                    <a:pt x="5885" y="10665"/>
                    <a:pt x="6050" y="10529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60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694675" y="1715600"/>
              <a:ext cx="271175" cy="338100"/>
            </a:xfrm>
            <a:custGeom>
              <a:rect b="b" l="l" r="r" t="t"/>
              <a:pathLst>
                <a:path extrusionOk="0" h="13524" w="10847">
                  <a:moveTo>
                    <a:pt x="4148" y="429"/>
                  </a:moveTo>
                  <a:cubicBezTo>
                    <a:pt x="4437" y="429"/>
                    <a:pt x="4723" y="604"/>
                    <a:pt x="4775" y="997"/>
                  </a:cubicBezTo>
                  <a:cubicBezTo>
                    <a:pt x="4810" y="1188"/>
                    <a:pt x="4751" y="1390"/>
                    <a:pt x="4620" y="1533"/>
                  </a:cubicBezTo>
                  <a:lnTo>
                    <a:pt x="3834" y="1688"/>
                  </a:lnTo>
                  <a:cubicBezTo>
                    <a:pt x="3656" y="1593"/>
                    <a:pt x="3536" y="1426"/>
                    <a:pt x="3501" y="1224"/>
                  </a:cubicBezTo>
                  <a:cubicBezTo>
                    <a:pt x="3386" y="725"/>
                    <a:pt x="3770" y="429"/>
                    <a:pt x="4148" y="429"/>
                  </a:cubicBezTo>
                  <a:close/>
                  <a:moveTo>
                    <a:pt x="7843" y="2740"/>
                  </a:moveTo>
                  <a:cubicBezTo>
                    <a:pt x="8105" y="2740"/>
                    <a:pt x="8341" y="2921"/>
                    <a:pt x="8394" y="3188"/>
                  </a:cubicBezTo>
                  <a:lnTo>
                    <a:pt x="9775" y="10761"/>
                  </a:lnTo>
                  <a:cubicBezTo>
                    <a:pt x="9835" y="11058"/>
                    <a:pt x="9632" y="11344"/>
                    <a:pt x="9347" y="11392"/>
                  </a:cubicBezTo>
                  <a:lnTo>
                    <a:pt x="3072" y="12535"/>
                  </a:lnTo>
                  <a:cubicBezTo>
                    <a:pt x="3037" y="12542"/>
                    <a:pt x="3002" y="12545"/>
                    <a:pt x="2968" y="12545"/>
                  </a:cubicBezTo>
                  <a:cubicBezTo>
                    <a:pt x="2710" y="12545"/>
                    <a:pt x="2483" y="12357"/>
                    <a:pt x="2441" y="12094"/>
                  </a:cubicBezTo>
                  <a:lnTo>
                    <a:pt x="1060" y="4534"/>
                  </a:lnTo>
                  <a:cubicBezTo>
                    <a:pt x="1000" y="4236"/>
                    <a:pt x="1203" y="3950"/>
                    <a:pt x="1500" y="3903"/>
                  </a:cubicBezTo>
                  <a:lnTo>
                    <a:pt x="2251" y="3760"/>
                  </a:lnTo>
                  <a:cubicBezTo>
                    <a:pt x="2283" y="3975"/>
                    <a:pt x="2471" y="4122"/>
                    <a:pt x="2682" y="4122"/>
                  </a:cubicBezTo>
                  <a:cubicBezTo>
                    <a:pt x="2705" y="4122"/>
                    <a:pt x="2728" y="4120"/>
                    <a:pt x="2751" y="4117"/>
                  </a:cubicBezTo>
                  <a:lnTo>
                    <a:pt x="6668" y="3391"/>
                  </a:lnTo>
                  <a:cubicBezTo>
                    <a:pt x="6894" y="3355"/>
                    <a:pt x="7061" y="3129"/>
                    <a:pt x="7013" y="2890"/>
                  </a:cubicBezTo>
                  <a:lnTo>
                    <a:pt x="7751" y="2748"/>
                  </a:lnTo>
                  <a:cubicBezTo>
                    <a:pt x="7782" y="2743"/>
                    <a:pt x="7812" y="2740"/>
                    <a:pt x="7843" y="2740"/>
                  </a:cubicBezTo>
                  <a:close/>
                  <a:moveTo>
                    <a:pt x="4150" y="0"/>
                  </a:moveTo>
                  <a:cubicBezTo>
                    <a:pt x="4081" y="0"/>
                    <a:pt x="4011" y="7"/>
                    <a:pt x="3941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096" y="1474"/>
                    <a:pt x="3179" y="1640"/>
                    <a:pt x="3286" y="1783"/>
                  </a:cubicBezTo>
                  <a:lnTo>
                    <a:pt x="2513" y="1926"/>
                  </a:lnTo>
                  <a:cubicBezTo>
                    <a:pt x="2191" y="1986"/>
                    <a:pt x="1977" y="2295"/>
                    <a:pt x="2036" y="2617"/>
                  </a:cubicBezTo>
                  <a:lnTo>
                    <a:pt x="2084" y="2890"/>
                  </a:lnTo>
                  <a:lnTo>
                    <a:pt x="798" y="3129"/>
                  </a:lnTo>
                  <a:cubicBezTo>
                    <a:pt x="310" y="3212"/>
                    <a:pt x="0" y="3676"/>
                    <a:pt x="84" y="4164"/>
                  </a:cubicBezTo>
                  <a:lnTo>
                    <a:pt x="1655" y="12785"/>
                  </a:lnTo>
                  <a:cubicBezTo>
                    <a:pt x="1740" y="13221"/>
                    <a:pt x="2120" y="13524"/>
                    <a:pt x="2549" y="13524"/>
                  </a:cubicBezTo>
                  <a:cubicBezTo>
                    <a:pt x="2600" y="13524"/>
                    <a:pt x="2651" y="13520"/>
                    <a:pt x="2703" y="13511"/>
                  </a:cubicBezTo>
                  <a:lnTo>
                    <a:pt x="10037" y="12165"/>
                  </a:lnTo>
                  <a:cubicBezTo>
                    <a:pt x="10525" y="12082"/>
                    <a:pt x="10847" y="11618"/>
                    <a:pt x="10752" y="11130"/>
                  </a:cubicBezTo>
                  <a:lnTo>
                    <a:pt x="9180" y="2498"/>
                  </a:lnTo>
                  <a:cubicBezTo>
                    <a:pt x="9107" y="2067"/>
                    <a:pt x="8737" y="1766"/>
                    <a:pt x="8316" y="1766"/>
                  </a:cubicBezTo>
                  <a:cubicBezTo>
                    <a:pt x="8260" y="1766"/>
                    <a:pt x="8202" y="1772"/>
                    <a:pt x="8144" y="1783"/>
                  </a:cubicBezTo>
                  <a:lnTo>
                    <a:pt x="6858" y="2009"/>
                  </a:lnTo>
                  <a:lnTo>
                    <a:pt x="6799" y="1736"/>
                  </a:lnTo>
                  <a:cubicBezTo>
                    <a:pt x="6745" y="1446"/>
                    <a:pt x="6497" y="1252"/>
                    <a:pt x="6213" y="1252"/>
                  </a:cubicBezTo>
                  <a:cubicBezTo>
                    <a:pt x="6183" y="1252"/>
                    <a:pt x="6152" y="1255"/>
                    <a:pt x="6120" y="1259"/>
                  </a:cubicBezTo>
                  <a:lnTo>
                    <a:pt x="5180" y="1438"/>
                  </a:lnTo>
                  <a:cubicBezTo>
                    <a:pt x="5227" y="1259"/>
                    <a:pt x="5239" y="1081"/>
                    <a:pt x="5203" y="914"/>
                  </a:cubicBezTo>
                  <a:cubicBezTo>
                    <a:pt x="5119" y="378"/>
                    <a:pt x="4665" y="0"/>
                    <a:pt x="41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742600" y="18372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795100" y="1825825"/>
              <a:ext cx="97250" cy="34100"/>
            </a:xfrm>
            <a:custGeom>
              <a:rect b="b" l="l" r="r" t="t"/>
              <a:pathLst>
                <a:path extrusionOk="0" h="1364" w="3890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567" y="494"/>
                  </a:lnTo>
                  <a:cubicBezTo>
                    <a:pt x="1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18" y="875"/>
                  </a:lnTo>
                  <a:cubicBezTo>
                    <a:pt x="3890" y="809"/>
                    <a:pt x="3791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75242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806400" y="18798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39" y="0"/>
                  </a:moveTo>
                  <a:cubicBezTo>
                    <a:pt x="3127" y="0"/>
                    <a:pt x="3116" y="1"/>
                    <a:pt x="3104" y="2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3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763125" y="1948900"/>
              <a:ext cx="46325" cy="38625"/>
            </a:xfrm>
            <a:custGeom>
              <a:rect b="b" l="l" r="r" t="t"/>
              <a:pathLst>
                <a:path extrusionOk="0" h="1545" w="1853">
                  <a:moveTo>
                    <a:pt x="1003" y="0"/>
                  </a:moveTo>
                  <a:cubicBezTo>
                    <a:pt x="959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3" y="1545"/>
                    <a:pt x="1000" y="1545"/>
                  </a:cubicBezTo>
                  <a:cubicBezTo>
                    <a:pt x="1449" y="1545"/>
                    <a:pt x="1853" y="1142"/>
                    <a:pt x="1763" y="631"/>
                  </a:cubicBezTo>
                  <a:cubicBezTo>
                    <a:pt x="1699" y="259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81680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2" y="0"/>
                  </a:moveTo>
                  <a:cubicBezTo>
                    <a:pt x="3137" y="0"/>
                    <a:pt x="3121" y="1"/>
                    <a:pt x="3104" y="2"/>
                  </a:cubicBezTo>
                  <a:lnTo>
                    <a:pt x="3104" y="14"/>
                  </a:lnTo>
                  <a:lnTo>
                    <a:pt x="509" y="479"/>
                  </a:lnTo>
                  <a:cubicBezTo>
                    <a:pt x="0" y="617"/>
                    <a:pt x="120" y="1362"/>
                    <a:pt x="617" y="1362"/>
                  </a:cubicBezTo>
                  <a:cubicBezTo>
                    <a:pt x="633" y="1362"/>
                    <a:pt x="648" y="1361"/>
                    <a:pt x="664" y="1360"/>
                  </a:cubicBezTo>
                  <a:lnTo>
                    <a:pt x="3271" y="883"/>
                  </a:lnTo>
                  <a:cubicBezTo>
                    <a:pt x="3779" y="733"/>
                    <a:pt x="3660" y="0"/>
                    <a:pt x="31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718475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5" y="0"/>
                  </a:moveTo>
                  <a:cubicBezTo>
                    <a:pt x="2913" y="0"/>
                    <a:pt x="1896" y="464"/>
                    <a:pt x="1215" y="1338"/>
                  </a:cubicBezTo>
                  <a:lnTo>
                    <a:pt x="6954" y="4957"/>
                  </a:lnTo>
                  <a:cubicBezTo>
                    <a:pt x="7728" y="3398"/>
                    <a:pt x="7240" y="1469"/>
                    <a:pt x="5775" y="528"/>
                  </a:cubicBezTo>
                  <a:cubicBezTo>
                    <a:pt x="5208" y="172"/>
                    <a:pt x="4574" y="0"/>
                    <a:pt x="3945" y="0"/>
                  </a:cubicBezTo>
                  <a:close/>
                  <a:moveTo>
                    <a:pt x="810" y="1981"/>
                  </a:moveTo>
                  <a:cubicBezTo>
                    <a:pt x="1" y="3552"/>
                    <a:pt x="525" y="5481"/>
                    <a:pt x="2013" y="6422"/>
                  </a:cubicBezTo>
                  <a:cubicBezTo>
                    <a:pt x="2577" y="6775"/>
                    <a:pt x="3207" y="6946"/>
                    <a:pt x="3830" y="6946"/>
                  </a:cubicBezTo>
                  <a:cubicBezTo>
                    <a:pt x="4864" y="6946"/>
                    <a:pt x="5881" y="6477"/>
                    <a:pt x="6549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30819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67" y="4549"/>
                  </a:cubicBezTo>
                  <a:lnTo>
                    <a:pt x="774" y="4704"/>
                  </a:lnTo>
                  <a:cubicBezTo>
                    <a:pt x="1182" y="5305"/>
                    <a:pt x="1845" y="5629"/>
                    <a:pt x="2519" y="5629"/>
                  </a:cubicBezTo>
                  <a:cubicBezTo>
                    <a:pt x="2927" y="5629"/>
                    <a:pt x="3340" y="5510"/>
                    <a:pt x="3703" y="5264"/>
                  </a:cubicBezTo>
                  <a:lnTo>
                    <a:pt x="6084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3184900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9" y="1"/>
                  </a:moveTo>
                  <a:cubicBezTo>
                    <a:pt x="3177" y="1"/>
                    <a:pt x="2761" y="120"/>
                    <a:pt x="2394" y="369"/>
                  </a:cubicBezTo>
                  <a:lnTo>
                    <a:pt x="1" y="1989"/>
                  </a:lnTo>
                  <a:lnTo>
                    <a:pt x="2477" y="5632"/>
                  </a:lnTo>
                  <a:lnTo>
                    <a:pt x="4871" y="4001"/>
                  </a:lnTo>
                  <a:cubicBezTo>
                    <a:pt x="5835" y="3346"/>
                    <a:pt x="6085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3" y="917"/>
                  </a:lnTo>
                  <a:cubicBezTo>
                    <a:pt x="4917" y="319"/>
                    <a:pt x="4260" y="1"/>
                    <a:pt x="358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3037575" y="2105900"/>
              <a:ext cx="267900" cy="266700"/>
            </a:xfrm>
            <a:custGeom>
              <a:rect b="b" l="l" r="r" t="t"/>
              <a:pathLst>
                <a:path extrusionOk="0" h="10668" w="10716">
                  <a:moveTo>
                    <a:pt x="4998" y="1"/>
                  </a:moveTo>
                  <a:cubicBezTo>
                    <a:pt x="4820" y="1"/>
                    <a:pt x="4665" y="134"/>
                    <a:pt x="4644" y="316"/>
                  </a:cubicBezTo>
                  <a:lnTo>
                    <a:pt x="4191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34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7" y="10668"/>
                    <a:pt x="5718" y="10668"/>
                  </a:cubicBezTo>
                  <a:cubicBezTo>
                    <a:pt x="5896" y="10668"/>
                    <a:pt x="6051" y="10533"/>
                    <a:pt x="6072" y="10341"/>
                  </a:cubicBezTo>
                  <a:lnTo>
                    <a:pt x="6537" y="6864"/>
                  </a:lnTo>
                  <a:lnTo>
                    <a:pt x="10013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8" y="685"/>
                  </a:lnTo>
                  <a:cubicBezTo>
                    <a:pt x="7382" y="471"/>
                    <a:pt x="7239" y="292"/>
                    <a:pt x="7037" y="256"/>
                  </a:cubicBezTo>
                  <a:lnTo>
                    <a:pt x="5060" y="6"/>
                  </a:lnTo>
                  <a:cubicBezTo>
                    <a:pt x="5039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694675" y="2509825"/>
              <a:ext cx="271175" cy="337825"/>
            </a:xfrm>
            <a:custGeom>
              <a:rect b="b" l="l" r="r" t="t"/>
              <a:pathLst>
                <a:path extrusionOk="0" h="13513" w="10847">
                  <a:moveTo>
                    <a:pt x="4145" y="431"/>
                  </a:moveTo>
                  <a:cubicBezTo>
                    <a:pt x="4436" y="431"/>
                    <a:pt x="4723" y="605"/>
                    <a:pt x="4775" y="994"/>
                  </a:cubicBezTo>
                  <a:cubicBezTo>
                    <a:pt x="4810" y="1185"/>
                    <a:pt x="4751" y="1387"/>
                    <a:pt x="4620" y="1530"/>
                  </a:cubicBezTo>
                  <a:lnTo>
                    <a:pt x="3834" y="1685"/>
                  </a:lnTo>
                  <a:cubicBezTo>
                    <a:pt x="3667" y="1590"/>
                    <a:pt x="3536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9" y="431"/>
                    <a:pt x="4145" y="431"/>
                  </a:cubicBezTo>
                  <a:close/>
                  <a:moveTo>
                    <a:pt x="7860" y="2745"/>
                  </a:moveTo>
                  <a:cubicBezTo>
                    <a:pt x="8116" y="2745"/>
                    <a:pt x="8342" y="2924"/>
                    <a:pt x="8394" y="3185"/>
                  </a:cubicBezTo>
                  <a:lnTo>
                    <a:pt x="9775" y="10757"/>
                  </a:lnTo>
                  <a:cubicBezTo>
                    <a:pt x="9835" y="11055"/>
                    <a:pt x="9632" y="11341"/>
                    <a:pt x="9335" y="11388"/>
                  </a:cubicBezTo>
                  <a:lnTo>
                    <a:pt x="3072" y="12531"/>
                  </a:lnTo>
                  <a:cubicBezTo>
                    <a:pt x="3037" y="12538"/>
                    <a:pt x="3002" y="12542"/>
                    <a:pt x="2968" y="12542"/>
                  </a:cubicBezTo>
                  <a:cubicBezTo>
                    <a:pt x="2710" y="12542"/>
                    <a:pt x="2483" y="12353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45"/>
                  </a:lnTo>
                  <a:cubicBezTo>
                    <a:pt x="2282" y="3955"/>
                    <a:pt x="2463" y="4110"/>
                    <a:pt x="2669" y="4110"/>
                  </a:cubicBezTo>
                  <a:cubicBezTo>
                    <a:pt x="2696" y="4110"/>
                    <a:pt x="2723" y="4107"/>
                    <a:pt x="2751" y="4102"/>
                  </a:cubicBezTo>
                  <a:lnTo>
                    <a:pt x="6668" y="3399"/>
                  </a:lnTo>
                  <a:cubicBezTo>
                    <a:pt x="6894" y="3352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8" y="2749"/>
                    <a:pt x="7825" y="2745"/>
                    <a:pt x="7860" y="2745"/>
                  </a:cubicBezTo>
                  <a:close/>
                  <a:moveTo>
                    <a:pt x="4133" y="1"/>
                  </a:moveTo>
                  <a:cubicBezTo>
                    <a:pt x="4070" y="1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80"/>
                    <a:pt x="2036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22" y="3209"/>
                    <a:pt x="0" y="3673"/>
                    <a:pt x="84" y="4149"/>
                  </a:cubicBezTo>
                  <a:lnTo>
                    <a:pt x="1655" y="12781"/>
                  </a:lnTo>
                  <a:cubicBezTo>
                    <a:pt x="1739" y="13212"/>
                    <a:pt x="2110" y="13512"/>
                    <a:pt x="2531" y="13512"/>
                  </a:cubicBezTo>
                  <a:cubicBezTo>
                    <a:pt x="2588" y="13512"/>
                    <a:pt x="2645" y="13507"/>
                    <a:pt x="2703" y="13496"/>
                  </a:cubicBezTo>
                  <a:lnTo>
                    <a:pt x="10037" y="12162"/>
                  </a:lnTo>
                  <a:cubicBezTo>
                    <a:pt x="10525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9" y="1755"/>
                    <a:pt x="8303" y="1755"/>
                  </a:cubicBezTo>
                  <a:cubicBezTo>
                    <a:pt x="8251" y="1755"/>
                    <a:pt x="8198" y="1759"/>
                    <a:pt x="8144" y="1768"/>
                  </a:cubicBezTo>
                  <a:lnTo>
                    <a:pt x="6858" y="2006"/>
                  </a:lnTo>
                  <a:lnTo>
                    <a:pt x="6799" y="1732"/>
                  </a:lnTo>
                  <a:cubicBezTo>
                    <a:pt x="6745" y="1442"/>
                    <a:pt x="6497" y="1249"/>
                    <a:pt x="6213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1"/>
                    <a:pt x="413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742600" y="263172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1" y="0"/>
                  </a:moveTo>
                  <a:cubicBezTo>
                    <a:pt x="968" y="0"/>
                    <a:pt x="924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69" y="0"/>
                    <a:pt x="1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795525" y="2620125"/>
              <a:ext cx="96450" cy="33850"/>
            </a:xfrm>
            <a:custGeom>
              <a:rect b="b" l="l" r="r" t="t"/>
              <a:pathLst>
                <a:path extrusionOk="0" h="1354" w="3858">
                  <a:moveTo>
                    <a:pt x="3252" y="0"/>
                  </a:moveTo>
                  <a:cubicBezTo>
                    <a:pt x="3218" y="0"/>
                    <a:pt x="3183" y="4"/>
                    <a:pt x="3146" y="11"/>
                  </a:cubicBezTo>
                  <a:lnTo>
                    <a:pt x="550" y="487"/>
                  </a:lnTo>
                  <a:cubicBezTo>
                    <a:pt x="1" y="588"/>
                    <a:pt x="117" y="1354"/>
                    <a:pt x="609" y="1354"/>
                  </a:cubicBezTo>
                  <a:cubicBezTo>
                    <a:pt x="639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57" y="0"/>
                    <a:pt x="325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5242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6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806400" y="2673950"/>
              <a:ext cx="93975" cy="33725"/>
            </a:xfrm>
            <a:custGeom>
              <a:rect b="b" l="l" r="r" t="t"/>
              <a:pathLst>
                <a:path extrusionOk="0" h="1349" w="3759">
                  <a:moveTo>
                    <a:pt x="3139" y="0"/>
                  </a:moveTo>
                  <a:cubicBezTo>
                    <a:pt x="3127" y="0"/>
                    <a:pt x="3116" y="1"/>
                    <a:pt x="3104" y="1"/>
                  </a:cubicBezTo>
                  <a:lnTo>
                    <a:pt x="508" y="478"/>
                  </a:lnTo>
                  <a:cubicBezTo>
                    <a:pt x="0" y="628"/>
                    <a:pt x="119" y="1349"/>
                    <a:pt x="615" y="1349"/>
                  </a:cubicBezTo>
                  <a:cubicBezTo>
                    <a:pt x="631" y="1349"/>
                    <a:pt x="647" y="1348"/>
                    <a:pt x="663" y="1347"/>
                  </a:cubicBezTo>
                  <a:lnTo>
                    <a:pt x="3258" y="882"/>
                  </a:lnTo>
                  <a:cubicBezTo>
                    <a:pt x="3759" y="731"/>
                    <a:pt x="3634" y="0"/>
                    <a:pt x="313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63125" y="2743050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3" y="0"/>
                  </a:moveTo>
                  <a:cubicBezTo>
                    <a:pt x="959" y="0"/>
                    <a:pt x="914" y="4"/>
                    <a:pt x="870" y="11"/>
                  </a:cubicBezTo>
                  <a:cubicBezTo>
                    <a:pt x="191" y="131"/>
                    <a:pt x="1" y="1012"/>
                    <a:pt x="560" y="1404"/>
                  </a:cubicBezTo>
                  <a:cubicBezTo>
                    <a:pt x="701" y="1501"/>
                    <a:pt x="854" y="1545"/>
                    <a:pt x="1002" y="1545"/>
                  </a:cubicBezTo>
                  <a:cubicBezTo>
                    <a:pt x="1454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81660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2" y="5"/>
                  </a:cubicBezTo>
                  <a:lnTo>
                    <a:pt x="517" y="469"/>
                  </a:lnTo>
                  <a:cubicBezTo>
                    <a:pt x="0" y="607"/>
                    <a:pt x="115" y="1354"/>
                    <a:pt x="614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79" y="874"/>
                  </a:lnTo>
                  <a:cubicBezTo>
                    <a:pt x="3792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18475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6" y="0"/>
                  </a:moveTo>
                  <a:cubicBezTo>
                    <a:pt x="2895" y="0"/>
                    <a:pt x="1882" y="467"/>
                    <a:pt x="1215" y="1349"/>
                  </a:cubicBezTo>
                  <a:lnTo>
                    <a:pt x="6954" y="4968"/>
                  </a:lnTo>
                  <a:cubicBezTo>
                    <a:pt x="7764" y="3396"/>
                    <a:pt x="7240" y="1468"/>
                    <a:pt x="5752" y="527"/>
                  </a:cubicBezTo>
                  <a:cubicBezTo>
                    <a:pt x="5185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1" y="3563"/>
                    <a:pt x="525" y="5492"/>
                    <a:pt x="2013" y="6433"/>
                  </a:cubicBezTo>
                  <a:cubicBezTo>
                    <a:pt x="2581" y="6788"/>
                    <a:pt x="3215" y="6960"/>
                    <a:pt x="3842" y="6960"/>
                  </a:cubicBezTo>
                  <a:cubicBezTo>
                    <a:pt x="4872" y="6960"/>
                    <a:pt x="5883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3082225" y="2609075"/>
              <a:ext cx="151825" cy="140725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70" y="5308"/>
                    <a:pt x="1831" y="5629"/>
                    <a:pt x="2504" y="5629"/>
                  </a:cubicBezTo>
                  <a:cubicBezTo>
                    <a:pt x="2913" y="5629"/>
                    <a:pt x="3327" y="5511"/>
                    <a:pt x="3691" y="5263"/>
                  </a:cubicBezTo>
                  <a:lnTo>
                    <a:pt x="6072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3184900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9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4"/>
                    <a:pt x="5430" y="1080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303757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16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91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7" y="3478"/>
                    <a:pt x="286" y="3670"/>
                  </a:cubicBezTo>
                  <a:lnTo>
                    <a:pt x="24" y="5635"/>
                  </a:lnTo>
                  <a:cubicBezTo>
                    <a:pt x="0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34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2" y="10362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1"/>
                    <a:pt x="501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2694675" y="3303975"/>
              <a:ext cx="271175" cy="338125"/>
            </a:xfrm>
            <a:custGeom>
              <a:rect b="b" l="l" r="r" t="t"/>
              <a:pathLst>
                <a:path extrusionOk="0" h="13525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96"/>
                    <a:pt x="4751" y="1387"/>
                    <a:pt x="4620" y="1542"/>
                  </a:cubicBezTo>
                  <a:lnTo>
                    <a:pt x="3834" y="1685"/>
                  </a:lnTo>
                  <a:cubicBezTo>
                    <a:pt x="3656" y="1589"/>
                    <a:pt x="3536" y="1423"/>
                    <a:pt x="3501" y="1232"/>
                  </a:cubicBez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56" y="2746"/>
                  </a:moveTo>
                  <a:cubicBezTo>
                    <a:pt x="8113" y="2746"/>
                    <a:pt x="8342" y="2934"/>
                    <a:pt x="8394" y="3197"/>
                  </a:cubicBezTo>
                  <a:lnTo>
                    <a:pt x="9775" y="10769"/>
                  </a:lnTo>
                  <a:cubicBezTo>
                    <a:pt x="9823" y="11055"/>
                    <a:pt x="9632" y="11341"/>
                    <a:pt x="9347" y="11400"/>
                  </a:cubicBezTo>
                  <a:lnTo>
                    <a:pt x="3072" y="12543"/>
                  </a:lnTo>
                  <a:cubicBezTo>
                    <a:pt x="3043" y="12548"/>
                    <a:pt x="3014" y="12550"/>
                    <a:pt x="2985" y="12550"/>
                  </a:cubicBezTo>
                  <a:cubicBezTo>
                    <a:pt x="2721" y="12550"/>
                    <a:pt x="2484" y="12359"/>
                    <a:pt x="2441" y="12091"/>
                  </a:cubicBezTo>
                  <a:lnTo>
                    <a:pt x="1060" y="4518"/>
                  </a:lnTo>
                  <a:cubicBezTo>
                    <a:pt x="1000" y="4221"/>
                    <a:pt x="1203" y="3935"/>
                    <a:pt x="1500" y="3887"/>
                  </a:cubicBezTo>
                  <a:lnTo>
                    <a:pt x="2251" y="3756"/>
                  </a:lnTo>
                  <a:cubicBezTo>
                    <a:pt x="2282" y="3956"/>
                    <a:pt x="2472" y="4110"/>
                    <a:pt x="2680" y="4110"/>
                  </a:cubicBezTo>
                  <a:cubicBezTo>
                    <a:pt x="2707" y="4110"/>
                    <a:pt x="2735" y="4107"/>
                    <a:pt x="2763" y="4102"/>
                  </a:cubicBezTo>
                  <a:lnTo>
                    <a:pt x="6668" y="3399"/>
                  </a:lnTo>
                  <a:cubicBezTo>
                    <a:pt x="6894" y="3351"/>
                    <a:pt x="7061" y="3125"/>
                    <a:pt x="7013" y="2887"/>
                  </a:cubicBezTo>
                  <a:lnTo>
                    <a:pt x="7751" y="2756"/>
                  </a:lnTo>
                  <a:cubicBezTo>
                    <a:pt x="7786" y="2749"/>
                    <a:pt x="7821" y="2746"/>
                    <a:pt x="7856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096" y="1470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94"/>
                    <a:pt x="1977" y="2292"/>
                    <a:pt x="2036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20"/>
                    <a:pt x="0" y="3685"/>
                    <a:pt x="84" y="4173"/>
                  </a:cubicBezTo>
                  <a:lnTo>
                    <a:pt x="1655" y="12793"/>
                  </a:lnTo>
                  <a:cubicBezTo>
                    <a:pt x="1739" y="13223"/>
                    <a:pt x="2110" y="13524"/>
                    <a:pt x="2531" y="13524"/>
                  </a:cubicBezTo>
                  <a:cubicBezTo>
                    <a:pt x="2588" y="13524"/>
                    <a:pt x="2645" y="13519"/>
                    <a:pt x="2703" y="13507"/>
                  </a:cubicBezTo>
                  <a:lnTo>
                    <a:pt x="10037" y="12174"/>
                  </a:lnTo>
                  <a:cubicBezTo>
                    <a:pt x="10525" y="12079"/>
                    <a:pt x="10847" y="11614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9"/>
                    <a:pt x="8144" y="1780"/>
                  </a:cubicBezTo>
                  <a:lnTo>
                    <a:pt x="6858" y="2018"/>
                  </a:lnTo>
                  <a:lnTo>
                    <a:pt x="6799" y="1744"/>
                  </a:lnTo>
                  <a:cubicBezTo>
                    <a:pt x="6746" y="1459"/>
                    <a:pt x="6506" y="1258"/>
                    <a:pt x="6227" y="1258"/>
                  </a:cubicBezTo>
                  <a:cubicBezTo>
                    <a:pt x="6192" y="1258"/>
                    <a:pt x="6156" y="1261"/>
                    <a:pt x="6120" y="1268"/>
                  </a:cubicBezTo>
                  <a:lnTo>
                    <a:pt x="5180" y="1435"/>
                  </a:lnTo>
                  <a:cubicBezTo>
                    <a:pt x="5227" y="1268"/>
                    <a:pt x="5239" y="1089"/>
                    <a:pt x="5203" y="911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2742600" y="3425875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0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2795100" y="3414475"/>
              <a:ext cx="97350" cy="33750"/>
            </a:xfrm>
            <a:custGeom>
              <a:rect b="b" l="l" r="r" t="t"/>
              <a:pathLst>
                <a:path extrusionOk="0" h="1350" w="3894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63" y="3"/>
                  </a:lnTo>
                  <a:lnTo>
                    <a:pt x="567" y="479"/>
                  </a:lnTo>
                  <a:cubicBezTo>
                    <a:pt x="1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18" y="872"/>
                  </a:lnTo>
                  <a:cubicBezTo>
                    <a:pt x="3893" y="817"/>
                    <a:pt x="3790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275242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6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2806300" y="346835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2"/>
                    <a:pt x="3108" y="3"/>
                  </a:cubicBezTo>
                  <a:lnTo>
                    <a:pt x="512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2763125" y="3537175"/>
              <a:ext cx="46325" cy="38650"/>
            </a:xfrm>
            <a:custGeom>
              <a:rect b="b" l="l" r="r" t="t"/>
              <a:pathLst>
                <a:path extrusionOk="0" h="1546" w="1853">
                  <a:moveTo>
                    <a:pt x="1002" y="1"/>
                  </a:moveTo>
                  <a:cubicBezTo>
                    <a:pt x="959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2" y="1502"/>
                    <a:pt x="854" y="1546"/>
                    <a:pt x="1001" y="1546"/>
                  </a:cubicBezTo>
                  <a:cubicBezTo>
                    <a:pt x="1450" y="1546"/>
                    <a:pt x="1852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2816800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9" y="477"/>
                  </a:lnTo>
                  <a:cubicBezTo>
                    <a:pt x="1" y="616"/>
                    <a:pt x="120" y="1348"/>
                    <a:pt x="617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71" y="882"/>
                  </a:lnTo>
                  <a:cubicBezTo>
                    <a:pt x="3776" y="744"/>
                    <a:pt x="3662" y="10"/>
                    <a:pt x="3163" y="10"/>
                  </a:cubicBezTo>
                  <a:cubicBezTo>
                    <a:pt x="3144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2718475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4" y="0"/>
                  </a:moveTo>
                  <a:cubicBezTo>
                    <a:pt x="2912" y="0"/>
                    <a:pt x="1896" y="466"/>
                    <a:pt x="1215" y="1331"/>
                  </a:cubicBezTo>
                  <a:lnTo>
                    <a:pt x="6954" y="4963"/>
                  </a:lnTo>
                  <a:cubicBezTo>
                    <a:pt x="7728" y="3391"/>
                    <a:pt x="7240" y="1474"/>
                    <a:pt x="5775" y="534"/>
                  </a:cubicBezTo>
                  <a:cubicBezTo>
                    <a:pt x="5207" y="173"/>
                    <a:pt x="4573" y="0"/>
                    <a:pt x="3944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1" y="3546"/>
                    <a:pt x="525" y="5475"/>
                    <a:pt x="2013" y="6415"/>
                  </a:cubicBezTo>
                  <a:cubicBezTo>
                    <a:pt x="2580" y="6775"/>
                    <a:pt x="3213" y="6948"/>
                    <a:pt x="3839" y="6948"/>
                  </a:cubicBezTo>
                  <a:cubicBezTo>
                    <a:pt x="4870" y="6948"/>
                    <a:pt x="5883" y="6480"/>
                    <a:pt x="6549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30819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67" y="4561"/>
                  </a:cubicBezTo>
                  <a:lnTo>
                    <a:pt x="774" y="4727"/>
                  </a:lnTo>
                  <a:cubicBezTo>
                    <a:pt x="1184" y="5323"/>
                    <a:pt x="1849" y="5644"/>
                    <a:pt x="2525" y="5644"/>
                  </a:cubicBezTo>
                  <a:cubicBezTo>
                    <a:pt x="2931" y="5644"/>
                    <a:pt x="3342" y="5528"/>
                    <a:pt x="3703" y="5287"/>
                  </a:cubicBezTo>
                  <a:lnTo>
                    <a:pt x="6084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3184900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8" y="0"/>
                  </a:moveTo>
                  <a:cubicBezTo>
                    <a:pt x="3170" y="0"/>
                    <a:pt x="2757" y="118"/>
                    <a:pt x="2394" y="365"/>
                  </a:cubicBezTo>
                  <a:lnTo>
                    <a:pt x="1" y="1996"/>
                  </a:lnTo>
                  <a:lnTo>
                    <a:pt x="2477" y="5640"/>
                  </a:lnTo>
                  <a:lnTo>
                    <a:pt x="4871" y="4008"/>
                  </a:lnTo>
                  <a:cubicBezTo>
                    <a:pt x="5835" y="3354"/>
                    <a:pt x="6085" y="2044"/>
                    <a:pt x="5430" y="1091"/>
                  </a:cubicBezTo>
                  <a:lnTo>
                    <a:pt x="5323" y="925"/>
                  </a:lnTo>
                  <a:cubicBezTo>
                    <a:pt x="4915" y="324"/>
                    <a:pt x="4252" y="0"/>
                    <a:pt x="357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3037575" y="3693975"/>
              <a:ext cx="268200" cy="267150"/>
            </a:xfrm>
            <a:custGeom>
              <a:rect b="b" l="l" r="r" t="t"/>
              <a:pathLst>
                <a:path extrusionOk="0" h="10686" w="10728">
                  <a:moveTo>
                    <a:pt x="5016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1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34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68" y="10683"/>
                  </a:lnTo>
                  <a:cubicBezTo>
                    <a:pt x="5682" y="10685"/>
                    <a:pt x="5697" y="10685"/>
                    <a:pt x="5712" y="10685"/>
                  </a:cubicBezTo>
                  <a:cubicBezTo>
                    <a:pt x="5895" y="10685"/>
                    <a:pt x="6051" y="10549"/>
                    <a:pt x="6084" y="10361"/>
                  </a:cubicBezTo>
                  <a:lnTo>
                    <a:pt x="6537" y="6873"/>
                  </a:lnTo>
                  <a:lnTo>
                    <a:pt x="10025" y="7337"/>
                  </a:lnTo>
                  <a:cubicBezTo>
                    <a:pt x="10040" y="7339"/>
                    <a:pt x="10055" y="7340"/>
                    <a:pt x="10069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3"/>
                  </a:cubicBezTo>
                  <a:lnTo>
                    <a:pt x="6894" y="4170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60" y="3"/>
                  </a:lnTo>
                  <a:cubicBezTo>
                    <a:pt x="5046" y="1"/>
                    <a:pt x="5031" y="0"/>
                    <a:pt x="501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2694675" y="4098125"/>
              <a:ext cx="271175" cy="338025"/>
            </a:xfrm>
            <a:custGeom>
              <a:rect b="b" l="l" r="r" t="t"/>
              <a:pathLst>
                <a:path extrusionOk="0" h="13521" w="10847">
                  <a:moveTo>
                    <a:pt x="4152" y="435"/>
                  </a:moveTo>
                  <a:cubicBezTo>
                    <a:pt x="4440" y="435"/>
                    <a:pt x="4723" y="608"/>
                    <a:pt x="4775" y="994"/>
                  </a:cubicBezTo>
                  <a:cubicBezTo>
                    <a:pt x="4810" y="1184"/>
                    <a:pt x="4751" y="1387"/>
                    <a:pt x="4620" y="1542"/>
                  </a:cubicBezTo>
                  <a:lnTo>
                    <a:pt x="3834" y="1684"/>
                  </a:lnTo>
                  <a:cubicBezTo>
                    <a:pt x="3667" y="1589"/>
                    <a:pt x="3536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3" y="435"/>
                    <a:pt x="4152" y="435"/>
                  </a:cubicBezTo>
                  <a:close/>
                  <a:moveTo>
                    <a:pt x="7868" y="2746"/>
                  </a:moveTo>
                  <a:cubicBezTo>
                    <a:pt x="8125" y="2746"/>
                    <a:pt x="8352" y="2934"/>
                    <a:pt x="8394" y="3196"/>
                  </a:cubicBezTo>
                  <a:lnTo>
                    <a:pt x="9775" y="10757"/>
                  </a:lnTo>
                  <a:cubicBezTo>
                    <a:pt x="9835" y="11055"/>
                    <a:pt x="9632" y="11340"/>
                    <a:pt x="9335" y="11400"/>
                  </a:cubicBezTo>
                  <a:lnTo>
                    <a:pt x="3072" y="12543"/>
                  </a:lnTo>
                  <a:cubicBezTo>
                    <a:pt x="3041" y="12548"/>
                    <a:pt x="3011" y="12550"/>
                    <a:pt x="2981" y="12550"/>
                  </a:cubicBezTo>
                  <a:cubicBezTo>
                    <a:pt x="2718" y="12550"/>
                    <a:pt x="2484" y="12369"/>
                    <a:pt x="2441" y="12102"/>
                  </a:cubicBezTo>
                  <a:lnTo>
                    <a:pt x="1060" y="4530"/>
                  </a:lnTo>
                  <a:cubicBezTo>
                    <a:pt x="1000" y="4232"/>
                    <a:pt x="1203" y="3947"/>
                    <a:pt x="1500" y="3899"/>
                  </a:cubicBezTo>
                  <a:lnTo>
                    <a:pt x="2251" y="3768"/>
                  </a:lnTo>
                  <a:cubicBezTo>
                    <a:pt x="2282" y="3968"/>
                    <a:pt x="2463" y="4121"/>
                    <a:pt x="2669" y="4121"/>
                  </a:cubicBezTo>
                  <a:cubicBezTo>
                    <a:pt x="2696" y="4121"/>
                    <a:pt x="2723" y="4119"/>
                    <a:pt x="2751" y="4113"/>
                  </a:cubicBezTo>
                  <a:lnTo>
                    <a:pt x="6668" y="3399"/>
                  </a:lnTo>
                  <a:cubicBezTo>
                    <a:pt x="6906" y="3351"/>
                    <a:pt x="7061" y="3125"/>
                    <a:pt x="7013" y="2887"/>
                  </a:cubicBezTo>
                  <a:lnTo>
                    <a:pt x="7763" y="2756"/>
                  </a:lnTo>
                  <a:cubicBezTo>
                    <a:pt x="7798" y="2749"/>
                    <a:pt x="7833" y="2746"/>
                    <a:pt x="7868" y="2746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1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096" y="1482"/>
                    <a:pt x="3179" y="1637"/>
                    <a:pt x="3286" y="1780"/>
                  </a:cubicBezTo>
                  <a:lnTo>
                    <a:pt x="2513" y="1923"/>
                  </a:lnTo>
                  <a:cubicBezTo>
                    <a:pt x="2191" y="1982"/>
                    <a:pt x="1977" y="2292"/>
                    <a:pt x="2036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22" y="3208"/>
                    <a:pt x="0" y="3673"/>
                    <a:pt x="84" y="4161"/>
                  </a:cubicBezTo>
                  <a:lnTo>
                    <a:pt x="1655" y="12793"/>
                  </a:lnTo>
                  <a:cubicBezTo>
                    <a:pt x="1740" y="13218"/>
                    <a:pt x="2120" y="13520"/>
                    <a:pt x="2548" y="13520"/>
                  </a:cubicBezTo>
                  <a:cubicBezTo>
                    <a:pt x="2599" y="13520"/>
                    <a:pt x="2651" y="13516"/>
                    <a:pt x="2703" y="13507"/>
                  </a:cubicBezTo>
                  <a:lnTo>
                    <a:pt x="10037" y="12162"/>
                  </a:lnTo>
                  <a:cubicBezTo>
                    <a:pt x="10525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37" y="1763"/>
                    <a:pt x="8316" y="1763"/>
                  </a:cubicBezTo>
                  <a:cubicBezTo>
                    <a:pt x="8260" y="1763"/>
                    <a:pt x="8202" y="1768"/>
                    <a:pt x="8144" y="1780"/>
                  </a:cubicBezTo>
                  <a:lnTo>
                    <a:pt x="6858" y="2018"/>
                  </a:lnTo>
                  <a:lnTo>
                    <a:pt x="6799" y="1732"/>
                  </a:lnTo>
                  <a:cubicBezTo>
                    <a:pt x="6745" y="1451"/>
                    <a:pt x="6495" y="1249"/>
                    <a:pt x="6210" y="1249"/>
                  </a:cubicBezTo>
                  <a:cubicBezTo>
                    <a:pt x="6180" y="1249"/>
                    <a:pt x="6150" y="1251"/>
                    <a:pt x="6120" y="1256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3" y="910"/>
                  </a:cubicBezTo>
                  <a:cubicBezTo>
                    <a:pt x="5118" y="380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2742600" y="4220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1" y="1"/>
                  </a:moveTo>
                  <a:cubicBezTo>
                    <a:pt x="968" y="1"/>
                    <a:pt x="924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69" y="1"/>
                    <a:pt x="1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2795525" y="4208650"/>
              <a:ext cx="96375" cy="33625"/>
            </a:xfrm>
            <a:custGeom>
              <a:rect b="b" l="l" r="r" t="t"/>
              <a:pathLst>
                <a:path extrusionOk="0" h="1345" w="3855">
                  <a:moveTo>
                    <a:pt x="3260" y="1"/>
                  </a:moveTo>
                  <a:cubicBezTo>
                    <a:pt x="3224" y="1"/>
                    <a:pt x="3186" y="5"/>
                    <a:pt x="3146" y="14"/>
                  </a:cubicBezTo>
                  <a:lnTo>
                    <a:pt x="550" y="478"/>
                  </a:lnTo>
                  <a:cubicBezTo>
                    <a:pt x="1" y="579"/>
                    <a:pt x="117" y="1345"/>
                    <a:pt x="609" y="1345"/>
                  </a:cubicBezTo>
                  <a:cubicBezTo>
                    <a:pt x="639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58" y="1"/>
                    <a:pt x="326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275242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2806300" y="4262500"/>
              <a:ext cx="93975" cy="33750"/>
            </a:xfrm>
            <a:custGeom>
              <a:rect b="b" l="l" r="r" t="t"/>
              <a:pathLst>
                <a:path extrusionOk="0" h="1350" w="3759">
                  <a:moveTo>
                    <a:pt x="3154" y="1"/>
                  </a:moveTo>
                  <a:cubicBezTo>
                    <a:pt x="3139" y="1"/>
                    <a:pt x="3123" y="1"/>
                    <a:pt x="3108" y="3"/>
                  </a:cubicBezTo>
                  <a:lnTo>
                    <a:pt x="512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2" y="872"/>
                  </a:lnTo>
                  <a:cubicBezTo>
                    <a:pt x="3759" y="722"/>
                    <a:pt x="3640" y="1"/>
                    <a:pt x="315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2763125" y="4331350"/>
              <a:ext cx="46325" cy="38925"/>
            </a:xfrm>
            <a:custGeom>
              <a:rect b="b" l="l" r="r" t="t"/>
              <a:pathLst>
                <a:path extrusionOk="0" h="1557" w="1853">
                  <a:moveTo>
                    <a:pt x="998" y="0"/>
                  </a:moveTo>
                  <a:cubicBezTo>
                    <a:pt x="956" y="0"/>
                    <a:pt x="913" y="4"/>
                    <a:pt x="870" y="11"/>
                  </a:cubicBezTo>
                  <a:cubicBezTo>
                    <a:pt x="191" y="130"/>
                    <a:pt x="1" y="1011"/>
                    <a:pt x="560" y="1416"/>
                  </a:cubicBezTo>
                  <a:cubicBezTo>
                    <a:pt x="701" y="1513"/>
                    <a:pt x="853" y="1556"/>
                    <a:pt x="1000" y="1556"/>
                  </a:cubicBezTo>
                  <a:cubicBezTo>
                    <a:pt x="1449" y="1556"/>
                    <a:pt x="1853" y="1153"/>
                    <a:pt x="1763" y="642"/>
                  </a:cubicBezTo>
                  <a:cubicBezTo>
                    <a:pt x="1699" y="268"/>
                    <a:pt x="1367" y="0"/>
                    <a:pt x="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2816675" y="4319925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68" y="1"/>
                  </a:moveTo>
                  <a:cubicBezTo>
                    <a:pt x="3149" y="1"/>
                    <a:pt x="3129" y="2"/>
                    <a:pt x="3109" y="4"/>
                  </a:cubicBezTo>
                  <a:lnTo>
                    <a:pt x="514" y="480"/>
                  </a:lnTo>
                  <a:cubicBezTo>
                    <a:pt x="1" y="605"/>
                    <a:pt x="110" y="1354"/>
                    <a:pt x="602" y="1354"/>
                  </a:cubicBezTo>
                  <a:cubicBezTo>
                    <a:pt x="623" y="1354"/>
                    <a:pt x="646" y="1352"/>
                    <a:pt x="669" y="1349"/>
                  </a:cubicBezTo>
                  <a:lnTo>
                    <a:pt x="3276" y="885"/>
                  </a:lnTo>
                  <a:cubicBezTo>
                    <a:pt x="3793" y="747"/>
                    <a:pt x="3678" y="1"/>
                    <a:pt x="31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2718475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5" y="1"/>
                  </a:moveTo>
                  <a:cubicBezTo>
                    <a:pt x="2894" y="1"/>
                    <a:pt x="1882" y="469"/>
                    <a:pt x="1215" y="1343"/>
                  </a:cubicBezTo>
                  <a:lnTo>
                    <a:pt x="6954" y="4975"/>
                  </a:lnTo>
                  <a:cubicBezTo>
                    <a:pt x="7764" y="3403"/>
                    <a:pt x="7240" y="1474"/>
                    <a:pt x="5752" y="534"/>
                  </a:cubicBezTo>
                  <a:cubicBezTo>
                    <a:pt x="5185" y="174"/>
                    <a:pt x="4551" y="1"/>
                    <a:pt x="3925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1" y="3558"/>
                    <a:pt x="525" y="5487"/>
                    <a:pt x="2013" y="6427"/>
                  </a:cubicBezTo>
                  <a:cubicBezTo>
                    <a:pt x="2580" y="6787"/>
                    <a:pt x="3213" y="6960"/>
                    <a:pt x="3839" y="6960"/>
                  </a:cubicBezTo>
                  <a:cubicBezTo>
                    <a:pt x="4870" y="6960"/>
                    <a:pt x="5883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3082225" y="4197375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0" y="5316"/>
                    <a:pt x="1833" y="5640"/>
                    <a:pt x="2507" y="5640"/>
                  </a:cubicBezTo>
                  <a:cubicBezTo>
                    <a:pt x="2915" y="5640"/>
                    <a:pt x="3328" y="5522"/>
                    <a:pt x="3691" y="5275"/>
                  </a:cubicBezTo>
                  <a:lnTo>
                    <a:pt x="6072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3184900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8" y="1"/>
                  </a:moveTo>
                  <a:cubicBezTo>
                    <a:pt x="3170" y="1"/>
                    <a:pt x="2757" y="119"/>
                    <a:pt x="2394" y="366"/>
                  </a:cubicBezTo>
                  <a:lnTo>
                    <a:pt x="1" y="1997"/>
                  </a:lnTo>
                  <a:lnTo>
                    <a:pt x="2477" y="5640"/>
                  </a:lnTo>
                  <a:lnTo>
                    <a:pt x="4871" y="4009"/>
                  </a:lnTo>
                  <a:cubicBezTo>
                    <a:pt x="5835" y="3354"/>
                    <a:pt x="6085" y="2045"/>
                    <a:pt x="5430" y="1092"/>
                  </a:cubicBezTo>
                  <a:lnTo>
                    <a:pt x="5323" y="926"/>
                  </a:lnTo>
                  <a:cubicBezTo>
                    <a:pt x="4915" y="325"/>
                    <a:pt x="4252" y="1"/>
                    <a:pt x="35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3037575" y="4488350"/>
              <a:ext cx="267900" cy="266925"/>
            </a:xfrm>
            <a:custGeom>
              <a:rect b="b" l="l" r="r" t="t"/>
              <a:pathLst>
                <a:path extrusionOk="0" h="10677" w="10716">
                  <a:moveTo>
                    <a:pt x="4998" y="0"/>
                  </a:moveTo>
                  <a:cubicBezTo>
                    <a:pt x="4820" y="0"/>
                    <a:pt x="4665" y="135"/>
                    <a:pt x="4644" y="327"/>
                  </a:cubicBezTo>
                  <a:lnTo>
                    <a:pt x="4179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3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34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0" y="10540"/>
                    <a:pt x="6072" y="10352"/>
                  </a:cubicBezTo>
                  <a:lnTo>
                    <a:pt x="6537" y="6876"/>
                  </a:lnTo>
                  <a:lnTo>
                    <a:pt x="10013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1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60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1900525" y="921825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4"/>
                    <a:pt x="4775" y="971"/>
                  </a:cubicBezTo>
                  <a:cubicBezTo>
                    <a:pt x="4799" y="1173"/>
                    <a:pt x="4751" y="1364"/>
                    <a:pt x="4620" y="1518"/>
                  </a:cubicBezTo>
                  <a:lnTo>
                    <a:pt x="3834" y="1661"/>
                  </a:lnTo>
                  <a:cubicBezTo>
                    <a:pt x="3656" y="1566"/>
                    <a:pt x="3537" y="1399"/>
                    <a:pt x="3501" y="1209"/>
                  </a:cubicBez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42" y="2726"/>
                  </a:moveTo>
                  <a:cubicBezTo>
                    <a:pt x="8105" y="2726"/>
                    <a:pt x="8340" y="2907"/>
                    <a:pt x="8382" y="3185"/>
                  </a:cubicBezTo>
                  <a:lnTo>
                    <a:pt x="9775" y="10746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25" y="12527"/>
                    <a:pt x="2990" y="12530"/>
                    <a:pt x="2956" y="12530"/>
                  </a:cubicBezTo>
                  <a:cubicBezTo>
                    <a:pt x="2699" y="12530"/>
                    <a:pt x="2471" y="12342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35"/>
                    <a:pt x="1489" y="3876"/>
                  </a:cubicBezTo>
                  <a:lnTo>
                    <a:pt x="2239" y="3745"/>
                  </a:lnTo>
                  <a:cubicBezTo>
                    <a:pt x="2270" y="3954"/>
                    <a:pt x="2448" y="4099"/>
                    <a:pt x="2653" y="4099"/>
                  </a:cubicBezTo>
                  <a:cubicBezTo>
                    <a:pt x="2681" y="4099"/>
                    <a:pt x="2710" y="4096"/>
                    <a:pt x="2739" y="4090"/>
                  </a:cubicBezTo>
                  <a:lnTo>
                    <a:pt x="6656" y="3376"/>
                  </a:lnTo>
                  <a:cubicBezTo>
                    <a:pt x="6894" y="3340"/>
                    <a:pt x="7049" y="3114"/>
                    <a:pt x="7001" y="2876"/>
                  </a:cubicBezTo>
                  <a:lnTo>
                    <a:pt x="7751" y="2733"/>
                  </a:lnTo>
                  <a:cubicBezTo>
                    <a:pt x="7782" y="2728"/>
                    <a:pt x="7812" y="2726"/>
                    <a:pt x="7842" y="2726"/>
                  </a:cubicBezTo>
                  <a:close/>
                  <a:moveTo>
                    <a:pt x="4134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6"/>
                  </a:cubicBezTo>
                  <a:lnTo>
                    <a:pt x="2501" y="1899"/>
                  </a:lnTo>
                  <a:cubicBezTo>
                    <a:pt x="2191" y="1959"/>
                    <a:pt x="1977" y="2268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1" y="13194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5"/>
                    <a:pt x="10835" y="11579"/>
                    <a:pt x="10752" y="11103"/>
                  </a:cubicBezTo>
                  <a:lnTo>
                    <a:pt x="9168" y="2483"/>
                  </a:lnTo>
                  <a:cubicBezTo>
                    <a:pt x="9094" y="2046"/>
                    <a:pt x="8715" y="1743"/>
                    <a:pt x="8287" y="1743"/>
                  </a:cubicBezTo>
                  <a:cubicBezTo>
                    <a:pt x="8236" y="1743"/>
                    <a:pt x="8184" y="1748"/>
                    <a:pt x="8132" y="1756"/>
                  </a:cubicBezTo>
                  <a:lnTo>
                    <a:pt x="6847" y="1995"/>
                  </a:lnTo>
                  <a:lnTo>
                    <a:pt x="6799" y="1721"/>
                  </a:lnTo>
                  <a:cubicBezTo>
                    <a:pt x="6746" y="1435"/>
                    <a:pt x="6506" y="1235"/>
                    <a:pt x="6228" y="1235"/>
                  </a:cubicBezTo>
                  <a:cubicBezTo>
                    <a:pt x="6192" y="1235"/>
                    <a:pt x="6156" y="1238"/>
                    <a:pt x="6120" y="1245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99"/>
                  </a:cubicBezTo>
                  <a:cubicBezTo>
                    <a:pt x="5108" y="370"/>
                    <a:pt x="4646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19484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0" y="1547"/>
                    <a:pt x="1861" y="1138"/>
                    <a:pt x="1762" y="634"/>
                  </a:cubicBezTo>
                  <a:cubicBezTo>
                    <a:pt x="1699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20013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5" y="1"/>
                    <a:pt x="3188" y="5"/>
                    <a:pt x="3149" y="14"/>
                  </a:cubicBezTo>
                  <a:lnTo>
                    <a:pt x="553" y="490"/>
                  </a:lnTo>
                  <a:cubicBezTo>
                    <a:pt x="1" y="580"/>
                    <a:pt x="121" y="1354"/>
                    <a:pt x="622" y="1354"/>
                  </a:cubicBezTo>
                  <a:cubicBezTo>
                    <a:pt x="649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1958275" y="109700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201215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1968675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4" y="1"/>
                  </a:moveTo>
                  <a:cubicBezTo>
                    <a:pt x="971" y="1"/>
                    <a:pt x="926" y="4"/>
                    <a:pt x="882" y="12"/>
                  </a:cubicBezTo>
                  <a:cubicBezTo>
                    <a:pt x="191" y="131"/>
                    <a:pt x="1" y="1012"/>
                    <a:pt x="572" y="1417"/>
                  </a:cubicBezTo>
                  <a:cubicBezTo>
                    <a:pt x="709" y="1513"/>
                    <a:pt x="858" y="1556"/>
                    <a:pt x="1003" y="1556"/>
                  </a:cubicBezTo>
                  <a:cubicBezTo>
                    <a:pt x="1452" y="1556"/>
                    <a:pt x="1865" y="1147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20221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0" y="0"/>
                  </a:moveTo>
                  <a:cubicBezTo>
                    <a:pt x="3152" y="0"/>
                    <a:pt x="3132" y="1"/>
                    <a:pt x="3113" y="4"/>
                  </a:cubicBezTo>
                  <a:lnTo>
                    <a:pt x="3125" y="4"/>
                  </a:lnTo>
                  <a:lnTo>
                    <a:pt x="529" y="480"/>
                  </a:lnTo>
                  <a:cubicBezTo>
                    <a:pt x="1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58"/>
                    <a:pt x="3681" y="0"/>
                    <a:pt x="317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1924050" y="1393950"/>
              <a:ext cx="194375" cy="174175"/>
            </a:xfrm>
            <a:custGeom>
              <a:rect b="b" l="l" r="r" t="t"/>
              <a:pathLst>
                <a:path extrusionOk="0" h="6967" w="7775">
                  <a:moveTo>
                    <a:pt x="3934" y="1"/>
                  </a:moveTo>
                  <a:cubicBezTo>
                    <a:pt x="2904" y="1"/>
                    <a:pt x="1893" y="465"/>
                    <a:pt x="1226" y="1338"/>
                  </a:cubicBezTo>
                  <a:lnTo>
                    <a:pt x="6965" y="4969"/>
                  </a:lnTo>
                  <a:cubicBezTo>
                    <a:pt x="7775" y="3398"/>
                    <a:pt x="7251" y="1469"/>
                    <a:pt x="5763" y="528"/>
                  </a:cubicBezTo>
                  <a:cubicBezTo>
                    <a:pt x="5195" y="173"/>
                    <a:pt x="4561" y="1"/>
                    <a:pt x="3934" y="1"/>
                  </a:cubicBezTo>
                  <a:close/>
                  <a:moveTo>
                    <a:pt x="822" y="1993"/>
                  </a:moveTo>
                  <a:lnTo>
                    <a:pt x="822" y="1993"/>
                  </a:lnTo>
                  <a:cubicBezTo>
                    <a:pt x="0" y="3553"/>
                    <a:pt x="524" y="5493"/>
                    <a:pt x="2024" y="6434"/>
                  </a:cubicBezTo>
                  <a:cubicBezTo>
                    <a:pt x="2590" y="6793"/>
                    <a:pt x="3222" y="6966"/>
                    <a:pt x="3847" y="6966"/>
                  </a:cubicBezTo>
                  <a:cubicBezTo>
                    <a:pt x="4879" y="6966"/>
                    <a:pt x="5893" y="6495"/>
                    <a:pt x="6560" y="5612"/>
                  </a:cubicBezTo>
                  <a:lnTo>
                    <a:pt x="822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22877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0" y="2286"/>
                    <a:pt x="0" y="3596"/>
                    <a:pt x="655" y="4560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23907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1" y="1"/>
                  </a:moveTo>
                  <a:cubicBezTo>
                    <a:pt x="3163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10" y="925"/>
                  </a:lnTo>
                  <a:cubicBezTo>
                    <a:pt x="4910" y="324"/>
                    <a:pt x="4245" y="1"/>
                    <a:pt x="357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2243425" y="1311750"/>
              <a:ext cx="268200" cy="266650"/>
            </a:xfrm>
            <a:custGeom>
              <a:rect b="b" l="l" r="r" t="t"/>
              <a:pathLst>
                <a:path extrusionOk="0" h="10666" w="10728">
                  <a:moveTo>
                    <a:pt x="5007" y="1"/>
                  </a:moveTo>
                  <a:cubicBezTo>
                    <a:pt x="4823" y="1"/>
                    <a:pt x="4676" y="136"/>
                    <a:pt x="4644" y="328"/>
                  </a:cubicBezTo>
                  <a:lnTo>
                    <a:pt x="4191" y="3805"/>
                  </a:lnTo>
                  <a:lnTo>
                    <a:pt x="715" y="3340"/>
                  </a:lnTo>
                  <a:cubicBezTo>
                    <a:pt x="699" y="3338"/>
                    <a:pt x="684" y="3338"/>
                    <a:pt x="668" y="3338"/>
                  </a:cubicBezTo>
                  <a:cubicBezTo>
                    <a:pt x="475" y="3338"/>
                    <a:pt x="319" y="3474"/>
                    <a:pt x="286" y="3662"/>
                  </a:cubicBezTo>
                  <a:lnTo>
                    <a:pt x="36" y="5638"/>
                  </a:lnTo>
                  <a:cubicBezTo>
                    <a:pt x="0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89" y="10377"/>
                    <a:pt x="3691" y="10401"/>
                  </a:cubicBezTo>
                  <a:lnTo>
                    <a:pt x="5668" y="10663"/>
                  </a:lnTo>
                  <a:cubicBezTo>
                    <a:pt x="5683" y="10664"/>
                    <a:pt x="5697" y="10665"/>
                    <a:pt x="5712" y="10665"/>
                  </a:cubicBezTo>
                  <a:cubicBezTo>
                    <a:pt x="5896" y="10665"/>
                    <a:pt x="6051" y="10529"/>
                    <a:pt x="6085" y="10341"/>
                  </a:cubicBezTo>
                  <a:lnTo>
                    <a:pt x="6537" y="6864"/>
                  </a:lnTo>
                  <a:lnTo>
                    <a:pt x="10025" y="7329"/>
                  </a:lnTo>
                  <a:cubicBezTo>
                    <a:pt x="10040" y="7331"/>
                    <a:pt x="10055" y="7331"/>
                    <a:pt x="10069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8" y="673"/>
                  </a:lnTo>
                  <a:cubicBezTo>
                    <a:pt x="7382" y="471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3"/>
                    <a:pt x="5029" y="1"/>
                    <a:pt x="500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1900225" y="1715975"/>
              <a:ext cx="271200" cy="337725"/>
            </a:xfrm>
            <a:custGeom>
              <a:rect b="b" l="l" r="r" t="t"/>
              <a:pathLst>
                <a:path extrusionOk="0" h="13509" w="10848">
                  <a:moveTo>
                    <a:pt x="4155" y="414"/>
                  </a:moveTo>
                  <a:cubicBezTo>
                    <a:pt x="4444" y="414"/>
                    <a:pt x="4730" y="589"/>
                    <a:pt x="4787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46" y="1673"/>
                  </a:lnTo>
                  <a:cubicBezTo>
                    <a:pt x="3668" y="1578"/>
                    <a:pt x="3549" y="1411"/>
                    <a:pt x="3513" y="1209"/>
                  </a:cubicBezTo>
                  <a:cubicBezTo>
                    <a:pt x="3398" y="710"/>
                    <a:pt x="3779" y="414"/>
                    <a:pt x="4155" y="414"/>
                  </a:cubicBezTo>
                  <a:close/>
                  <a:moveTo>
                    <a:pt x="7872" y="2734"/>
                  </a:moveTo>
                  <a:cubicBezTo>
                    <a:pt x="8128" y="2734"/>
                    <a:pt x="8354" y="2914"/>
                    <a:pt x="8406" y="3185"/>
                  </a:cubicBezTo>
                  <a:lnTo>
                    <a:pt x="9787" y="10746"/>
                  </a:lnTo>
                  <a:cubicBezTo>
                    <a:pt x="9835" y="11043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3" y="12342"/>
                    <a:pt x="2441" y="12079"/>
                  </a:cubicBezTo>
                  <a:lnTo>
                    <a:pt x="1060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51" y="3745"/>
                  </a:lnTo>
                  <a:cubicBezTo>
                    <a:pt x="2294" y="3960"/>
                    <a:pt x="2483" y="4107"/>
                    <a:pt x="2694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68" y="3387"/>
                  </a:lnTo>
                  <a:cubicBezTo>
                    <a:pt x="6906" y="3340"/>
                    <a:pt x="7061" y="3114"/>
                    <a:pt x="7025" y="2875"/>
                  </a:cubicBezTo>
                  <a:lnTo>
                    <a:pt x="7763" y="2745"/>
                  </a:lnTo>
                  <a:cubicBezTo>
                    <a:pt x="7800" y="2737"/>
                    <a:pt x="7836" y="2734"/>
                    <a:pt x="7872" y="2734"/>
                  </a:cubicBezTo>
                  <a:close/>
                  <a:moveTo>
                    <a:pt x="4146" y="0"/>
                  </a:moveTo>
                  <a:cubicBezTo>
                    <a:pt x="4083" y="0"/>
                    <a:pt x="4018" y="6"/>
                    <a:pt x="3953" y="18"/>
                  </a:cubicBezTo>
                  <a:cubicBezTo>
                    <a:pt x="3358" y="125"/>
                    <a:pt x="2965" y="697"/>
                    <a:pt x="3084" y="1292"/>
                  </a:cubicBezTo>
                  <a:cubicBezTo>
                    <a:pt x="3108" y="1459"/>
                    <a:pt x="3179" y="1625"/>
                    <a:pt x="3287" y="1768"/>
                  </a:cubicBezTo>
                  <a:lnTo>
                    <a:pt x="2513" y="1911"/>
                  </a:lnTo>
                  <a:cubicBezTo>
                    <a:pt x="2203" y="1971"/>
                    <a:pt x="1989" y="2280"/>
                    <a:pt x="2048" y="2602"/>
                  </a:cubicBezTo>
                  <a:lnTo>
                    <a:pt x="2096" y="2875"/>
                  </a:lnTo>
                  <a:lnTo>
                    <a:pt x="810" y="3114"/>
                  </a:lnTo>
                  <a:cubicBezTo>
                    <a:pt x="322" y="3197"/>
                    <a:pt x="1" y="3661"/>
                    <a:pt x="96" y="4149"/>
                  </a:cubicBezTo>
                  <a:lnTo>
                    <a:pt x="1667" y="12770"/>
                  </a:lnTo>
                  <a:cubicBezTo>
                    <a:pt x="1742" y="13206"/>
                    <a:pt x="2121" y="13509"/>
                    <a:pt x="2549" y="13509"/>
                  </a:cubicBezTo>
                  <a:cubicBezTo>
                    <a:pt x="2600" y="13509"/>
                    <a:pt x="2651" y="13505"/>
                    <a:pt x="2703" y="13496"/>
                  </a:cubicBezTo>
                  <a:lnTo>
                    <a:pt x="10037" y="12150"/>
                  </a:lnTo>
                  <a:cubicBezTo>
                    <a:pt x="10526" y="12067"/>
                    <a:pt x="10847" y="11603"/>
                    <a:pt x="10764" y="11115"/>
                  </a:cubicBezTo>
                  <a:lnTo>
                    <a:pt x="9180" y="2483"/>
                  </a:lnTo>
                  <a:cubicBezTo>
                    <a:pt x="9107" y="2052"/>
                    <a:pt x="8737" y="1751"/>
                    <a:pt x="8316" y="1751"/>
                  </a:cubicBezTo>
                  <a:cubicBezTo>
                    <a:pt x="8260" y="1751"/>
                    <a:pt x="8202" y="1757"/>
                    <a:pt x="8144" y="1768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10" y="1237"/>
                    <a:pt x="6226" y="1237"/>
                  </a:cubicBezTo>
                  <a:cubicBezTo>
                    <a:pt x="6195" y="1237"/>
                    <a:pt x="6164" y="1240"/>
                    <a:pt x="6132" y="1244"/>
                  </a:cubicBezTo>
                  <a:lnTo>
                    <a:pt x="5180" y="1423"/>
                  </a:lnTo>
                  <a:cubicBezTo>
                    <a:pt x="5239" y="1244"/>
                    <a:pt x="5251" y="1066"/>
                    <a:pt x="5215" y="899"/>
                  </a:cubicBezTo>
                  <a:cubicBezTo>
                    <a:pt x="5120" y="370"/>
                    <a:pt x="4658" y="0"/>
                    <a:pt x="4146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19484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2001250" y="1825875"/>
              <a:ext cx="96150" cy="34050"/>
            </a:xfrm>
            <a:custGeom>
              <a:rect b="b" l="l" r="r" t="t"/>
              <a:pathLst>
                <a:path extrusionOk="0" h="1362" w="3846">
                  <a:moveTo>
                    <a:pt x="3262" y="0"/>
                  </a:moveTo>
                  <a:cubicBezTo>
                    <a:pt x="3223" y="0"/>
                    <a:pt x="3182" y="5"/>
                    <a:pt x="3139" y="15"/>
                  </a:cubicBezTo>
                  <a:lnTo>
                    <a:pt x="3151" y="15"/>
                  </a:ln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3" y="1362"/>
                    <a:pt x="671" y="1358"/>
                    <a:pt x="710" y="1349"/>
                  </a:cubicBezTo>
                  <a:lnTo>
                    <a:pt x="3294" y="873"/>
                  </a:lnTo>
                  <a:cubicBezTo>
                    <a:pt x="3846" y="784"/>
                    <a:pt x="3753" y="0"/>
                    <a:pt x="32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1958275" y="1891150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4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201222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1968675" y="194890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9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20223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63" y="0"/>
                  </a:moveTo>
                  <a:cubicBezTo>
                    <a:pt x="3148" y="0"/>
                    <a:pt x="3132" y="1"/>
                    <a:pt x="3117" y="2"/>
                  </a:cubicBezTo>
                  <a:lnTo>
                    <a:pt x="3117" y="14"/>
                  </a:lnTo>
                  <a:lnTo>
                    <a:pt x="521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1" y="883"/>
                  </a:lnTo>
                  <a:cubicBezTo>
                    <a:pt x="3780" y="733"/>
                    <a:pt x="3660" y="0"/>
                    <a:pt x="316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1925225" y="21882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4" y="0"/>
                    <a:pt x="1848" y="469"/>
                    <a:pt x="1179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3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22877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1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239077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2243425" y="2105675"/>
              <a:ext cx="268200" cy="266875"/>
            </a:xfrm>
            <a:custGeom>
              <a:rect b="b" l="l" r="r" t="t"/>
              <a:pathLst>
                <a:path extrusionOk="0" h="10675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3" y="3346"/>
                    <a:pt x="308" y="3483"/>
                    <a:pt x="286" y="3670"/>
                  </a:cubicBezTo>
                  <a:lnTo>
                    <a:pt x="24" y="5647"/>
                  </a:lnTo>
                  <a:cubicBezTo>
                    <a:pt x="0" y="5849"/>
                    <a:pt x="143" y="6040"/>
                    <a:pt x="346" y="6064"/>
                  </a:cubicBezTo>
                  <a:lnTo>
                    <a:pt x="346" y="6052"/>
                  </a:lnTo>
                  <a:lnTo>
                    <a:pt x="3822" y="6516"/>
                  </a:lnTo>
                  <a:lnTo>
                    <a:pt x="3370" y="9993"/>
                  </a:lnTo>
                  <a:cubicBezTo>
                    <a:pt x="3334" y="10195"/>
                    <a:pt x="3489" y="10386"/>
                    <a:pt x="3691" y="10409"/>
                  </a:cubicBezTo>
                  <a:lnTo>
                    <a:pt x="5668" y="10671"/>
                  </a:lnTo>
                  <a:cubicBezTo>
                    <a:pt x="5683" y="10673"/>
                    <a:pt x="5698" y="10674"/>
                    <a:pt x="5713" y="10674"/>
                  </a:cubicBezTo>
                  <a:cubicBezTo>
                    <a:pt x="5887" y="10674"/>
                    <a:pt x="6051" y="10548"/>
                    <a:pt x="6073" y="10362"/>
                  </a:cubicBezTo>
                  <a:lnTo>
                    <a:pt x="6537" y="6885"/>
                  </a:lnTo>
                  <a:lnTo>
                    <a:pt x="10014" y="7338"/>
                  </a:lnTo>
                  <a:cubicBezTo>
                    <a:pt x="10034" y="7341"/>
                    <a:pt x="10055" y="7343"/>
                    <a:pt x="10076" y="7343"/>
                  </a:cubicBezTo>
                  <a:cubicBezTo>
                    <a:pt x="10254" y="7343"/>
                    <a:pt x="10410" y="7208"/>
                    <a:pt x="10442" y="7016"/>
                  </a:cubicBezTo>
                  <a:lnTo>
                    <a:pt x="10692" y="5052"/>
                  </a:lnTo>
                  <a:cubicBezTo>
                    <a:pt x="10728" y="4849"/>
                    <a:pt x="10585" y="4659"/>
                    <a:pt x="10371" y="4635"/>
                  </a:cubicBezTo>
                  <a:lnTo>
                    <a:pt x="6894" y="4171"/>
                  </a:lnTo>
                  <a:lnTo>
                    <a:pt x="7358" y="694"/>
                  </a:lnTo>
                  <a:cubicBezTo>
                    <a:pt x="7382" y="480"/>
                    <a:pt x="7239" y="301"/>
                    <a:pt x="7037" y="265"/>
                  </a:cubicBezTo>
                  <a:lnTo>
                    <a:pt x="5072" y="3"/>
                  </a:lnTo>
                  <a:cubicBezTo>
                    <a:pt x="5057" y="2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1900525" y="2510400"/>
              <a:ext cx="270900" cy="337175"/>
            </a:xfrm>
            <a:custGeom>
              <a:rect b="b" l="l" r="r" t="t"/>
              <a:pathLst>
                <a:path extrusionOk="0" h="13487" w="10836">
                  <a:moveTo>
                    <a:pt x="4140" y="408"/>
                  </a:moveTo>
                  <a:cubicBezTo>
                    <a:pt x="4430" y="408"/>
                    <a:pt x="4718" y="582"/>
                    <a:pt x="4775" y="971"/>
                  </a:cubicBezTo>
                  <a:cubicBezTo>
                    <a:pt x="4799" y="1162"/>
                    <a:pt x="4751" y="1364"/>
                    <a:pt x="4620" y="1507"/>
                  </a:cubicBezTo>
                  <a:lnTo>
                    <a:pt x="3834" y="1662"/>
                  </a:lnTo>
                  <a:cubicBezTo>
                    <a:pt x="3656" y="1567"/>
                    <a:pt x="3537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5" y="408"/>
                    <a:pt x="4140" y="408"/>
                  </a:cubicBezTo>
                  <a:close/>
                  <a:moveTo>
                    <a:pt x="7856" y="2711"/>
                  </a:moveTo>
                  <a:cubicBezTo>
                    <a:pt x="8113" y="2711"/>
                    <a:pt x="8340" y="2899"/>
                    <a:pt x="8382" y="3162"/>
                  </a:cubicBezTo>
                  <a:lnTo>
                    <a:pt x="9775" y="10734"/>
                  </a:lnTo>
                  <a:cubicBezTo>
                    <a:pt x="9823" y="11032"/>
                    <a:pt x="9633" y="11318"/>
                    <a:pt x="9323" y="11365"/>
                  </a:cubicBezTo>
                  <a:lnTo>
                    <a:pt x="3060" y="12508"/>
                  </a:lnTo>
                  <a:cubicBezTo>
                    <a:pt x="3025" y="12515"/>
                    <a:pt x="2990" y="12519"/>
                    <a:pt x="2956" y="12519"/>
                  </a:cubicBezTo>
                  <a:cubicBezTo>
                    <a:pt x="2699" y="12519"/>
                    <a:pt x="2471" y="12330"/>
                    <a:pt x="2429" y="12068"/>
                  </a:cubicBezTo>
                  <a:lnTo>
                    <a:pt x="1048" y="4495"/>
                  </a:lnTo>
                  <a:cubicBezTo>
                    <a:pt x="989" y="4198"/>
                    <a:pt x="1191" y="3912"/>
                    <a:pt x="1489" y="3864"/>
                  </a:cubicBezTo>
                  <a:lnTo>
                    <a:pt x="2239" y="3722"/>
                  </a:lnTo>
                  <a:cubicBezTo>
                    <a:pt x="2270" y="3932"/>
                    <a:pt x="2451" y="4087"/>
                    <a:pt x="2657" y="4087"/>
                  </a:cubicBezTo>
                  <a:cubicBezTo>
                    <a:pt x="2684" y="4087"/>
                    <a:pt x="2711" y="4084"/>
                    <a:pt x="2739" y="4079"/>
                  </a:cubicBezTo>
                  <a:lnTo>
                    <a:pt x="6656" y="3364"/>
                  </a:lnTo>
                  <a:cubicBezTo>
                    <a:pt x="6894" y="3317"/>
                    <a:pt x="7049" y="3091"/>
                    <a:pt x="7001" y="2852"/>
                  </a:cubicBezTo>
                  <a:lnTo>
                    <a:pt x="7751" y="2721"/>
                  </a:lnTo>
                  <a:cubicBezTo>
                    <a:pt x="7787" y="2714"/>
                    <a:pt x="7822" y="2711"/>
                    <a:pt x="7856" y="2711"/>
                  </a:cubicBezTo>
                  <a:close/>
                  <a:moveTo>
                    <a:pt x="4139" y="1"/>
                  </a:moveTo>
                  <a:cubicBezTo>
                    <a:pt x="4073" y="1"/>
                    <a:pt x="4008" y="7"/>
                    <a:pt x="3941" y="19"/>
                  </a:cubicBezTo>
                  <a:cubicBezTo>
                    <a:pt x="3346" y="126"/>
                    <a:pt x="2953" y="685"/>
                    <a:pt x="3072" y="1281"/>
                  </a:cubicBezTo>
                  <a:cubicBezTo>
                    <a:pt x="3096" y="1447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57"/>
                    <a:pt x="2036" y="2579"/>
                  </a:cubicBezTo>
                  <a:lnTo>
                    <a:pt x="2084" y="2864"/>
                  </a:lnTo>
                  <a:lnTo>
                    <a:pt x="798" y="3091"/>
                  </a:lnTo>
                  <a:cubicBezTo>
                    <a:pt x="310" y="3186"/>
                    <a:pt x="0" y="3650"/>
                    <a:pt x="84" y="4126"/>
                  </a:cubicBezTo>
                  <a:lnTo>
                    <a:pt x="1655" y="12758"/>
                  </a:lnTo>
                  <a:cubicBezTo>
                    <a:pt x="1740" y="13193"/>
                    <a:pt x="2108" y="13486"/>
                    <a:pt x="2533" y="13486"/>
                  </a:cubicBezTo>
                  <a:cubicBezTo>
                    <a:pt x="2585" y="13486"/>
                    <a:pt x="2638" y="13482"/>
                    <a:pt x="2691" y="13473"/>
                  </a:cubicBezTo>
                  <a:lnTo>
                    <a:pt x="10025" y="12139"/>
                  </a:lnTo>
                  <a:cubicBezTo>
                    <a:pt x="10514" y="12044"/>
                    <a:pt x="10835" y="11580"/>
                    <a:pt x="10752" y="11091"/>
                  </a:cubicBezTo>
                  <a:lnTo>
                    <a:pt x="9168" y="2459"/>
                  </a:lnTo>
                  <a:cubicBezTo>
                    <a:pt x="9094" y="2025"/>
                    <a:pt x="8718" y="1732"/>
                    <a:pt x="8291" y="1732"/>
                  </a:cubicBezTo>
                  <a:cubicBezTo>
                    <a:pt x="8239" y="1732"/>
                    <a:pt x="8186" y="1736"/>
                    <a:pt x="8132" y="1745"/>
                  </a:cubicBezTo>
                  <a:lnTo>
                    <a:pt x="6847" y="1983"/>
                  </a:lnTo>
                  <a:lnTo>
                    <a:pt x="6799" y="1709"/>
                  </a:lnTo>
                  <a:cubicBezTo>
                    <a:pt x="6745" y="1419"/>
                    <a:pt x="6498" y="1226"/>
                    <a:pt x="6214" y="1226"/>
                  </a:cubicBezTo>
                  <a:cubicBezTo>
                    <a:pt x="6183" y="1226"/>
                    <a:pt x="6152" y="1228"/>
                    <a:pt x="6120" y="1233"/>
                  </a:cubicBezTo>
                  <a:lnTo>
                    <a:pt x="5168" y="1412"/>
                  </a:lnTo>
                  <a:cubicBezTo>
                    <a:pt x="5227" y="1245"/>
                    <a:pt x="5239" y="1066"/>
                    <a:pt x="5203" y="888"/>
                  </a:cubicBezTo>
                  <a:cubicBezTo>
                    <a:pt x="5108" y="360"/>
                    <a:pt x="4648" y="1"/>
                    <a:pt x="413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19484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2001675" y="2620175"/>
              <a:ext cx="95400" cy="33800"/>
            </a:xfrm>
            <a:custGeom>
              <a:rect b="b" l="l" r="r" t="t"/>
              <a:pathLst>
                <a:path extrusionOk="0" h="1352" w="3816">
                  <a:moveTo>
                    <a:pt x="3217" y="0"/>
                  </a:moveTo>
                  <a:cubicBezTo>
                    <a:pt x="3187" y="0"/>
                    <a:pt x="3155" y="3"/>
                    <a:pt x="3122" y="9"/>
                  </a:cubicBezTo>
                  <a:lnTo>
                    <a:pt x="3134" y="9"/>
                  </a:lnTo>
                  <a:lnTo>
                    <a:pt x="538" y="485"/>
                  </a:lnTo>
                  <a:cubicBezTo>
                    <a:pt x="0" y="586"/>
                    <a:pt x="106" y="1352"/>
                    <a:pt x="597" y="1352"/>
                  </a:cubicBezTo>
                  <a:cubicBezTo>
                    <a:pt x="628" y="1352"/>
                    <a:pt x="660" y="1349"/>
                    <a:pt x="693" y="1343"/>
                  </a:cubicBezTo>
                  <a:lnTo>
                    <a:pt x="3277" y="866"/>
                  </a:lnTo>
                  <a:cubicBezTo>
                    <a:pt x="3815" y="777"/>
                    <a:pt x="3709" y="0"/>
                    <a:pt x="32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1958275" y="2685525"/>
              <a:ext cx="46600" cy="38700"/>
            </a:xfrm>
            <a:custGeom>
              <a:rect b="b" l="l" r="r" t="t"/>
              <a:pathLst>
                <a:path extrusionOk="0" h="1548" w="1864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191" y="122"/>
                    <a:pt x="0" y="1015"/>
                    <a:pt x="572" y="1408"/>
                  </a:cubicBezTo>
                  <a:cubicBezTo>
                    <a:pt x="710" y="1505"/>
                    <a:pt x="860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201222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1968675" y="2743050"/>
              <a:ext cx="46625" cy="38625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1" y="0"/>
                    <a:pt x="927" y="4"/>
                    <a:pt x="882" y="11"/>
                  </a:cubicBezTo>
                  <a:cubicBezTo>
                    <a:pt x="191" y="131"/>
                    <a:pt x="1" y="1012"/>
                    <a:pt x="572" y="1404"/>
                  </a:cubicBezTo>
                  <a:cubicBezTo>
                    <a:pt x="711" y="1501"/>
                    <a:pt x="861" y="1545"/>
                    <a:pt x="1008" y="1545"/>
                  </a:cubicBezTo>
                  <a:cubicBezTo>
                    <a:pt x="1455" y="1545"/>
                    <a:pt x="1865" y="1142"/>
                    <a:pt x="1775" y="631"/>
                  </a:cubicBezTo>
                  <a:cubicBezTo>
                    <a:pt x="1701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20221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3125" y="5"/>
                  </a:lnTo>
                  <a:lnTo>
                    <a:pt x="529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79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1924050" y="2982275"/>
              <a:ext cx="194375" cy="174225"/>
            </a:xfrm>
            <a:custGeom>
              <a:rect b="b" l="l" r="r" t="t"/>
              <a:pathLst>
                <a:path extrusionOk="0" h="6969" w="7775">
                  <a:moveTo>
                    <a:pt x="3938" y="0"/>
                  </a:moveTo>
                  <a:cubicBezTo>
                    <a:pt x="2906" y="0"/>
                    <a:pt x="1893" y="467"/>
                    <a:pt x="1226" y="1349"/>
                  </a:cubicBezTo>
                  <a:lnTo>
                    <a:pt x="6965" y="4968"/>
                  </a:lnTo>
                  <a:cubicBezTo>
                    <a:pt x="7775" y="3396"/>
                    <a:pt x="7251" y="1468"/>
                    <a:pt x="5763" y="527"/>
                  </a:cubicBezTo>
                  <a:cubicBezTo>
                    <a:pt x="5196" y="172"/>
                    <a:pt x="4563" y="0"/>
                    <a:pt x="3938" y="0"/>
                  </a:cubicBezTo>
                  <a:close/>
                  <a:moveTo>
                    <a:pt x="822" y="1992"/>
                  </a:moveTo>
                  <a:lnTo>
                    <a:pt x="822" y="1992"/>
                  </a:lnTo>
                  <a:cubicBezTo>
                    <a:pt x="0" y="3563"/>
                    <a:pt x="524" y="5492"/>
                    <a:pt x="2024" y="6444"/>
                  </a:cubicBezTo>
                  <a:cubicBezTo>
                    <a:pt x="2588" y="6798"/>
                    <a:pt x="3218" y="6968"/>
                    <a:pt x="3841" y="6968"/>
                  </a:cubicBezTo>
                  <a:cubicBezTo>
                    <a:pt x="4875" y="6968"/>
                    <a:pt x="5892" y="6500"/>
                    <a:pt x="6560" y="5623"/>
                  </a:cubicBezTo>
                  <a:lnTo>
                    <a:pt x="822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2287775" y="2609075"/>
              <a:ext cx="152125" cy="140950"/>
            </a:xfrm>
            <a:custGeom>
              <a:rect b="b" l="l" r="r" t="t"/>
              <a:pathLst>
                <a:path extrusionOk="0" h="5638" w="6085">
                  <a:moveTo>
                    <a:pt x="3608" y="1"/>
                  </a:moveTo>
                  <a:lnTo>
                    <a:pt x="1215" y="1620"/>
                  </a:lnTo>
                  <a:cubicBezTo>
                    <a:pt x="250" y="2275"/>
                    <a:pt x="0" y="3585"/>
                    <a:pt x="655" y="4549"/>
                  </a:cubicBezTo>
                  <a:lnTo>
                    <a:pt x="762" y="4716"/>
                  </a:lnTo>
                  <a:cubicBezTo>
                    <a:pt x="1169" y="5314"/>
                    <a:pt x="1827" y="5637"/>
                    <a:pt x="2499" y="5637"/>
                  </a:cubicBezTo>
                  <a:cubicBezTo>
                    <a:pt x="2910" y="5637"/>
                    <a:pt x="3325" y="5516"/>
                    <a:pt x="3691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239077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29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2243425" y="2899825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26" y="1"/>
                  </a:moveTo>
                  <a:cubicBezTo>
                    <a:pt x="4833" y="1"/>
                    <a:pt x="4677" y="137"/>
                    <a:pt x="4644" y="325"/>
                  </a:cubicBezTo>
                  <a:lnTo>
                    <a:pt x="4191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8" y="3346"/>
                  </a:cubicBezTo>
                  <a:cubicBezTo>
                    <a:pt x="475" y="3346"/>
                    <a:pt x="319" y="3483"/>
                    <a:pt x="286" y="3670"/>
                  </a:cubicBezTo>
                  <a:lnTo>
                    <a:pt x="36" y="5635"/>
                  </a:lnTo>
                  <a:cubicBezTo>
                    <a:pt x="0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89" y="10385"/>
                    <a:pt x="3691" y="10421"/>
                  </a:cubicBezTo>
                  <a:lnTo>
                    <a:pt x="5668" y="10671"/>
                  </a:lnTo>
                  <a:cubicBezTo>
                    <a:pt x="5689" y="10675"/>
                    <a:pt x="5709" y="10677"/>
                    <a:pt x="5730" y="10677"/>
                  </a:cubicBezTo>
                  <a:cubicBezTo>
                    <a:pt x="5906" y="10677"/>
                    <a:pt x="6052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8" y="682"/>
                  </a:lnTo>
                  <a:cubicBezTo>
                    <a:pt x="7382" y="479"/>
                    <a:pt x="7239" y="289"/>
                    <a:pt x="7037" y="265"/>
                  </a:cubicBezTo>
                  <a:lnTo>
                    <a:pt x="5072" y="3"/>
                  </a:lnTo>
                  <a:cubicBezTo>
                    <a:pt x="5057" y="1"/>
                    <a:pt x="5041" y="1"/>
                    <a:pt x="502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1900225" y="3304550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9" y="412"/>
                  </a:moveTo>
                  <a:cubicBezTo>
                    <a:pt x="4446" y="412"/>
                    <a:pt x="4730" y="585"/>
                    <a:pt x="4787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46" y="1662"/>
                  </a:lnTo>
                  <a:cubicBezTo>
                    <a:pt x="3668" y="1566"/>
                    <a:pt x="3549" y="1400"/>
                    <a:pt x="3513" y="1209"/>
                  </a:cubicBezTo>
                  <a:cubicBezTo>
                    <a:pt x="3398" y="709"/>
                    <a:pt x="3782" y="412"/>
                    <a:pt x="4159" y="412"/>
                  </a:cubicBezTo>
                  <a:close/>
                  <a:moveTo>
                    <a:pt x="7873" y="2722"/>
                  </a:moveTo>
                  <a:cubicBezTo>
                    <a:pt x="8128" y="2722"/>
                    <a:pt x="8353" y="2901"/>
                    <a:pt x="8394" y="3162"/>
                  </a:cubicBezTo>
                  <a:lnTo>
                    <a:pt x="9787" y="10746"/>
                  </a:lnTo>
                  <a:cubicBezTo>
                    <a:pt x="9835" y="11044"/>
                    <a:pt x="9645" y="11329"/>
                    <a:pt x="9335" y="11377"/>
                  </a:cubicBezTo>
                  <a:lnTo>
                    <a:pt x="3072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9" y="12527"/>
                    <a:pt x="2484" y="12345"/>
                    <a:pt x="2441" y="12068"/>
                  </a:cubicBezTo>
                  <a:lnTo>
                    <a:pt x="1060" y="4507"/>
                  </a:lnTo>
                  <a:cubicBezTo>
                    <a:pt x="1001" y="4210"/>
                    <a:pt x="1203" y="3924"/>
                    <a:pt x="1501" y="3864"/>
                  </a:cubicBezTo>
                  <a:lnTo>
                    <a:pt x="2251" y="3733"/>
                  </a:lnTo>
                  <a:cubicBezTo>
                    <a:pt x="2282" y="3942"/>
                    <a:pt x="2460" y="4087"/>
                    <a:pt x="2665" y="4087"/>
                  </a:cubicBezTo>
                  <a:cubicBezTo>
                    <a:pt x="2693" y="4087"/>
                    <a:pt x="2722" y="4084"/>
                    <a:pt x="2751" y="4079"/>
                  </a:cubicBezTo>
                  <a:lnTo>
                    <a:pt x="6668" y="3376"/>
                  </a:lnTo>
                  <a:cubicBezTo>
                    <a:pt x="6906" y="3328"/>
                    <a:pt x="7061" y="3102"/>
                    <a:pt x="7013" y="2864"/>
                  </a:cubicBezTo>
                  <a:lnTo>
                    <a:pt x="7763" y="2733"/>
                  </a:lnTo>
                  <a:cubicBezTo>
                    <a:pt x="7800" y="2726"/>
                    <a:pt x="7837" y="2722"/>
                    <a:pt x="7873" y="2722"/>
                  </a:cubicBezTo>
                  <a:close/>
                  <a:moveTo>
                    <a:pt x="4146" y="1"/>
                  </a:moveTo>
                  <a:cubicBezTo>
                    <a:pt x="4083" y="1"/>
                    <a:pt x="4018" y="7"/>
                    <a:pt x="3953" y="19"/>
                  </a:cubicBezTo>
                  <a:cubicBezTo>
                    <a:pt x="3358" y="126"/>
                    <a:pt x="2965" y="697"/>
                    <a:pt x="3084" y="1281"/>
                  </a:cubicBezTo>
                  <a:cubicBezTo>
                    <a:pt x="3108" y="1459"/>
                    <a:pt x="3179" y="1626"/>
                    <a:pt x="3287" y="1757"/>
                  </a:cubicBezTo>
                  <a:lnTo>
                    <a:pt x="2513" y="1912"/>
                  </a:lnTo>
                  <a:cubicBezTo>
                    <a:pt x="2203" y="1971"/>
                    <a:pt x="1989" y="2281"/>
                    <a:pt x="2048" y="2590"/>
                  </a:cubicBezTo>
                  <a:lnTo>
                    <a:pt x="2096" y="2876"/>
                  </a:lnTo>
                  <a:lnTo>
                    <a:pt x="810" y="3102"/>
                  </a:lnTo>
                  <a:cubicBezTo>
                    <a:pt x="322" y="3197"/>
                    <a:pt x="1" y="3662"/>
                    <a:pt x="96" y="4150"/>
                  </a:cubicBezTo>
                  <a:lnTo>
                    <a:pt x="1667" y="12770"/>
                  </a:lnTo>
                  <a:cubicBezTo>
                    <a:pt x="1742" y="13206"/>
                    <a:pt x="2121" y="13510"/>
                    <a:pt x="2549" y="13510"/>
                  </a:cubicBezTo>
                  <a:cubicBezTo>
                    <a:pt x="2600" y="13510"/>
                    <a:pt x="2651" y="13505"/>
                    <a:pt x="2703" y="13496"/>
                  </a:cubicBezTo>
                  <a:lnTo>
                    <a:pt x="10037" y="12151"/>
                  </a:lnTo>
                  <a:cubicBezTo>
                    <a:pt x="10526" y="12068"/>
                    <a:pt x="10847" y="11591"/>
                    <a:pt x="10764" y="11115"/>
                  </a:cubicBezTo>
                  <a:lnTo>
                    <a:pt x="9180" y="2483"/>
                  </a:lnTo>
                  <a:cubicBezTo>
                    <a:pt x="9106" y="2047"/>
                    <a:pt x="8727" y="1744"/>
                    <a:pt x="8299" y="1744"/>
                  </a:cubicBezTo>
                  <a:cubicBezTo>
                    <a:pt x="8248" y="1744"/>
                    <a:pt x="8196" y="1748"/>
                    <a:pt x="8144" y="1757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6"/>
                    <a:pt x="6518" y="1235"/>
                    <a:pt x="6240" y="1235"/>
                  </a:cubicBezTo>
                  <a:cubicBezTo>
                    <a:pt x="6204" y="1235"/>
                    <a:pt x="6168" y="1238"/>
                    <a:pt x="6132" y="1245"/>
                  </a:cubicBezTo>
                  <a:lnTo>
                    <a:pt x="5180" y="1412"/>
                  </a:lnTo>
                  <a:cubicBezTo>
                    <a:pt x="5239" y="1245"/>
                    <a:pt x="5251" y="1066"/>
                    <a:pt x="5215" y="900"/>
                  </a:cubicBezTo>
                  <a:cubicBezTo>
                    <a:pt x="5120" y="370"/>
                    <a:pt x="4658" y="1"/>
                    <a:pt x="4146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19484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69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3" y="1549"/>
                    <a:pt x="1861" y="1146"/>
                    <a:pt x="1762" y="634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2001250" y="3414500"/>
              <a:ext cx="96250" cy="33725"/>
            </a:xfrm>
            <a:custGeom>
              <a:rect b="b" l="l" r="r" t="t"/>
              <a:pathLst>
                <a:path extrusionOk="0" h="1349" w="3850">
                  <a:moveTo>
                    <a:pt x="3253" y="1"/>
                  </a:moveTo>
                  <a:cubicBezTo>
                    <a:pt x="3217" y="1"/>
                    <a:pt x="3179" y="5"/>
                    <a:pt x="3139" y="14"/>
                  </a:cubicBezTo>
                  <a:lnTo>
                    <a:pt x="3151" y="2"/>
                  </a:lnTo>
                  <a:lnTo>
                    <a:pt x="555" y="478"/>
                  </a:lnTo>
                  <a:cubicBezTo>
                    <a:pt x="1" y="567"/>
                    <a:pt x="108" y="1349"/>
                    <a:pt x="597" y="1349"/>
                  </a:cubicBezTo>
                  <a:cubicBezTo>
                    <a:pt x="633" y="1349"/>
                    <a:pt x="670" y="1344"/>
                    <a:pt x="710" y="1336"/>
                  </a:cubicBezTo>
                  <a:lnTo>
                    <a:pt x="3294" y="871"/>
                  </a:lnTo>
                  <a:cubicBezTo>
                    <a:pt x="3849" y="793"/>
                    <a:pt x="3752" y="1"/>
                    <a:pt x="325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1958275" y="3479650"/>
              <a:ext cx="46600" cy="38725"/>
            </a:xfrm>
            <a:custGeom>
              <a:rect b="b" l="l" r="r" t="t"/>
              <a:pathLst>
                <a:path extrusionOk="0" h="1549" w="1864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0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201215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1968675" y="3537175"/>
              <a:ext cx="46625" cy="38650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1" y="1"/>
                    <a:pt x="926" y="5"/>
                    <a:pt x="882" y="12"/>
                  </a:cubicBezTo>
                  <a:cubicBezTo>
                    <a:pt x="191" y="131"/>
                    <a:pt x="1" y="1012"/>
                    <a:pt x="572" y="1405"/>
                  </a:cubicBezTo>
                  <a:cubicBezTo>
                    <a:pt x="711" y="1502"/>
                    <a:pt x="862" y="1546"/>
                    <a:pt x="1008" y="1546"/>
                  </a:cubicBezTo>
                  <a:cubicBezTo>
                    <a:pt x="1455" y="1546"/>
                    <a:pt x="1865" y="1145"/>
                    <a:pt x="1775" y="643"/>
                  </a:cubicBezTo>
                  <a:cubicBezTo>
                    <a:pt x="1701" y="260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20223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16" y="1"/>
                  </a:moveTo>
                  <a:lnTo>
                    <a:pt x="520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2" y="1348"/>
                    <a:pt x="658" y="1348"/>
                    <a:pt x="675" y="1346"/>
                  </a:cubicBezTo>
                  <a:lnTo>
                    <a:pt x="3270" y="882"/>
                  </a:lnTo>
                  <a:cubicBezTo>
                    <a:pt x="3775" y="744"/>
                    <a:pt x="3661" y="10"/>
                    <a:pt x="3172" y="10"/>
                  </a:cubicBezTo>
                  <a:cubicBezTo>
                    <a:pt x="3154" y="10"/>
                    <a:pt x="3135" y="11"/>
                    <a:pt x="3116" y="13"/>
                  </a:cubicBezTo>
                  <a:lnTo>
                    <a:pt x="311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1925225" y="3776475"/>
              <a:ext cx="193200" cy="1736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4" y="1"/>
                    <a:pt x="1848" y="470"/>
                    <a:pt x="1179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3" y="6947"/>
                    <a:pt x="5841" y="6486"/>
                    <a:pt x="6513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2287775" y="3402925"/>
              <a:ext cx="152125" cy="141325"/>
            </a:xfrm>
            <a:custGeom>
              <a:rect b="b" l="l" r="r" t="t"/>
              <a:pathLst>
                <a:path extrusionOk="0" h="5653" w="6085">
                  <a:moveTo>
                    <a:pt x="3608" y="1"/>
                  </a:moveTo>
                  <a:lnTo>
                    <a:pt x="1215" y="1632"/>
                  </a:lnTo>
                  <a:cubicBezTo>
                    <a:pt x="250" y="2287"/>
                    <a:pt x="0" y="3596"/>
                    <a:pt x="655" y="4561"/>
                  </a:cubicBezTo>
                  <a:lnTo>
                    <a:pt x="762" y="4727"/>
                  </a:lnTo>
                  <a:cubicBezTo>
                    <a:pt x="1171" y="5328"/>
                    <a:pt x="1833" y="5652"/>
                    <a:pt x="2508" y="5652"/>
                  </a:cubicBezTo>
                  <a:cubicBezTo>
                    <a:pt x="2916" y="5652"/>
                    <a:pt x="3328" y="5534"/>
                    <a:pt x="3691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239077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29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2243425" y="369420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4"/>
                    <a:pt x="4644" y="315"/>
                  </a:cubicBezTo>
                  <a:lnTo>
                    <a:pt x="4191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8"/>
                  </a:lnTo>
                  <a:cubicBezTo>
                    <a:pt x="0" y="5840"/>
                    <a:pt x="143" y="6019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89" y="10388"/>
                    <a:pt x="3691" y="10412"/>
                  </a:cubicBezTo>
                  <a:lnTo>
                    <a:pt x="5668" y="10674"/>
                  </a:lnTo>
                  <a:cubicBezTo>
                    <a:pt x="5683" y="10676"/>
                    <a:pt x="5697" y="10676"/>
                    <a:pt x="5712" y="10676"/>
                  </a:cubicBezTo>
                  <a:cubicBezTo>
                    <a:pt x="5896" y="10676"/>
                    <a:pt x="6051" y="10540"/>
                    <a:pt x="6085" y="10352"/>
                  </a:cubicBezTo>
                  <a:lnTo>
                    <a:pt x="6537" y="6864"/>
                  </a:lnTo>
                  <a:lnTo>
                    <a:pt x="10025" y="7328"/>
                  </a:lnTo>
                  <a:cubicBezTo>
                    <a:pt x="10040" y="7330"/>
                    <a:pt x="10055" y="7331"/>
                    <a:pt x="10069" y="7331"/>
                  </a:cubicBezTo>
                  <a:cubicBezTo>
                    <a:pt x="10253" y="7331"/>
                    <a:pt x="10409" y="7194"/>
                    <a:pt x="10442" y="7007"/>
                  </a:cubicBezTo>
                  <a:lnTo>
                    <a:pt x="10704" y="5030"/>
                  </a:lnTo>
                  <a:cubicBezTo>
                    <a:pt x="10728" y="4828"/>
                    <a:pt x="10585" y="4637"/>
                    <a:pt x="10383" y="4614"/>
                  </a:cubicBezTo>
                  <a:lnTo>
                    <a:pt x="6894" y="4161"/>
                  </a:lnTo>
                  <a:lnTo>
                    <a:pt x="7358" y="673"/>
                  </a:lnTo>
                  <a:cubicBezTo>
                    <a:pt x="7382" y="470"/>
                    <a:pt x="7239" y="280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8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1900525" y="4098700"/>
              <a:ext cx="270900" cy="337450"/>
            </a:xfrm>
            <a:custGeom>
              <a:rect b="b" l="l" r="r" t="t"/>
              <a:pathLst>
                <a:path extrusionOk="0" h="13498" w="10836">
                  <a:moveTo>
                    <a:pt x="4147" y="412"/>
                  </a:moveTo>
                  <a:cubicBezTo>
                    <a:pt x="4434" y="412"/>
                    <a:pt x="4718" y="585"/>
                    <a:pt x="4775" y="971"/>
                  </a:cubicBezTo>
                  <a:cubicBezTo>
                    <a:pt x="4799" y="1161"/>
                    <a:pt x="4751" y="1364"/>
                    <a:pt x="4620" y="1519"/>
                  </a:cubicBezTo>
                  <a:lnTo>
                    <a:pt x="3834" y="1661"/>
                  </a:lnTo>
                  <a:cubicBezTo>
                    <a:pt x="3656" y="1566"/>
                    <a:pt x="3537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0" y="412"/>
                    <a:pt x="4147" y="412"/>
                  </a:cubicBezTo>
                  <a:close/>
                  <a:moveTo>
                    <a:pt x="7856" y="2723"/>
                  </a:moveTo>
                  <a:cubicBezTo>
                    <a:pt x="8113" y="2723"/>
                    <a:pt x="8340" y="2911"/>
                    <a:pt x="8382" y="3173"/>
                  </a:cubicBezTo>
                  <a:lnTo>
                    <a:pt x="9775" y="10734"/>
                  </a:lnTo>
                  <a:cubicBezTo>
                    <a:pt x="9823" y="11043"/>
                    <a:pt x="9633" y="11329"/>
                    <a:pt x="9323" y="11377"/>
                  </a:cubicBezTo>
                  <a:lnTo>
                    <a:pt x="3060" y="12520"/>
                  </a:lnTo>
                  <a:cubicBezTo>
                    <a:pt x="3030" y="12525"/>
                    <a:pt x="2999" y="12527"/>
                    <a:pt x="2969" y="12527"/>
                  </a:cubicBezTo>
                  <a:cubicBezTo>
                    <a:pt x="2706" y="12527"/>
                    <a:pt x="2472" y="12346"/>
                    <a:pt x="2429" y="12079"/>
                  </a:cubicBezTo>
                  <a:lnTo>
                    <a:pt x="1048" y="4507"/>
                  </a:lnTo>
                  <a:cubicBezTo>
                    <a:pt x="989" y="4209"/>
                    <a:pt x="1191" y="3924"/>
                    <a:pt x="1489" y="3876"/>
                  </a:cubicBezTo>
                  <a:lnTo>
                    <a:pt x="2239" y="3745"/>
                  </a:lnTo>
                  <a:cubicBezTo>
                    <a:pt x="2270" y="3945"/>
                    <a:pt x="2451" y="4098"/>
                    <a:pt x="2657" y="4098"/>
                  </a:cubicBezTo>
                  <a:cubicBezTo>
                    <a:pt x="2684" y="4098"/>
                    <a:pt x="2711" y="4096"/>
                    <a:pt x="2739" y="4090"/>
                  </a:cubicBezTo>
                  <a:lnTo>
                    <a:pt x="6656" y="3376"/>
                  </a:lnTo>
                  <a:cubicBezTo>
                    <a:pt x="6894" y="3328"/>
                    <a:pt x="7049" y="3102"/>
                    <a:pt x="7001" y="2864"/>
                  </a:cubicBezTo>
                  <a:lnTo>
                    <a:pt x="7751" y="2733"/>
                  </a:lnTo>
                  <a:cubicBezTo>
                    <a:pt x="7787" y="2726"/>
                    <a:pt x="7822" y="2723"/>
                    <a:pt x="7856" y="2723"/>
                  </a:cubicBezTo>
                  <a:close/>
                  <a:moveTo>
                    <a:pt x="4135" y="1"/>
                  </a:moveTo>
                  <a:cubicBezTo>
                    <a:pt x="4071" y="1"/>
                    <a:pt x="4006" y="6"/>
                    <a:pt x="3941" y="18"/>
                  </a:cubicBezTo>
                  <a:cubicBezTo>
                    <a:pt x="3346" y="125"/>
                    <a:pt x="2953" y="697"/>
                    <a:pt x="3072" y="1280"/>
                  </a:cubicBezTo>
                  <a:cubicBezTo>
                    <a:pt x="3096" y="1459"/>
                    <a:pt x="3167" y="1614"/>
                    <a:pt x="3275" y="1757"/>
                  </a:cubicBezTo>
                  <a:lnTo>
                    <a:pt x="2501" y="1900"/>
                  </a:lnTo>
                  <a:cubicBezTo>
                    <a:pt x="2191" y="1959"/>
                    <a:pt x="1977" y="2269"/>
                    <a:pt x="2036" y="2578"/>
                  </a:cubicBezTo>
                  <a:lnTo>
                    <a:pt x="2084" y="2864"/>
                  </a:lnTo>
                  <a:lnTo>
                    <a:pt x="798" y="3102"/>
                  </a:lnTo>
                  <a:cubicBezTo>
                    <a:pt x="310" y="3185"/>
                    <a:pt x="0" y="3650"/>
                    <a:pt x="84" y="4138"/>
                  </a:cubicBezTo>
                  <a:lnTo>
                    <a:pt x="1655" y="12770"/>
                  </a:lnTo>
                  <a:cubicBezTo>
                    <a:pt x="1740" y="13195"/>
                    <a:pt x="2111" y="13497"/>
                    <a:pt x="2537" y="13497"/>
                  </a:cubicBezTo>
                  <a:cubicBezTo>
                    <a:pt x="2588" y="13497"/>
                    <a:pt x="2639" y="13493"/>
                    <a:pt x="2691" y="13484"/>
                  </a:cubicBezTo>
                  <a:lnTo>
                    <a:pt x="10025" y="12139"/>
                  </a:lnTo>
                  <a:cubicBezTo>
                    <a:pt x="10514" y="12056"/>
                    <a:pt x="10835" y="11579"/>
                    <a:pt x="10752" y="11103"/>
                  </a:cubicBezTo>
                  <a:lnTo>
                    <a:pt x="9168" y="2471"/>
                  </a:lnTo>
                  <a:cubicBezTo>
                    <a:pt x="9095" y="2041"/>
                    <a:pt x="8725" y="1740"/>
                    <a:pt x="8304" y="1740"/>
                  </a:cubicBezTo>
                  <a:cubicBezTo>
                    <a:pt x="8248" y="1740"/>
                    <a:pt x="8190" y="1745"/>
                    <a:pt x="8132" y="1757"/>
                  </a:cubicBezTo>
                  <a:lnTo>
                    <a:pt x="6847" y="1995"/>
                  </a:lnTo>
                  <a:lnTo>
                    <a:pt x="6799" y="1709"/>
                  </a:lnTo>
                  <a:cubicBezTo>
                    <a:pt x="6745" y="1428"/>
                    <a:pt x="6495" y="1226"/>
                    <a:pt x="6210" y="1226"/>
                  </a:cubicBezTo>
                  <a:cubicBezTo>
                    <a:pt x="6180" y="1226"/>
                    <a:pt x="6150" y="1228"/>
                    <a:pt x="6120" y="1233"/>
                  </a:cubicBezTo>
                  <a:lnTo>
                    <a:pt x="5168" y="1411"/>
                  </a:lnTo>
                  <a:cubicBezTo>
                    <a:pt x="5227" y="1245"/>
                    <a:pt x="5239" y="1066"/>
                    <a:pt x="5203" y="887"/>
                  </a:cubicBezTo>
                  <a:cubicBezTo>
                    <a:pt x="5108" y="369"/>
                    <a:pt x="4646" y="1"/>
                    <a:pt x="413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19484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69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2001675" y="4208750"/>
              <a:ext cx="95375" cy="33525"/>
            </a:xfrm>
            <a:custGeom>
              <a:rect b="b" l="l" r="r" t="t"/>
              <a:pathLst>
                <a:path extrusionOk="0" h="1341" w="3815">
                  <a:moveTo>
                    <a:pt x="3218" y="0"/>
                  </a:moveTo>
                  <a:cubicBezTo>
                    <a:pt x="3188" y="0"/>
                    <a:pt x="3155" y="3"/>
                    <a:pt x="3122" y="10"/>
                  </a:cubicBezTo>
                  <a:lnTo>
                    <a:pt x="3134" y="10"/>
                  </a:lnTo>
                  <a:lnTo>
                    <a:pt x="538" y="474"/>
                  </a:lnTo>
                  <a:cubicBezTo>
                    <a:pt x="0" y="575"/>
                    <a:pt x="106" y="1341"/>
                    <a:pt x="597" y="1341"/>
                  </a:cubicBezTo>
                  <a:cubicBezTo>
                    <a:pt x="628" y="1341"/>
                    <a:pt x="660" y="1338"/>
                    <a:pt x="693" y="1331"/>
                  </a:cubicBezTo>
                  <a:lnTo>
                    <a:pt x="3277" y="867"/>
                  </a:lnTo>
                  <a:cubicBezTo>
                    <a:pt x="3815" y="766"/>
                    <a:pt x="3709" y="0"/>
                    <a:pt x="321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1958275" y="42738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201215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1968675" y="4331350"/>
              <a:ext cx="46625" cy="38925"/>
            </a:xfrm>
            <a:custGeom>
              <a:rect b="b" l="l" r="r" t="t"/>
              <a:pathLst>
                <a:path extrusionOk="0" h="1557" w="1865">
                  <a:moveTo>
                    <a:pt x="1010" y="0"/>
                  </a:moveTo>
                  <a:cubicBezTo>
                    <a:pt x="968" y="0"/>
                    <a:pt x="925" y="4"/>
                    <a:pt x="882" y="11"/>
                  </a:cubicBezTo>
                  <a:cubicBezTo>
                    <a:pt x="191" y="130"/>
                    <a:pt x="1" y="1011"/>
                    <a:pt x="572" y="1416"/>
                  </a:cubicBezTo>
                  <a:cubicBezTo>
                    <a:pt x="711" y="1513"/>
                    <a:pt x="861" y="1556"/>
                    <a:pt x="1008" y="1556"/>
                  </a:cubicBezTo>
                  <a:cubicBezTo>
                    <a:pt x="1455" y="1556"/>
                    <a:pt x="1865" y="1153"/>
                    <a:pt x="1775" y="642"/>
                  </a:cubicBezTo>
                  <a:cubicBezTo>
                    <a:pt x="1700" y="268"/>
                    <a:pt x="1377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20222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3121" y="5"/>
                  </a:lnTo>
                  <a:lnTo>
                    <a:pt x="525" y="481"/>
                  </a:lnTo>
                  <a:cubicBezTo>
                    <a:pt x="0" y="606"/>
                    <a:pt x="109" y="1355"/>
                    <a:pt x="611" y="1355"/>
                  </a:cubicBezTo>
                  <a:cubicBezTo>
                    <a:pt x="633" y="1355"/>
                    <a:pt x="656" y="1353"/>
                    <a:pt x="680" y="1350"/>
                  </a:cubicBezTo>
                  <a:lnTo>
                    <a:pt x="3275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1924050" y="4570700"/>
              <a:ext cx="194375" cy="174075"/>
            </a:xfrm>
            <a:custGeom>
              <a:rect b="b" l="l" r="r" t="t"/>
              <a:pathLst>
                <a:path extrusionOk="0" h="6963" w="7775">
                  <a:moveTo>
                    <a:pt x="3936" y="1"/>
                  </a:moveTo>
                  <a:cubicBezTo>
                    <a:pt x="2905" y="1"/>
                    <a:pt x="1893" y="469"/>
                    <a:pt x="1226" y="1343"/>
                  </a:cubicBezTo>
                  <a:lnTo>
                    <a:pt x="6965" y="4975"/>
                  </a:lnTo>
                  <a:cubicBezTo>
                    <a:pt x="7775" y="3403"/>
                    <a:pt x="7251" y="1474"/>
                    <a:pt x="5763" y="534"/>
                  </a:cubicBezTo>
                  <a:cubicBezTo>
                    <a:pt x="5196" y="174"/>
                    <a:pt x="4562" y="1"/>
                    <a:pt x="3936" y="1"/>
                  </a:cubicBezTo>
                  <a:close/>
                  <a:moveTo>
                    <a:pt x="822" y="1986"/>
                  </a:moveTo>
                  <a:lnTo>
                    <a:pt x="822" y="1986"/>
                  </a:lnTo>
                  <a:cubicBezTo>
                    <a:pt x="0" y="3558"/>
                    <a:pt x="524" y="5498"/>
                    <a:pt x="2024" y="6439"/>
                  </a:cubicBezTo>
                  <a:cubicBezTo>
                    <a:pt x="2588" y="6793"/>
                    <a:pt x="3218" y="6963"/>
                    <a:pt x="3841" y="6963"/>
                  </a:cubicBezTo>
                  <a:cubicBezTo>
                    <a:pt x="4875" y="6963"/>
                    <a:pt x="5892" y="6494"/>
                    <a:pt x="6560" y="5618"/>
                  </a:cubicBezTo>
                  <a:lnTo>
                    <a:pt x="822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22877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0" y="2286"/>
                    <a:pt x="0" y="3596"/>
                    <a:pt x="655" y="4549"/>
                  </a:cubicBezTo>
                  <a:lnTo>
                    <a:pt x="762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1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239077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29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2243425" y="4488350"/>
              <a:ext cx="268200" cy="266925"/>
            </a:xfrm>
            <a:custGeom>
              <a:rect b="b" l="l" r="r" t="t"/>
              <a:pathLst>
                <a:path extrusionOk="0" h="10677" w="10728">
                  <a:moveTo>
                    <a:pt x="5007" y="0"/>
                  </a:moveTo>
                  <a:cubicBezTo>
                    <a:pt x="4823" y="0"/>
                    <a:pt x="4676" y="135"/>
                    <a:pt x="4644" y="327"/>
                  </a:cubicBezTo>
                  <a:lnTo>
                    <a:pt x="4191" y="3804"/>
                  </a:lnTo>
                  <a:lnTo>
                    <a:pt x="715" y="3339"/>
                  </a:lnTo>
                  <a:cubicBezTo>
                    <a:pt x="699" y="3338"/>
                    <a:pt x="684" y="3337"/>
                    <a:pt x="668" y="3337"/>
                  </a:cubicBezTo>
                  <a:cubicBezTo>
                    <a:pt x="475" y="3337"/>
                    <a:pt x="319" y="3473"/>
                    <a:pt x="286" y="3661"/>
                  </a:cubicBezTo>
                  <a:lnTo>
                    <a:pt x="36" y="5637"/>
                  </a:lnTo>
                  <a:cubicBezTo>
                    <a:pt x="0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89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5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10" y="7189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3"/>
                  </a:cubicBezTo>
                  <a:lnTo>
                    <a:pt x="6894" y="4161"/>
                  </a:lnTo>
                  <a:lnTo>
                    <a:pt x="7358" y="684"/>
                  </a:lnTo>
                  <a:cubicBezTo>
                    <a:pt x="7382" y="470"/>
                    <a:pt x="7239" y="291"/>
                    <a:pt x="7037" y="256"/>
                  </a:cubicBezTo>
                  <a:lnTo>
                    <a:pt x="5072" y="6"/>
                  </a:lnTo>
                  <a:cubicBezTo>
                    <a:pt x="5050" y="2"/>
                    <a:pt x="5029" y="0"/>
                    <a:pt x="500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1106075" y="921250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115430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1207150" y="1031775"/>
              <a:ext cx="96475" cy="33875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116412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1218000" y="1085650"/>
              <a:ext cx="94075" cy="33725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117455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1228000" y="1143050"/>
              <a:ext cx="94900" cy="34125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1130200" y="1393950"/>
              <a:ext cx="194075" cy="17395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149362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159662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85"/>
                  </a:lnTo>
                  <a:lnTo>
                    <a:pt x="2477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1449275" y="1311750"/>
              <a:ext cx="267925" cy="266650"/>
            </a:xfrm>
            <a:custGeom>
              <a:rect b="b" l="l" r="r" t="t"/>
              <a:pathLst>
                <a:path extrusionOk="0" h="10666" w="10717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47" y="673"/>
                  </a:lnTo>
                  <a:cubicBezTo>
                    <a:pt x="7382" y="471"/>
                    <a:pt x="7240" y="280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1106075" y="1715600"/>
              <a:ext cx="271200" cy="337825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115430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120680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116412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1218075" y="18798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117455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1228500" y="1937225"/>
              <a:ext cx="94200" cy="34050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1130200" y="2188400"/>
              <a:ext cx="193200" cy="173650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149362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1596625" y="1756600"/>
              <a:ext cx="151825" cy="14080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5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17" y="1072"/>
                  </a:cubicBezTo>
                  <a:lnTo>
                    <a:pt x="5417" y="1072"/>
                  </a:lnTo>
                  <a:lnTo>
                    <a:pt x="5417" y="1084"/>
                  </a:lnTo>
                  <a:lnTo>
                    <a:pt x="5310" y="917"/>
                  </a:lnTo>
                  <a:cubicBezTo>
                    <a:pt x="4904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1449275" y="2105900"/>
              <a:ext cx="267925" cy="266700"/>
            </a:xfrm>
            <a:custGeom>
              <a:rect b="b" l="l" r="r" t="t"/>
              <a:pathLst>
                <a:path extrusionOk="0" h="10668" w="10717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1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8" y="7330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0" y="7007"/>
                  </a:cubicBezTo>
                  <a:lnTo>
                    <a:pt x="10692" y="5031"/>
                  </a:lnTo>
                  <a:cubicBezTo>
                    <a:pt x="10716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1106075" y="2509825"/>
              <a:ext cx="271200" cy="337750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115430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1207225" y="2620125"/>
              <a:ext cx="96475" cy="33850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116412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1218075" y="2673950"/>
              <a:ext cx="94000" cy="33725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117455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1228025" y="2731600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1130200" y="2982275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149362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1596625" y="255055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17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1449275" y="2899825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3" y="6028"/>
                    <a:pt x="346" y="6052"/>
                  </a:cubicBezTo>
                  <a:lnTo>
                    <a:pt x="346" y="6063"/>
                  </a:lnTo>
                  <a:lnTo>
                    <a:pt x="3822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1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7"/>
                    <a:pt x="10371" y="4623"/>
                  </a:cubicBezTo>
                  <a:lnTo>
                    <a:pt x="6894" y="4158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1106075" y="3303975"/>
              <a:ext cx="271200" cy="338325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1154300" y="342587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120680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116412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1218000" y="346835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117455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1228500" y="3525850"/>
              <a:ext cx="94125" cy="33725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1130200" y="3776850"/>
              <a:ext cx="193200" cy="173725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149362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5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1596625" y="3344700"/>
              <a:ext cx="151825" cy="141000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17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1449275" y="3693975"/>
              <a:ext cx="267925" cy="267150"/>
            </a:xfrm>
            <a:custGeom>
              <a:rect b="b" l="l" r="r" t="t"/>
              <a:pathLst>
                <a:path extrusionOk="0" h="10686" w="10717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7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28"/>
                  </a:lnTo>
                  <a:lnTo>
                    <a:pt x="3370" y="10004"/>
                  </a:lnTo>
                  <a:cubicBezTo>
                    <a:pt x="3334" y="10207"/>
                    <a:pt x="3477" y="10397"/>
                    <a:pt x="3691" y="10421"/>
                  </a:cubicBezTo>
                  <a:lnTo>
                    <a:pt x="5656" y="10683"/>
                  </a:lnTo>
                  <a:cubicBezTo>
                    <a:pt x="5671" y="10685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8" y="7339"/>
                    <a:pt x="10043" y="7340"/>
                    <a:pt x="10058" y="7340"/>
                  </a:cubicBezTo>
                  <a:cubicBezTo>
                    <a:pt x="10243" y="7340"/>
                    <a:pt x="10408" y="7203"/>
                    <a:pt x="10430" y="7016"/>
                  </a:cubicBezTo>
                  <a:lnTo>
                    <a:pt x="10692" y="5039"/>
                  </a:lnTo>
                  <a:cubicBezTo>
                    <a:pt x="10716" y="4837"/>
                    <a:pt x="10573" y="4646"/>
                    <a:pt x="10371" y="4623"/>
                  </a:cubicBezTo>
                  <a:lnTo>
                    <a:pt x="6894" y="4170"/>
                  </a:lnTo>
                  <a:lnTo>
                    <a:pt x="7347" y="682"/>
                  </a:lnTo>
                  <a:cubicBezTo>
                    <a:pt x="7382" y="479"/>
                    <a:pt x="7240" y="289"/>
                    <a:pt x="7025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1106075" y="4098125"/>
              <a:ext cx="271200" cy="338025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115430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1207225" y="4208650"/>
              <a:ext cx="96400" cy="33625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116412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1218000" y="4262500"/>
              <a:ext cx="94000" cy="33750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117455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1228100" y="4319925"/>
              <a:ext cx="94800" cy="33850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1130200" y="4570700"/>
              <a:ext cx="194075" cy="174025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149362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1596625" y="4138825"/>
              <a:ext cx="151825" cy="141025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17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1449275" y="4488350"/>
              <a:ext cx="267925" cy="266925"/>
            </a:xfrm>
            <a:custGeom>
              <a:rect b="b" l="l" r="r" t="t"/>
              <a:pathLst>
                <a:path extrusionOk="0" h="10677" w="10717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7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1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3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0" y="7007"/>
                  </a:cubicBezTo>
                  <a:lnTo>
                    <a:pt x="10692" y="5042"/>
                  </a:lnTo>
                  <a:cubicBezTo>
                    <a:pt x="10716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47" y="684"/>
                  </a:lnTo>
                  <a:cubicBezTo>
                    <a:pt x="7382" y="470"/>
                    <a:pt x="7240" y="291"/>
                    <a:pt x="7025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311925" y="921825"/>
              <a:ext cx="271200" cy="337225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360150" y="1043050"/>
              <a:ext cx="46550" cy="38675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413000" y="1031775"/>
              <a:ext cx="96200" cy="33875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369975" y="1097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423850" y="1085650"/>
              <a:ext cx="93800" cy="33725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380400" y="1154450"/>
              <a:ext cx="46625" cy="38900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433850" y="1143050"/>
              <a:ext cx="94925" cy="34125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336050" y="1393950"/>
              <a:ext cx="194100" cy="17395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699475" y="10205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802175" y="962250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654825" y="1311750"/>
              <a:ext cx="268525" cy="266650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311925" y="1715975"/>
              <a:ext cx="271200" cy="337450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360150" y="18372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412650" y="1825825"/>
              <a:ext cx="96975" cy="34100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369975" y="189115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423950" y="18798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380400" y="194890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434050" y="1937225"/>
              <a:ext cx="94500" cy="34050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336925" y="2188200"/>
              <a:ext cx="193225" cy="173650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5"/>
            <p:cNvSpPr/>
            <p:nvPr/>
          </p:nvSpPr>
          <p:spPr>
            <a:xfrm>
              <a:off x="699475" y="181492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5"/>
            <p:cNvSpPr/>
            <p:nvPr/>
          </p:nvSpPr>
          <p:spPr>
            <a:xfrm>
              <a:off x="802175" y="1756600"/>
              <a:ext cx="152125" cy="14080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5"/>
            <p:cNvSpPr/>
            <p:nvPr/>
          </p:nvSpPr>
          <p:spPr>
            <a:xfrm>
              <a:off x="655125" y="2105900"/>
              <a:ext cx="268225" cy="266700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5"/>
            <p:cNvSpPr/>
            <p:nvPr/>
          </p:nvSpPr>
          <p:spPr>
            <a:xfrm>
              <a:off x="311925" y="2510400"/>
              <a:ext cx="271200" cy="337175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5"/>
            <p:cNvSpPr/>
            <p:nvPr/>
          </p:nvSpPr>
          <p:spPr>
            <a:xfrm>
              <a:off x="360150" y="2631725"/>
              <a:ext cx="46550" cy="38625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5"/>
            <p:cNvSpPr/>
            <p:nvPr/>
          </p:nvSpPr>
          <p:spPr>
            <a:xfrm>
              <a:off x="413075" y="2620125"/>
              <a:ext cx="96200" cy="33850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5"/>
            <p:cNvSpPr/>
            <p:nvPr/>
          </p:nvSpPr>
          <p:spPr>
            <a:xfrm>
              <a:off x="369975" y="2685525"/>
              <a:ext cx="46550" cy="38700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5"/>
            <p:cNvSpPr/>
            <p:nvPr/>
          </p:nvSpPr>
          <p:spPr>
            <a:xfrm>
              <a:off x="423950" y="2673950"/>
              <a:ext cx="93700" cy="33725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5"/>
            <p:cNvSpPr/>
            <p:nvPr/>
          </p:nvSpPr>
          <p:spPr>
            <a:xfrm>
              <a:off x="380400" y="2743050"/>
              <a:ext cx="46600" cy="38625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5"/>
            <p:cNvSpPr/>
            <p:nvPr/>
          </p:nvSpPr>
          <p:spPr>
            <a:xfrm>
              <a:off x="433850" y="2731600"/>
              <a:ext cx="94825" cy="33850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5"/>
            <p:cNvSpPr/>
            <p:nvPr/>
          </p:nvSpPr>
          <p:spPr>
            <a:xfrm>
              <a:off x="336050" y="2982275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15"/>
            <p:cNvSpPr/>
            <p:nvPr/>
          </p:nvSpPr>
          <p:spPr>
            <a:xfrm>
              <a:off x="699475" y="2609075"/>
              <a:ext cx="152125" cy="140725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15"/>
            <p:cNvSpPr/>
            <p:nvPr/>
          </p:nvSpPr>
          <p:spPr>
            <a:xfrm>
              <a:off x="802175" y="255055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15"/>
            <p:cNvSpPr/>
            <p:nvPr/>
          </p:nvSpPr>
          <p:spPr>
            <a:xfrm>
              <a:off x="655125" y="2899825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15"/>
            <p:cNvSpPr/>
            <p:nvPr/>
          </p:nvSpPr>
          <p:spPr>
            <a:xfrm>
              <a:off x="311925" y="330455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15"/>
            <p:cNvSpPr/>
            <p:nvPr/>
          </p:nvSpPr>
          <p:spPr>
            <a:xfrm>
              <a:off x="360150" y="3425775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15"/>
            <p:cNvSpPr/>
            <p:nvPr/>
          </p:nvSpPr>
          <p:spPr>
            <a:xfrm>
              <a:off x="412650" y="3414475"/>
              <a:ext cx="97050" cy="33750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15"/>
            <p:cNvSpPr/>
            <p:nvPr/>
          </p:nvSpPr>
          <p:spPr>
            <a:xfrm>
              <a:off x="369975" y="3479650"/>
              <a:ext cx="46550" cy="38725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15"/>
            <p:cNvSpPr/>
            <p:nvPr/>
          </p:nvSpPr>
          <p:spPr>
            <a:xfrm>
              <a:off x="423850" y="346835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15"/>
            <p:cNvSpPr/>
            <p:nvPr/>
          </p:nvSpPr>
          <p:spPr>
            <a:xfrm>
              <a:off x="380400" y="3537175"/>
              <a:ext cx="46600" cy="38650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15"/>
            <p:cNvSpPr/>
            <p:nvPr/>
          </p:nvSpPr>
          <p:spPr>
            <a:xfrm>
              <a:off x="434075" y="3525850"/>
              <a:ext cx="94400" cy="33725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15"/>
            <p:cNvSpPr/>
            <p:nvPr/>
          </p:nvSpPr>
          <p:spPr>
            <a:xfrm>
              <a:off x="336925" y="3776475"/>
              <a:ext cx="193225" cy="1736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15"/>
            <p:cNvSpPr/>
            <p:nvPr/>
          </p:nvSpPr>
          <p:spPr>
            <a:xfrm>
              <a:off x="699475" y="3402925"/>
              <a:ext cx="152125" cy="141100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15"/>
            <p:cNvSpPr/>
            <p:nvPr/>
          </p:nvSpPr>
          <p:spPr>
            <a:xfrm>
              <a:off x="802175" y="3344700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15"/>
            <p:cNvSpPr/>
            <p:nvPr/>
          </p:nvSpPr>
          <p:spPr>
            <a:xfrm>
              <a:off x="655125" y="369420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15"/>
            <p:cNvSpPr/>
            <p:nvPr/>
          </p:nvSpPr>
          <p:spPr>
            <a:xfrm>
              <a:off x="311925" y="4098700"/>
              <a:ext cx="271200" cy="33725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15"/>
            <p:cNvSpPr/>
            <p:nvPr/>
          </p:nvSpPr>
          <p:spPr>
            <a:xfrm>
              <a:off x="360150" y="4220000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15"/>
            <p:cNvSpPr/>
            <p:nvPr/>
          </p:nvSpPr>
          <p:spPr>
            <a:xfrm>
              <a:off x="413075" y="4208650"/>
              <a:ext cx="96125" cy="33625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15"/>
            <p:cNvSpPr/>
            <p:nvPr/>
          </p:nvSpPr>
          <p:spPr>
            <a:xfrm>
              <a:off x="369975" y="4273875"/>
              <a:ext cx="46550" cy="38650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15"/>
            <p:cNvSpPr/>
            <p:nvPr/>
          </p:nvSpPr>
          <p:spPr>
            <a:xfrm>
              <a:off x="423850" y="4262500"/>
              <a:ext cx="93700" cy="33750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15"/>
            <p:cNvSpPr/>
            <p:nvPr/>
          </p:nvSpPr>
          <p:spPr>
            <a:xfrm>
              <a:off x="380400" y="4331350"/>
              <a:ext cx="46600" cy="38925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15"/>
            <p:cNvSpPr/>
            <p:nvPr/>
          </p:nvSpPr>
          <p:spPr>
            <a:xfrm>
              <a:off x="433950" y="4319900"/>
              <a:ext cx="94725" cy="33875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15"/>
            <p:cNvSpPr/>
            <p:nvPr/>
          </p:nvSpPr>
          <p:spPr>
            <a:xfrm>
              <a:off x="336050" y="4570700"/>
              <a:ext cx="194100" cy="174025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15"/>
            <p:cNvSpPr/>
            <p:nvPr/>
          </p:nvSpPr>
          <p:spPr>
            <a:xfrm>
              <a:off x="699475" y="4197375"/>
              <a:ext cx="152125" cy="141000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15"/>
            <p:cNvSpPr/>
            <p:nvPr/>
          </p:nvSpPr>
          <p:spPr>
            <a:xfrm>
              <a:off x="802175" y="4138825"/>
              <a:ext cx="152125" cy="141025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15"/>
            <p:cNvSpPr/>
            <p:nvPr/>
          </p:nvSpPr>
          <p:spPr>
            <a:xfrm>
              <a:off x="654825" y="4488350"/>
              <a:ext cx="268225" cy="266925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8" name="Google Shape;2408;p15"/>
          <p:cNvSpPr/>
          <p:nvPr/>
        </p:nvSpPr>
        <p:spPr>
          <a:xfrm>
            <a:off x="0" y="1009725"/>
            <a:ext cx="9144000" cy="3152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15"/>
          <p:cNvSpPr txBox="1"/>
          <p:nvPr>
            <p:ph type="title"/>
          </p:nvPr>
        </p:nvSpPr>
        <p:spPr>
          <a:xfrm>
            <a:off x="3046950" y="2103425"/>
            <a:ext cx="4953600" cy="60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410" name="Google Shape;2410;p15"/>
          <p:cNvSpPr txBox="1"/>
          <p:nvPr>
            <p:ph idx="1" type="subTitle"/>
          </p:nvPr>
        </p:nvSpPr>
        <p:spPr>
          <a:xfrm>
            <a:off x="3046946" y="2690975"/>
            <a:ext cx="4578300" cy="27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411" name="Google Shape;2411;p15"/>
          <p:cNvSpPr txBox="1"/>
          <p:nvPr>
            <p:ph idx="2" type="title"/>
          </p:nvPr>
        </p:nvSpPr>
        <p:spPr>
          <a:xfrm>
            <a:off x="1518754" y="2122025"/>
            <a:ext cx="1577700" cy="91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70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 showMasterSp="0">
  <p:cSld name="BIG_NUMBER_1_4">
    <p:spTree>
      <p:nvGrpSpPr>
        <p:cNvPr id="2412" name="Shape 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3" name="Google Shape;2413;p16"/>
          <p:cNvGrpSpPr/>
          <p:nvPr/>
        </p:nvGrpSpPr>
        <p:grpSpPr>
          <a:xfrm>
            <a:off x="58777" y="98419"/>
            <a:ext cx="9026433" cy="4946660"/>
            <a:chOff x="58777" y="98419"/>
            <a:chExt cx="9026433" cy="4946660"/>
          </a:xfrm>
        </p:grpSpPr>
        <p:sp>
          <p:nvSpPr>
            <p:cNvPr id="2414" name="Google Shape;2414;p16"/>
            <p:cNvSpPr/>
            <p:nvPr/>
          </p:nvSpPr>
          <p:spPr>
            <a:xfrm>
              <a:off x="8256418" y="98419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7"/>
                    <a:pt x="4763" y="994"/>
                  </a:cubicBezTo>
                  <a:cubicBezTo>
                    <a:pt x="4799" y="1196"/>
                    <a:pt x="4751" y="1387"/>
                    <a:pt x="4620" y="1541"/>
                  </a:cubicBezTo>
                  <a:lnTo>
                    <a:pt x="3822" y="1684"/>
                  </a:lnTo>
                  <a:cubicBezTo>
                    <a:pt x="3656" y="1589"/>
                    <a:pt x="3537" y="1422"/>
                    <a:pt x="3501" y="1232"/>
                  </a:cubicBez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34" y="2749"/>
                  </a:moveTo>
                  <a:cubicBezTo>
                    <a:pt x="8105" y="2749"/>
                    <a:pt x="8340" y="2930"/>
                    <a:pt x="8383" y="3208"/>
                  </a:cubicBezTo>
                  <a:lnTo>
                    <a:pt x="9776" y="10769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25" y="12550"/>
                    <a:pt x="2990" y="12553"/>
                    <a:pt x="2956" y="12553"/>
                  </a:cubicBezTo>
                  <a:cubicBezTo>
                    <a:pt x="2699" y="12553"/>
                    <a:pt x="2471" y="12365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58"/>
                    <a:pt x="1489" y="3899"/>
                  </a:cubicBezTo>
                  <a:lnTo>
                    <a:pt x="2239" y="3768"/>
                  </a:lnTo>
                  <a:cubicBezTo>
                    <a:pt x="2270" y="3977"/>
                    <a:pt x="2449" y="4122"/>
                    <a:pt x="2653" y="4122"/>
                  </a:cubicBezTo>
                  <a:cubicBezTo>
                    <a:pt x="2681" y="4122"/>
                    <a:pt x="2710" y="4119"/>
                    <a:pt x="2739" y="4113"/>
                  </a:cubicBezTo>
                  <a:lnTo>
                    <a:pt x="6656" y="3399"/>
                  </a:lnTo>
                  <a:cubicBezTo>
                    <a:pt x="6882" y="3363"/>
                    <a:pt x="7049" y="3125"/>
                    <a:pt x="7001" y="2899"/>
                  </a:cubicBezTo>
                  <a:lnTo>
                    <a:pt x="7740" y="2756"/>
                  </a:lnTo>
                  <a:cubicBezTo>
                    <a:pt x="7771" y="2751"/>
                    <a:pt x="7803" y="2749"/>
                    <a:pt x="7834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34" y="136"/>
                    <a:pt x="2941" y="708"/>
                    <a:pt x="3072" y="1303"/>
                  </a:cubicBezTo>
                  <a:cubicBezTo>
                    <a:pt x="3096" y="1482"/>
                    <a:pt x="3168" y="1649"/>
                    <a:pt x="3287" y="1779"/>
                  </a:cubicBezTo>
                  <a:lnTo>
                    <a:pt x="2501" y="1922"/>
                  </a:lnTo>
                  <a:cubicBezTo>
                    <a:pt x="2191" y="1982"/>
                    <a:pt x="1977" y="2291"/>
                    <a:pt x="2037" y="2613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1" y="13217"/>
                    <a:pt x="2111" y="13520"/>
                    <a:pt x="2537" y="13520"/>
                  </a:cubicBezTo>
                  <a:cubicBezTo>
                    <a:pt x="2588" y="13520"/>
                    <a:pt x="2640" y="13516"/>
                    <a:pt x="2691" y="13507"/>
                  </a:cubicBezTo>
                  <a:lnTo>
                    <a:pt x="10026" y="12162"/>
                  </a:lnTo>
                  <a:cubicBezTo>
                    <a:pt x="10514" y="12066"/>
                    <a:pt x="10835" y="11602"/>
                    <a:pt x="10740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79"/>
                  </a:cubicBezTo>
                  <a:lnTo>
                    <a:pt x="6859" y="2018"/>
                  </a:lnTo>
                  <a:lnTo>
                    <a:pt x="6799" y="1744"/>
                  </a:lnTo>
                  <a:cubicBezTo>
                    <a:pt x="6746" y="1458"/>
                    <a:pt x="6506" y="1258"/>
                    <a:pt x="6228" y="1258"/>
                  </a:cubicBezTo>
                  <a:cubicBezTo>
                    <a:pt x="6192" y="1258"/>
                    <a:pt x="6157" y="1261"/>
                    <a:pt x="6120" y="1268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8318251" y="255566"/>
              <a:ext cx="60156" cy="49898"/>
            </a:xfrm>
            <a:custGeom>
              <a:rect b="b" l="l" r="r" t="t"/>
              <a:pathLst>
                <a:path extrusionOk="0" h="1547" w="1865">
                  <a:moveTo>
                    <a:pt x="1027" y="1"/>
                  </a:moveTo>
                  <a:cubicBezTo>
                    <a:pt x="979" y="1"/>
                    <a:pt x="930" y="5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4" y="1138"/>
                    <a:pt x="1775" y="634"/>
                  </a:cubicBezTo>
                  <a:cubicBezTo>
                    <a:pt x="1701" y="266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8386792" y="241019"/>
              <a:ext cx="124149" cy="43706"/>
            </a:xfrm>
            <a:custGeom>
              <a:rect b="b" l="l" r="r" t="t"/>
              <a:pathLst>
                <a:path extrusionOk="0" h="1355" w="3849">
                  <a:moveTo>
                    <a:pt x="3252" y="1"/>
                  </a:moveTo>
                  <a:cubicBezTo>
                    <a:pt x="3216" y="1"/>
                    <a:pt x="3178" y="5"/>
                    <a:pt x="3138" y="14"/>
                  </a:cubicBezTo>
                  <a:lnTo>
                    <a:pt x="542" y="490"/>
                  </a:lnTo>
                  <a:cubicBezTo>
                    <a:pt x="1" y="580"/>
                    <a:pt x="112" y="1354"/>
                    <a:pt x="611" y="1354"/>
                  </a:cubicBezTo>
                  <a:cubicBezTo>
                    <a:pt x="638" y="1354"/>
                    <a:pt x="667" y="1352"/>
                    <a:pt x="697" y="1347"/>
                  </a:cubicBezTo>
                  <a:lnTo>
                    <a:pt x="3293" y="871"/>
                  </a:lnTo>
                  <a:cubicBezTo>
                    <a:pt x="3848" y="793"/>
                    <a:pt x="3751" y="1"/>
                    <a:pt x="325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8330927" y="325172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8400436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8344377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17"/>
                  </a:cubicBezTo>
                  <a:cubicBezTo>
                    <a:pt x="711" y="1513"/>
                    <a:pt x="861" y="1556"/>
                    <a:pt x="1007" y="1556"/>
                  </a:cubicBezTo>
                  <a:cubicBezTo>
                    <a:pt x="1458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8413725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69" y="0"/>
                  </a:moveTo>
                  <a:cubicBezTo>
                    <a:pt x="3151" y="0"/>
                    <a:pt x="3132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15" y="1364"/>
                  </a:cubicBezTo>
                  <a:cubicBezTo>
                    <a:pt x="634" y="1364"/>
                    <a:pt x="653" y="1363"/>
                    <a:pt x="672" y="1361"/>
                  </a:cubicBezTo>
                  <a:lnTo>
                    <a:pt x="3267" y="885"/>
                  </a:lnTo>
                  <a:cubicBezTo>
                    <a:pt x="3796" y="758"/>
                    <a:pt x="3670" y="0"/>
                    <a:pt x="316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8287157" y="708297"/>
              <a:ext cx="250396" cy="224721"/>
            </a:xfrm>
            <a:custGeom>
              <a:rect b="b" l="l" r="r" t="t"/>
              <a:pathLst>
                <a:path extrusionOk="0" h="6967" w="7763">
                  <a:moveTo>
                    <a:pt x="3922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12" y="5493"/>
                    <a:pt x="2012" y="6434"/>
                  </a:cubicBezTo>
                  <a:cubicBezTo>
                    <a:pt x="2578" y="6793"/>
                    <a:pt x="3210" y="6966"/>
                    <a:pt x="3835" y="6966"/>
                  </a:cubicBezTo>
                  <a:cubicBezTo>
                    <a:pt x="4867" y="6966"/>
                    <a:pt x="5881" y="6495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8756435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1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8888938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4" y="1"/>
                  </a:moveTo>
                  <a:cubicBezTo>
                    <a:pt x="3167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29" y="1080"/>
                  </a:cubicBezTo>
                  <a:lnTo>
                    <a:pt x="5322" y="925"/>
                  </a:lnTo>
                  <a:cubicBezTo>
                    <a:pt x="4907" y="324"/>
                    <a:pt x="4246" y="1"/>
                    <a:pt x="357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8698827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92" y="3805"/>
                  </a:lnTo>
                  <a:lnTo>
                    <a:pt x="703" y="3340"/>
                  </a:lnTo>
                  <a:cubicBezTo>
                    <a:pt x="688" y="3338"/>
                    <a:pt x="673" y="3338"/>
                    <a:pt x="659" y="3338"/>
                  </a:cubicBezTo>
                  <a:cubicBezTo>
                    <a:pt x="474" y="3338"/>
                    <a:pt x="308" y="3474"/>
                    <a:pt x="286" y="3662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5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26" y="7329"/>
                  </a:lnTo>
                  <a:cubicBezTo>
                    <a:pt x="10040" y="7331"/>
                    <a:pt x="10055" y="7331"/>
                    <a:pt x="10070" y="7331"/>
                  </a:cubicBezTo>
                  <a:cubicBezTo>
                    <a:pt x="10253" y="7331"/>
                    <a:pt x="10409" y="7195"/>
                    <a:pt x="10442" y="7007"/>
                  </a:cubicBezTo>
                  <a:lnTo>
                    <a:pt x="10704" y="5031"/>
                  </a:lnTo>
                  <a:cubicBezTo>
                    <a:pt x="10728" y="4828"/>
                    <a:pt x="10585" y="4638"/>
                    <a:pt x="10383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2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6"/>
            <p:cNvSpPr/>
            <p:nvPr/>
          </p:nvSpPr>
          <p:spPr>
            <a:xfrm>
              <a:off x="8256031" y="1123935"/>
              <a:ext cx="349902" cy="435572"/>
            </a:xfrm>
            <a:custGeom>
              <a:rect b="b" l="l" r="r" t="t"/>
              <a:pathLst>
                <a:path extrusionOk="0" h="13504" w="10848">
                  <a:moveTo>
                    <a:pt x="4160" y="409"/>
                  </a:moveTo>
                  <a:cubicBezTo>
                    <a:pt x="4450" y="409"/>
                    <a:pt x="4735" y="584"/>
                    <a:pt x="4787" y="977"/>
                  </a:cubicBezTo>
                  <a:cubicBezTo>
                    <a:pt x="4823" y="1168"/>
                    <a:pt x="4763" y="1370"/>
                    <a:pt x="4632" y="1513"/>
                  </a:cubicBezTo>
                  <a:lnTo>
                    <a:pt x="3846" y="1668"/>
                  </a:lnTo>
                  <a:cubicBezTo>
                    <a:pt x="3668" y="1573"/>
                    <a:pt x="3549" y="1406"/>
                    <a:pt x="3513" y="1204"/>
                  </a:cubicBezTo>
                  <a:cubicBezTo>
                    <a:pt x="3399" y="705"/>
                    <a:pt x="3783" y="409"/>
                    <a:pt x="4160" y="409"/>
                  </a:cubicBezTo>
                  <a:close/>
                  <a:moveTo>
                    <a:pt x="7868" y="2729"/>
                  </a:moveTo>
                  <a:cubicBezTo>
                    <a:pt x="8126" y="2729"/>
                    <a:pt x="8354" y="2918"/>
                    <a:pt x="8406" y="3180"/>
                  </a:cubicBezTo>
                  <a:lnTo>
                    <a:pt x="9788" y="10741"/>
                  </a:lnTo>
                  <a:cubicBezTo>
                    <a:pt x="9847" y="11038"/>
                    <a:pt x="9645" y="11324"/>
                    <a:pt x="9347" y="11372"/>
                  </a:cubicBezTo>
                  <a:lnTo>
                    <a:pt x="3072" y="12515"/>
                  </a:lnTo>
                  <a:cubicBezTo>
                    <a:pt x="3037" y="12522"/>
                    <a:pt x="3003" y="12525"/>
                    <a:pt x="2968" y="12525"/>
                  </a:cubicBezTo>
                  <a:cubicBezTo>
                    <a:pt x="2713" y="12525"/>
                    <a:pt x="2494" y="12337"/>
                    <a:pt x="2441" y="12074"/>
                  </a:cubicBezTo>
                  <a:lnTo>
                    <a:pt x="1072" y="4514"/>
                  </a:lnTo>
                  <a:cubicBezTo>
                    <a:pt x="1013" y="4216"/>
                    <a:pt x="1215" y="3930"/>
                    <a:pt x="1513" y="3883"/>
                  </a:cubicBezTo>
                  <a:lnTo>
                    <a:pt x="2263" y="3740"/>
                  </a:lnTo>
                  <a:cubicBezTo>
                    <a:pt x="2295" y="3955"/>
                    <a:pt x="2483" y="4102"/>
                    <a:pt x="2695" y="4102"/>
                  </a:cubicBezTo>
                  <a:cubicBezTo>
                    <a:pt x="2717" y="4102"/>
                    <a:pt x="2740" y="4100"/>
                    <a:pt x="2763" y="4097"/>
                  </a:cubicBezTo>
                  <a:lnTo>
                    <a:pt x="6680" y="3382"/>
                  </a:lnTo>
                  <a:cubicBezTo>
                    <a:pt x="6906" y="3335"/>
                    <a:pt x="7073" y="3109"/>
                    <a:pt x="7025" y="2870"/>
                  </a:cubicBezTo>
                  <a:lnTo>
                    <a:pt x="7764" y="2740"/>
                  </a:lnTo>
                  <a:cubicBezTo>
                    <a:pt x="7799" y="2732"/>
                    <a:pt x="7834" y="2729"/>
                    <a:pt x="7868" y="2729"/>
                  </a:cubicBezTo>
                  <a:close/>
                  <a:moveTo>
                    <a:pt x="4149" y="1"/>
                  </a:moveTo>
                  <a:cubicBezTo>
                    <a:pt x="4001" y="1"/>
                    <a:pt x="3850" y="31"/>
                    <a:pt x="3704" y="96"/>
                  </a:cubicBezTo>
                  <a:cubicBezTo>
                    <a:pt x="3061" y="382"/>
                    <a:pt x="2858" y="1204"/>
                    <a:pt x="3299" y="1763"/>
                  </a:cubicBezTo>
                  <a:lnTo>
                    <a:pt x="2513" y="1906"/>
                  </a:lnTo>
                  <a:cubicBezTo>
                    <a:pt x="2203" y="1966"/>
                    <a:pt x="1989" y="2275"/>
                    <a:pt x="2049" y="2597"/>
                  </a:cubicBezTo>
                  <a:lnTo>
                    <a:pt x="2096" y="2870"/>
                  </a:lnTo>
                  <a:lnTo>
                    <a:pt x="810" y="3109"/>
                  </a:lnTo>
                  <a:cubicBezTo>
                    <a:pt x="322" y="3192"/>
                    <a:pt x="1" y="3656"/>
                    <a:pt x="96" y="4144"/>
                  </a:cubicBezTo>
                  <a:lnTo>
                    <a:pt x="1668" y="12765"/>
                  </a:lnTo>
                  <a:cubicBezTo>
                    <a:pt x="1753" y="13201"/>
                    <a:pt x="2123" y="13504"/>
                    <a:pt x="2549" y="13504"/>
                  </a:cubicBezTo>
                  <a:cubicBezTo>
                    <a:pt x="2600" y="13504"/>
                    <a:pt x="2652" y="13500"/>
                    <a:pt x="2703" y="13491"/>
                  </a:cubicBezTo>
                  <a:lnTo>
                    <a:pt x="10038" y="12145"/>
                  </a:lnTo>
                  <a:cubicBezTo>
                    <a:pt x="10526" y="12062"/>
                    <a:pt x="10847" y="11598"/>
                    <a:pt x="10752" y="11110"/>
                  </a:cubicBezTo>
                  <a:lnTo>
                    <a:pt x="9180" y="2478"/>
                  </a:lnTo>
                  <a:cubicBezTo>
                    <a:pt x="9107" y="2047"/>
                    <a:pt x="8737" y="1746"/>
                    <a:pt x="8316" y="1746"/>
                  </a:cubicBezTo>
                  <a:cubicBezTo>
                    <a:pt x="8260" y="1746"/>
                    <a:pt x="8202" y="1752"/>
                    <a:pt x="8145" y="1763"/>
                  </a:cubicBezTo>
                  <a:lnTo>
                    <a:pt x="6871" y="1989"/>
                  </a:lnTo>
                  <a:lnTo>
                    <a:pt x="6811" y="1716"/>
                  </a:lnTo>
                  <a:cubicBezTo>
                    <a:pt x="6757" y="1426"/>
                    <a:pt x="6510" y="1232"/>
                    <a:pt x="6226" y="1232"/>
                  </a:cubicBezTo>
                  <a:cubicBezTo>
                    <a:pt x="6195" y="1232"/>
                    <a:pt x="6164" y="1235"/>
                    <a:pt x="6132" y="1239"/>
                  </a:cubicBezTo>
                  <a:lnTo>
                    <a:pt x="5180" y="1418"/>
                  </a:lnTo>
                  <a:cubicBezTo>
                    <a:pt x="5239" y="1239"/>
                    <a:pt x="5251" y="1061"/>
                    <a:pt x="5216" y="894"/>
                  </a:cubicBezTo>
                  <a:cubicBezTo>
                    <a:pt x="5114" y="352"/>
                    <a:pt x="4651" y="1"/>
                    <a:pt x="414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16"/>
            <p:cNvSpPr/>
            <p:nvPr/>
          </p:nvSpPr>
          <p:spPr>
            <a:xfrm>
              <a:off x="8318251" y="1280275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8386373" y="1265566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1"/>
                  </a:moveTo>
                  <a:cubicBezTo>
                    <a:pt x="3234" y="1"/>
                    <a:pt x="3194" y="5"/>
                    <a:pt x="3151" y="15"/>
                  </a:cubicBezTo>
                  <a:lnTo>
                    <a:pt x="555" y="492"/>
                  </a:lnTo>
                  <a:cubicBezTo>
                    <a:pt x="0" y="569"/>
                    <a:pt x="108" y="1362"/>
                    <a:pt x="598" y="1362"/>
                  </a:cubicBezTo>
                  <a:cubicBezTo>
                    <a:pt x="634" y="1362"/>
                    <a:pt x="671" y="1358"/>
                    <a:pt x="710" y="1349"/>
                  </a:cubicBezTo>
                  <a:lnTo>
                    <a:pt x="3306" y="873"/>
                  </a:lnTo>
                  <a:cubicBezTo>
                    <a:pt x="3881" y="817"/>
                    <a:pt x="3778" y="1"/>
                    <a:pt x="327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8330927" y="1349784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8" y="1545"/>
                  </a:cubicBezTo>
                  <a:cubicBezTo>
                    <a:pt x="1455" y="1545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8400533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8344377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8413983" y="1409585"/>
              <a:ext cx="121440" cy="43577"/>
            </a:xfrm>
            <a:custGeom>
              <a:rect b="b" l="l" r="r" t="t"/>
              <a:pathLst>
                <a:path extrusionOk="0" h="1351" w="3765">
                  <a:moveTo>
                    <a:pt x="3162" y="0"/>
                  </a:moveTo>
                  <a:cubicBezTo>
                    <a:pt x="3143" y="0"/>
                    <a:pt x="3124" y="1"/>
                    <a:pt x="3105" y="3"/>
                  </a:cubicBezTo>
                  <a:lnTo>
                    <a:pt x="509" y="468"/>
                  </a:lnTo>
                  <a:cubicBezTo>
                    <a:pt x="1" y="606"/>
                    <a:pt x="120" y="1351"/>
                    <a:pt x="618" y="1351"/>
                  </a:cubicBezTo>
                  <a:cubicBezTo>
                    <a:pt x="633" y="1351"/>
                    <a:pt x="648" y="1350"/>
                    <a:pt x="664" y="1349"/>
                  </a:cubicBezTo>
                  <a:lnTo>
                    <a:pt x="3259" y="872"/>
                  </a:lnTo>
                  <a:cubicBezTo>
                    <a:pt x="3764" y="735"/>
                    <a:pt x="3650" y="0"/>
                    <a:pt x="316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8288286" y="1733038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899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16" y="524"/>
                  </a:cubicBezTo>
                  <a:cubicBezTo>
                    <a:pt x="5152" y="171"/>
                    <a:pt x="4522" y="0"/>
                    <a:pt x="3899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3" y="6418"/>
                  </a:cubicBezTo>
                  <a:cubicBezTo>
                    <a:pt x="2521" y="6774"/>
                    <a:pt x="3157" y="6945"/>
                    <a:pt x="3786" y="6945"/>
                  </a:cubicBezTo>
                  <a:cubicBezTo>
                    <a:pt x="4821" y="6945"/>
                    <a:pt x="5840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8756435" y="1251439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39" y="2275"/>
                    <a:pt x="1" y="3585"/>
                    <a:pt x="655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5" y="5629"/>
                  </a:cubicBezTo>
                  <a:cubicBezTo>
                    <a:pt x="2911" y="5629"/>
                    <a:pt x="3321" y="5510"/>
                    <a:pt x="3680" y="5264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8888938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88" y="1"/>
                  </a:moveTo>
                  <a:cubicBezTo>
                    <a:pt x="3176" y="1"/>
                    <a:pt x="2760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34" y="3346"/>
                    <a:pt x="6072" y="2036"/>
                    <a:pt x="5429" y="1072"/>
                  </a:cubicBezTo>
                  <a:lnTo>
                    <a:pt x="5429" y="1072"/>
                  </a:lnTo>
                  <a:lnTo>
                    <a:pt x="5429" y="1084"/>
                  </a:lnTo>
                  <a:lnTo>
                    <a:pt x="5322" y="917"/>
                  </a:lnTo>
                  <a:cubicBezTo>
                    <a:pt x="4916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8698827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92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4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1"/>
                    <a:pt x="346" y="6055"/>
                  </a:cubicBezTo>
                  <a:lnTo>
                    <a:pt x="346" y="6043"/>
                  </a:lnTo>
                  <a:lnTo>
                    <a:pt x="3822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59" y="685"/>
                  </a:lnTo>
                  <a:cubicBezTo>
                    <a:pt x="7382" y="471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8256418" y="2147999"/>
              <a:ext cx="349515" cy="435765"/>
            </a:xfrm>
            <a:custGeom>
              <a:rect b="b" l="l" r="r" t="t"/>
              <a:pathLst>
                <a:path extrusionOk="0" h="13510" w="10836">
                  <a:moveTo>
                    <a:pt x="4138" y="431"/>
                  </a:moveTo>
                  <a:cubicBezTo>
                    <a:pt x="4427" y="431"/>
                    <a:pt x="4711" y="605"/>
                    <a:pt x="4763" y="994"/>
                  </a:cubicBezTo>
                  <a:cubicBezTo>
                    <a:pt x="4799" y="1185"/>
                    <a:pt x="4751" y="1387"/>
                    <a:pt x="4620" y="1530"/>
                  </a:cubicBezTo>
                  <a:lnTo>
                    <a:pt x="3822" y="1685"/>
                  </a:lnTo>
                  <a:cubicBezTo>
                    <a:pt x="3656" y="1590"/>
                    <a:pt x="3537" y="1423"/>
                    <a:pt x="3501" y="1232"/>
                  </a:cubicBezTo>
                  <a:lnTo>
                    <a:pt x="3501" y="1220"/>
                  </a:lnTo>
                  <a:cubicBezTo>
                    <a:pt x="3387" y="723"/>
                    <a:pt x="3765" y="431"/>
                    <a:pt x="4138" y="431"/>
                  </a:cubicBezTo>
                  <a:close/>
                  <a:moveTo>
                    <a:pt x="7844" y="2734"/>
                  </a:moveTo>
                  <a:cubicBezTo>
                    <a:pt x="8102" y="2734"/>
                    <a:pt x="8330" y="2922"/>
                    <a:pt x="8383" y="3185"/>
                  </a:cubicBezTo>
                  <a:lnTo>
                    <a:pt x="9776" y="10757"/>
                  </a:lnTo>
                  <a:cubicBezTo>
                    <a:pt x="9823" y="11055"/>
                    <a:pt x="9621" y="11341"/>
                    <a:pt x="9323" y="11388"/>
                  </a:cubicBezTo>
                  <a:lnTo>
                    <a:pt x="3060" y="12531"/>
                  </a:lnTo>
                  <a:cubicBezTo>
                    <a:pt x="3025" y="12538"/>
                    <a:pt x="2990" y="12542"/>
                    <a:pt x="2956" y="12542"/>
                  </a:cubicBezTo>
                  <a:cubicBezTo>
                    <a:pt x="2699" y="12542"/>
                    <a:pt x="2471" y="12353"/>
                    <a:pt x="2429" y="12091"/>
                  </a:cubicBezTo>
                  <a:lnTo>
                    <a:pt x="1048" y="4518"/>
                  </a:lnTo>
                  <a:cubicBezTo>
                    <a:pt x="989" y="4221"/>
                    <a:pt x="1191" y="3935"/>
                    <a:pt x="1489" y="3887"/>
                  </a:cubicBezTo>
                  <a:lnTo>
                    <a:pt x="2239" y="3745"/>
                  </a:lnTo>
                  <a:cubicBezTo>
                    <a:pt x="2271" y="3955"/>
                    <a:pt x="2451" y="4110"/>
                    <a:pt x="2657" y="4110"/>
                  </a:cubicBezTo>
                  <a:cubicBezTo>
                    <a:pt x="2684" y="4110"/>
                    <a:pt x="2711" y="4107"/>
                    <a:pt x="2739" y="4102"/>
                  </a:cubicBezTo>
                  <a:lnTo>
                    <a:pt x="6656" y="3387"/>
                  </a:lnTo>
                  <a:cubicBezTo>
                    <a:pt x="6882" y="3340"/>
                    <a:pt x="7049" y="3114"/>
                    <a:pt x="7001" y="2875"/>
                  </a:cubicBezTo>
                  <a:lnTo>
                    <a:pt x="7740" y="2744"/>
                  </a:lnTo>
                  <a:cubicBezTo>
                    <a:pt x="7775" y="2737"/>
                    <a:pt x="7810" y="2734"/>
                    <a:pt x="7844" y="2734"/>
                  </a:cubicBezTo>
                  <a:close/>
                  <a:moveTo>
                    <a:pt x="4134" y="1"/>
                  </a:moveTo>
                  <a:cubicBezTo>
                    <a:pt x="4070" y="1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4"/>
                  </a:cubicBezTo>
                  <a:cubicBezTo>
                    <a:pt x="3096" y="1470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80"/>
                    <a:pt x="2037" y="2602"/>
                  </a:cubicBezTo>
                  <a:lnTo>
                    <a:pt x="2084" y="2887"/>
                  </a:lnTo>
                  <a:lnTo>
                    <a:pt x="798" y="3114"/>
                  </a:lnTo>
                  <a:cubicBezTo>
                    <a:pt x="310" y="3209"/>
                    <a:pt x="1" y="3673"/>
                    <a:pt x="84" y="4149"/>
                  </a:cubicBezTo>
                  <a:lnTo>
                    <a:pt x="1656" y="12781"/>
                  </a:lnTo>
                  <a:cubicBezTo>
                    <a:pt x="1740" y="13216"/>
                    <a:pt x="2109" y="13509"/>
                    <a:pt x="2533" y="13509"/>
                  </a:cubicBezTo>
                  <a:cubicBezTo>
                    <a:pt x="2585" y="13509"/>
                    <a:pt x="2638" y="13505"/>
                    <a:pt x="2691" y="13496"/>
                  </a:cubicBezTo>
                  <a:lnTo>
                    <a:pt x="10026" y="12162"/>
                  </a:lnTo>
                  <a:cubicBezTo>
                    <a:pt x="10514" y="12067"/>
                    <a:pt x="10835" y="11603"/>
                    <a:pt x="10752" y="11114"/>
                  </a:cubicBezTo>
                  <a:lnTo>
                    <a:pt x="9168" y="2482"/>
                  </a:lnTo>
                  <a:cubicBezTo>
                    <a:pt x="9094" y="2048"/>
                    <a:pt x="8718" y="1755"/>
                    <a:pt x="8291" y="1755"/>
                  </a:cubicBezTo>
                  <a:cubicBezTo>
                    <a:pt x="8239" y="1755"/>
                    <a:pt x="8186" y="1759"/>
                    <a:pt x="8133" y="1768"/>
                  </a:cubicBezTo>
                  <a:lnTo>
                    <a:pt x="6859" y="2006"/>
                  </a:lnTo>
                  <a:lnTo>
                    <a:pt x="6799" y="1732"/>
                  </a:lnTo>
                  <a:cubicBezTo>
                    <a:pt x="6745" y="1442"/>
                    <a:pt x="6498" y="1249"/>
                    <a:pt x="6214" y="1249"/>
                  </a:cubicBezTo>
                  <a:cubicBezTo>
                    <a:pt x="6183" y="1249"/>
                    <a:pt x="6152" y="1251"/>
                    <a:pt x="6120" y="1256"/>
                  </a:cubicBezTo>
                  <a:lnTo>
                    <a:pt x="5168" y="1435"/>
                  </a:lnTo>
                  <a:cubicBezTo>
                    <a:pt x="5227" y="1268"/>
                    <a:pt x="5239" y="1089"/>
                    <a:pt x="5204" y="911"/>
                  </a:cubicBezTo>
                  <a:cubicBezTo>
                    <a:pt x="5119" y="380"/>
                    <a:pt x="4655" y="1"/>
                    <a:pt x="413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8318251" y="2305274"/>
              <a:ext cx="60156" cy="49834"/>
            </a:xfrm>
            <a:custGeom>
              <a:rect b="b" l="l" r="r" t="t"/>
              <a:pathLst>
                <a:path extrusionOk="0" h="1545" w="1865">
                  <a:moveTo>
                    <a:pt x="1014" y="0"/>
                  </a:moveTo>
                  <a:cubicBezTo>
                    <a:pt x="970" y="0"/>
                    <a:pt x="926" y="4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8"/>
                    <a:pt x="1379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838692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40" y="0"/>
                  </a:moveTo>
                  <a:cubicBezTo>
                    <a:pt x="3207" y="0"/>
                    <a:pt x="3171" y="4"/>
                    <a:pt x="3134" y="11"/>
                  </a:cubicBezTo>
                  <a:lnTo>
                    <a:pt x="538" y="487"/>
                  </a:lnTo>
                  <a:cubicBezTo>
                    <a:pt x="0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4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8330927" y="2374687"/>
              <a:ext cx="60156" cy="49931"/>
            </a:xfrm>
            <a:custGeom>
              <a:rect b="b" l="l" r="r" t="t"/>
              <a:pathLst>
                <a:path extrusionOk="0" h="1548" w="1865">
                  <a:moveTo>
                    <a:pt x="1027" y="0"/>
                  </a:moveTo>
                  <a:cubicBezTo>
                    <a:pt x="979" y="0"/>
                    <a:pt x="930" y="5"/>
                    <a:pt x="881" y="15"/>
                  </a:cubicBezTo>
                  <a:cubicBezTo>
                    <a:pt x="203" y="122"/>
                    <a:pt x="0" y="1015"/>
                    <a:pt x="572" y="1408"/>
                  </a:cubicBezTo>
                  <a:cubicBezTo>
                    <a:pt x="710" y="1505"/>
                    <a:pt x="861" y="1548"/>
                    <a:pt x="1007" y="1548"/>
                  </a:cubicBezTo>
                  <a:cubicBezTo>
                    <a:pt x="1454" y="1548"/>
                    <a:pt x="1864" y="1145"/>
                    <a:pt x="1774" y="634"/>
                  </a:cubicBezTo>
                  <a:cubicBezTo>
                    <a:pt x="1701" y="266"/>
                    <a:pt x="1386" y="0"/>
                    <a:pt x="102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8400533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8344377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3" y="131"/>
                    <a:pt x="0" y="1012"/>
                    <a:pt x="572" y="1404"/>
                  </a:cubicBezTo>
                  <a:cubicBezTo>
                    <a:pt x="713" y="1501"/>
                    <a:pt x="865" y="1545"/>
                    <a:pt x="1012" y="1545"/>
                  </a:cubicBezTo>
                  <a:cubicBezTo>
                    <a:pt x="1460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841372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0" y="1"/>
                  </a:moveTo>
                  <a:cubicBezTo>
                    <a:pt x="3158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15" y="1354"/>
                  </a:cubicBezTo>
                  <a:cubicBezTo>
                    <a:pt x="633" y="1354"/>
                    <a:pt x="652" y="1353"/>
                    <a:pt x="672" y="1351"/>
                  </a:cubicBezTo>
                  <a:lnTo>
                    <a:pt x="3267" y="874"/>
                  </a:lnTo>
                  <a:cubicBezTo>
                    <a:pt x="3792" y="749"/>
                    <a:pt x="3672" y="1"/>
                    <a:pt x="3180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8287157" y="2757554"/>
              <a:ext cx="250396" cy="224785"/>
            </a:xfrm>
            <a:custGeom>
              <a:rect b="b" l="l" r="r" t="t"/>
              <a:pathLst>
                <a:path extrusionOk="0" h="6969" w="7763">
                  <a:moveTo>
                    <a:pt x="3926" y="0"/>
                  </a:moveTo>
                  <a:cubicBezTo>
                    <a:pt x="2894" y="0"/>
                    <a:pt x="1881" y="467"/>
                    <a:pt x="1215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12" y="5492"/>
                    <a:pt x="2012" y="6444"/>
                  </a:cubicBezTo>
                  <a:cubicBezTo>
                    <a:pt x="2576" y="6798"/>
                    <a:pt x="3206" y="6968"/>
                    <a:pt x="3829" y="6968"/>
                  </a:cubicBezTo>
                  <a:cubicBezTo>
                    <a:pt x="4864" y="6968"/>
                    <a:pt x="5880" y="6500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8756435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63" y="5308"/>
                    <a:pt x="1825" y="5629"/>
                    <a:pt x="2498" y="5629"/>
                  </a:cubicBezTo>
                  <a:cubicBezTo>
                    <a:pt x="2907" y="5629"/>
                    <a:pt x="3320" y="5511"/>
                    <a:pt x="3680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8888938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4"/>
                    <a:pt x="5429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8698827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03" y="3349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3"/>
                    <a:pt x="286" y="3670"/>
                  </a:cubicBezTo>
                  <a:lnTo>
                    <a:pt x="24" y="5635"/>
                  </a:lnTo>
                  <a:cubicBezTo>
                    <a:pt x="1" y="5849"/>
                    <a:pt x="143" y="6028"/>
                    <a:pt x="346" y="6063"/>
                  </a:cubicBezTo>
                  <a:lnTo>
                    <a:pt x="3822" y="6516"/>
                  </a:lnTo>
                  <a:lnTo>
                    <a:pt x="3370" y="10004"/>
                  </a:lnTo>
                  <a:cubicBezTo>
                    <a:pt x="3346" y="10207"/>
                    <a:pt x="3489" y="10385"/>
                    <a:pt x="3692" y="10421"/>
                  </a:cubicBezTo>
                  <a:lnTo>
                    <a:pt x="5656" y="10671"/>
                  </a:lnTo>
                  <a:cubicBezTo>
                    <a:pt x="5678" y="10675"/>
                    <a:pt x="5700" y="10677"/>
                    <a:pt x="5721" y="10677"/>
                  </a:cubicBezTo>
                  <a:cubicBezTo>
                    <a:pt x="5906" y="10677"/>
                    <a:pt x="6053" y="10543"/>
                    <a:pt x="6085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5" y="7340"/>
                    <a:pt x="10060" y="7340"/>
                  </a:cubicBezTo>
                  <a:cubicBezTo>
                    <a:pt x="1025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83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2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8256031" y="3173385"/>
              <a:ext cx="349902" cy="435733"/>
            </a:xfrm>
            <a:custGeom>
              <a:rect b="b" l="l" r="r" t="t"/>
              <a:pathLst>
                <a:path extrusionOk="0" h="13509" w="10848">
                  <a:moveTo>
                    <a:pt x="4164" y="411"/>
                  </a:moveTo>
                  <a:cubicBezTo>
                    <a:pt x="4452" y="411"/>
                    <a:pt x="4735" y="584"/>
                    <a:pt x="4787" y="970"/>
                  </a:cubicBezTo>
                  <a:cubicBezTo>
                    <a:pt x="4823" y="1172"/>
                    <a:pt x="4763" y="1363"/>
                    <a:pt x="4632" y="1518"/>
                  </a:cubicBezTo>
                  <a:lnTo>
                    <a:pt x="3846" y="1661"/>
                  </a:lnTo>
                  <a:cubicBezTo>
                    <a:pt x="3668" y="1565"/>
                    <a:pt x="3549" y="1399"/>
                    <a:pt x="3513" y="1208"/>
                  </a:cubicBezTo>
                  <a:cubicBezTo>
                    <a:pt x="3398" y="708"/>
                    <a:pt x="3786" y="411"/>
                    <a:pt x="4164" y="411"/>
                  </a:cubicBezTo>
                  <a:close/>
                  <a:moveTo>
                    <a:pt x="7873" y="2721"/>
                  </a:moveTo>
                  <a:cubicBezTo>
                    <a:pt x="8128" y="2721"/>
                    <a:pt x="8353" y="2900"/>
                    <a:pt x="8395" y="3161"/>
                  </a:cubicBezTo>
                  <a:lnTo>
                    <a:pt x="9788" y="10745"/>
                  </a:lnTo>
                  <a:cubicBezTo>
                    <a:pt x="9847" y="11043"/>
                    <a:pt x="9645" y="11328"/>
                    <a:pt x="9347" y="11376"/>
                  </a:cubicBezTo>
                  <a:lnTo>
                    <a:pt x="3072" y="12519"/>
                  </a:lnTo>
                  <a:cubicBezTo>
                    <a:pt x="3042" y="12524"/>
                    <a:pt x="3012" y="12526"/>
                    <a:pt x="2981" y="12526"/>
                  </a:cubicBezTo>
                  <a:cubicBezTo>
                    <a:pt x="2719" y="12526"/>
                    <a:pt x="2484" y="12344"/>
                    <a:pt x="2441" y="12067"/>
                  </a:cubicBezTo>
                  <a:lnTo>
                    <a:pt x="1060" y="4506"/>
                  </a:lnTo>
                  <a:cubicBezTo>
                    <a:pt x="1001" y="4209"/>
                    <a:pt x="1203" y="3923"/>
                    <a:pt x="1501" y="3863"/>
                  </a:cubicBezTo>
                  <a:lnTo>
                    <a:pt x="2251" y="3732"/>
                  </a:lnTo>
                  <a:cubicBezTo>
                    <a:pt x="2282" y="3941"/>
                    <a:pt x="2470" y="4086"/>
                    <a:pt x="2668" y="4086"/>
                  </a:cubicBezTo>
                  <a:cubicBezTo>
                    <a:pt x="2696" y="4086"/>
                    <a:pt x="2723" y="4083"/>
                    <a:pt x="2751" y="4078"/>
                  </a:cubicBezTo>
                  <a:lnTo>
                    <a:pt x="6668" y="3375"/>
                  </a:lnTo>
                  <a:cubicBezTo>
                    <a:pt x="6906" y="3327"/>
                    <a:pt x="7061" y="3101"/>
                    <a:pt x="7013" y="2863"/>
                  </a:cubicBezTo>
                  <a:lnTo>
                    <a:pt x="7764" y="2732"/>
                  </a:lnTo>
                  <a:cubicBezTo>
                    <a:pt x="7800" y="2725"/>
                    <a:pt x="7837" y="2721"/>
                    <a:pt x="7873" y="2721"/>
                  </a:cubicBezTo>
                  <a:close/>
                  <a:moveTo>
                    <a:pt x="4154" y="0"/>
                  </a:moveTo>
                  <a:cubicBezTo>
                    <a:pt x="4004" y="0"/>
                    <a:pt x="3851" y="32"/>
                    <a:pt x="3704" y="101"/>
                  </a:cubicBezTo>
                  <a:cubicBezTo>
                    <a:pt x="3061" y="387"/>
                    <a:pt x="2858" y="1208"/>
                    <a:pt x="3299" y="1756"/>
                  </a:cubicBezTo>
                  <a:lnTo>
                    <a:pt x="2513" y="1911"/>
                  </a:lnTo>
                  <a:cubicBezTo>
                    <a:pt x="2203" y="1970"/>
                    <a:pt x="1989" y="2280"/>
                    <a:pt x="2049" y="2589"/>
                  </a:cubicBezTo>
                  <a:lnTo>
                    <a:pt x="2096" y="2875"/>
                  </a:lnTo>
                  <a:lnTo>
                    <a:pt x="810" y="3101"/>
                  </a:lnTo>
                  <a:cubicBezTo>
                    <a:pt x="322" y="3196"/>
                    <a:pt x="1" y="3661"/>
                    <a:pt x="96" y="4149"/>
                  </a:cubicBezTo>
                  <a:lnTo>
                    <a:pt x="1668" y="12769"/>
                  </a:lnTo>
                  <a:cubicBezTo>
                    <a:pt x="1753" y="13205"/>
                    <a:pt x="2123" y="13509"/>
                    <a:pt x="2549" y="13509"/>
                  </a:cubicBezTo>
                  <a:cubicBezTo>
                    <a:pt x="2600" y="13509"/>
                    <a:pt x="2652" y="13504"/>
                    <a:pt x="2703" y="13495"/>
                  </a:cubicBezTo>
                  <a:lnTo>
                    <a:pt x="10038" y="12150"/>
                  </a:lnTo>
                  <a:cubicBezTo>
                    <a:pt x="10526" y="12055"/>
                    <a:pt x="10847" y="11590"/>
                    <a:pt x="10752" y="11114"/>
                  </a:cubicBezTo>
                  <a:lnTo>
                    <a:pt x="9180" y="2482"/>
                  </a:lnTo>
                  <a:cubicBezTo>
                    <a:pt x="9106" y="2046"/>
                    <a:pt x="8727" y="1743"/>
                    <a:pt x="8299" y="1743"/>
                  </a:cubicBezTo>
                  <a:cubicBezTo>
                    <a:pt x="8248" y="1743"/>
                    <a:pt x="8196" y="1747"/>
                    <a:pt x="8145" y="1756"/>
                  </a:cubicBezTo>
                  <a:lnTo>
                    <a:pt x="6871" y="1994"/>
                  </a:lnTo>
                  <a:lnTo>
                    <a:pt x="6811" y="1720"/>
                  </a:lnTo>
                  <a:cubicBezTo>
                    <a:pt x="6758" y="1435"/>
                    <a:pt x="6518" y="1234"/>
                    <a:pt x="6240" y="1234"/>
                  </a:cubicBezTo>
                  <a:cubicBezTo>
                    <a:pt x="6204" y="1234"/>
                    <a:pt x="6169" y="1237"/>
                    <a:pt x="6132" y="1244"/>
                  </a:cubicBezTo>
                  <a:lnTo>
                    <a:pt x="5180" y="1411"/>
                  </a:lnTo>
                  <a:cubicBezTo>
                    <a:pt x="5239" y="1244"/>
                    <a:pt x="5251" y="1065"/>
                    <a:pt x="5216" y="899"/>
                  </a:cubicBezTo>
                  <a:cubicBezTo>
                    <a:pt x="5115" y="358"/>
                    <a:pt x="4654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8318251" y="332975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2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5" y="634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8386373" y="3314791"/>
              <a:ext cx="125214" cy="43931"/>
            </a:xfrm>
            <a:custGeom>
              <a:rect b="b" l="l" r="r" t="t"/>
              <a:pathLst>
                <a:path extrusionOk="0" h="1362" w="3882">
                  <a:moveTo>
                    <a:pt x="3273" y="0"/>
                  </a:moveTo>
                  <a:cubicBezTo>
                    <a:pt x="3234" y="0"/>
                    <a:pt x="3194" y="5"/>
                    <a:pt x="3151" y="15"/>
                  </a:cubicBezTo>
                  <a:lnTo>
                    <a:pt x="555" y="491"/>
                  </a:lnTo>
                  <a:cubicBezTo>
                    <a:pt x="1" y="580"/>
                    <a:pt x="108" y="1362"/>
                    <a:pt x="597" y="1362"/>
                  </a:cubicBezTo>
                  <a:cubicBezTo>
                    <a:pt x="633" y="1362"/>
                    <a:pt x="671" y="1357"/>
                    <a:pt x="710" y="1349"/>
                  </a:cubicBezTo>
                  <a:lnTo>
                    <a:pt x="3306" y="872"/>
                  </a:lnTo>
                  <a:cubicBezTo>
                    <a:pt x="3881" y="817"/>
                    <a:pt x="3778" y="0"/>
                    <a:pt x="327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8330927" y="3399267"/>
              <a:ext cx="60156" cy="49963"/>
            </a:xfrm>
            <a:custGeom>
              <a:rect b="b" l="l" r="r" t="t"/>
              <a:pathLst>
                <a:path extrusionOk="0" h="1549" w="1865">
                  <a:moveTo>
                    <a:pt x="1027" y="1"/>
                  </a:moveTo>
                  <a:cubicBezTo>
                    <a:pt x="979" y="1"/>
                    <a:pt x="930" y="6"/>
                    <a:pt x="881" y="15"/>
                  </a:cubicBezTo>
                  <a:cubicBezTo>
                    <a:pt x="203" y="134"/>
                    <a:pt x="0" y="1015"/>
                    <a:pt x="572" y="1408"/>
                  </a:cubicBezTo>
                  <a:cubicBezTo>
                    <a:pt x="710" y="1505"/>
                    <a:pt x="861" y="1549"/>
                    <a:pt x="1007" y="1549"/>
                  </a:cubicBezTo>
                  <a:cubicBezTo>
                    <a:pt x="1454" y="1549"/>
                    <a:pt x="1864" y="1146"/>
                    <a:pt x="1774" y="635"/>
                  </a:cubicBezTo>
                  <a:cubicBezTo>
                    <a:pt x="1701" y="267"/>
                    <a:pt x="1386" y="1"/>
                    <a:pt x="102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8400436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8344377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8413983" y="3458777"/>
              <a:ext cx="121440" cy="43609"/>
            </a:xfrm>
            <a:custGeom>
              <a:rect b="b" l="l" r="r" t="t"/>
              <a:pathLst>
                <a:path extrusionOk="0" h="1352" w="3765">
                  <a:moveTo>
                    <a:pt x="3162" y="1"/>
                  </a:moveTo>
                  <a:cubicBezTo>
                    <a:pt x="3143" y="1"/>
                    <a:pt x="3124" y="2"/>
                    <a:pt x="3105" y="4"/>
                  </a:cubicBezTo>
                  <a:lnTo>
                    <a:pt x="509" y="480"/>
                  </a:lnTo>
                  <a:cubicBezTo>
                    <a:pt x="1" y="619"/>
                    <a:pt x="120" y="1351"/>
                    <a:pt x="617" y="1351"/>
                  </a:cubicBezTo>
                  <a:cubicBezTo>
                    <a:pt x="632" y="1351"/>
                    <a:pt x="648" y="1351"/>
                    <a:pt x="664" y="1349"/>
                  </a:cubicBezTo>
                  <a:lnTo>
                    <a:pt x="3259" y="873"/>
                  </a:lnTo>
                  <a:cubicBezTo>
                    <a:pt x="3764" y="735"/>
                    <a:pt x="3650" y="1"/>
                    <a:pt x="316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8288286" y="3782231"/>
              <a:ext cx="249267" cy="224075"/>
            </a:xfrm>
            <a:custGeom>
              <a:rect b="b" l="l" r="r" t="t"/>
              <a:pathLst>
                <a:path extrusionOk="0" h="6947" w="7728">
                  <a:moveTo>
                    <a:pt x="3899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16" y="525"/>
                  </a:cubicBezTo>
                  <a:cubicBezTo>
                    <a:pt x="5152" y="171"/>
                    <a:pt x="4522" y="1"/>
                    <a:pt x="3899" y="1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61"/>
                    <a:pt x="489" y="5478"/>
                    <a:pt x="1953" y="6418"/>
                  </a:cubicBezTo>
                  <a:cubicBezTo>
                    <a:pt x="2522" y="6775"/>
                    <a:pt x="3159" y="6947"/>
                    <a:pt x="3790" y="6947"/>
                  </a:cubicBezTo>
                  <a:cubicBezTo>
                    <a:pt x="4824" y="6947"/>
                    <a:pt x="5841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8756435" y="3300663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96" y="1"/>
                  </a:moveTo>
                  <a:lnTo>
                    <a:pt x="1203" y="1632"/>
                  </a:lnTo>
                  <a:cubicBezTo>
                    <a:pt x="239" y="2275"/>
                    <a:pt x="1" y="3584"/>
                    <a:pt x="655" y="4549"/>
                  </a:cubicBezTo>
                  <a:lnTo>
                    <a:pt x="763" y="4715"/>
                  </a:lnTo>
                  <a:cubicBezTo>
                    <a:pt x="1172" y="5311"/>
                    <a:pt x="1837" y="5632"/>
                    <a:pt x="2511" y="5632"/>
                  </a:cubicBezTo>
                  <a:cubicBezTo>
                    <a:pt x="2915" y="5632"/>
                    <a:pt x="3322" y="5516"/>
                    <a:pt x="3680" y="5275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8888938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77" y="0"/>
                  </a:moveTo>
                  <a:cubicBezTo>
                    <a:pt x="3169" y="0"/>
                    <a:pt x="2757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34" y="3354"/>
                    <a:pt x="6072" y="2044"/>
                    <a:pt x="5429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8698827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3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3" y="6030"/>
                    <a:pt x="346" y="6054"/>
                  </a:cubicBezTo>
                  <a:lnTo>
                    <a:pt x="3822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5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10" y="7199"/>
                    <a:pt x="10442" y="7007"/>
                  </a:cubicBezTo>
                  <a:lnTo>
                    <a:pt x="10692" y="5042"/>
                  </a:lnTo>
                  <a:cubicBezTo>
                    <a:pt x="10728" y="4840"/>
                    <a:pt x="10585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2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8256418" y="4197223"/>
              <a:ext cx="349515" cy="436120"/>
            </a:xfrm>
            <a:custGeom>
              <a:rect b="b" l="l" r="r" t="t"/>
              <a:pathLst>
                <a:path extrusionOk="0" h="13521" w="10836">
                  <a:moveTo>
                    <a:pt x="4145" y="435"/>
                  </a:moveTo>
                  <a:cubicBezTo>
                    <a:pt x="4431" y="435"/>
                    <a:pt x="4712" y="608"/>
                    <a:pt x="4763" y="994"/>
                  </a:cubicBezTo>
                  <a:cubicBezTo>
                    <a:pt x="4799" y="1184"/>
                    <a:pt x="4751" y="1387"/>
                    <a:pt x="4620" y="1542"/>
                  </a:cubicBezTo>
                  <a:lnTo>
                    <a:pt x="3822" y="1684"/>
                  </a:lnTo>
                  <a:cubicBezTo>
                    <a:pt x="3656" y="1589"/>
                    <a:pt x="3537" y="1434"/>
                    <a:pt x="3501" y="1244"/>
                  </a:cubicBezTo>
                  <a:lnTo>
                    <a:pt x="3501" y="1232"/>
                  </a:lnTo>
                  <a:cubicBezTo>
                    <a:pt x="3386" y="732"/>
                    <a:pt x="3770" y="435"/>
                    <a:pt x="4145" y="435"/>
                  </a:cubicBezTo>
                  <a:close/>
                  <a:moveTo>
                    <a:pt x="7848" y="2746"/>
                  </a:moveTo>
                  <a:cubicBezTo>
                    <a:pt x="8111" y="2746"/>
                    <a:pt x="8330" y="2934"/>
                    <a:pt x="8383" y="3196"/>
                  </a:cubicBezTo>
                  <a:lnTo>
                    <a:pt x="9776" y="10757"/>
                  </a:lnTo>
                  <a:cubicBezTo>
                    <a:pt x="9823" y="11066"/>
                    <a:pt x="9621" y="11352"/>
                    <a:pt x="9323" y="11400"/>
                  </a:cubicBezTo>
                  <a:lnTo>
                    <a:pt x="3060" y="12543"/>
                  </a:lnTo>
                  <a:cubicBezTo>
                    <a:pt x="3030" y="12548"/>
                    <a:pt x="2999" y="12550"/>
                    <a:pt x="2969" y="12550"/>
                  </a:cubicBezTo>
                  <a:cubicBezTo>
                    <a:pt x="2707" y="12550"/>
                    <a:pt x="2472" y="12369"/>
                    <a:pt x="2429" y="12102"/>
                  </a:cubicBezTo>
                  <a:lnTo>
                    <a:pt x="1048" y="4530"/>
                  </a:lnTo>
                  <a:cubicBezTo>
                    <a:pt x="989" y="4232"/>
                    <a:pt x="1191" y="3947"/>
                    <a:pt x="1489" y="3899"/>
                  </a:cubicBezTo>
                  <a:lnTo>
                    <a:pt x="2239" y="3768"/>
                  </a:lnTo>
                  <a:cubicBezTo>
                    <a:pt x="2271" y="3968"/>
                    <a:pt x="2451" y="4121"/>
                    <a:pt x="2657" y="4121"/>
                  </a:cubicBezTo>
                  <a:cubicBezTo>
                    <a:pt x="2684" y="4121"/>
                    <a:pt x="2711" y="4119"/>
                    <a:pt x="2739" y="4113"/>
                  </a:cubicBezTo>
                  <a:lnTo>
                    <a:pt x="6656" y="3399"/>
                  </a:lnTo>
                  <a:cubicBezTo>
                    <a:pt x="6882" y="3351"/>
                    <a:pt x="7049" y="3125"/>
                    <a:pt x="7001" y="2887"/>
                  </a:cubicBezTo>
                  <a:lnTo>
                    <a:pt x="7740" y="2756"/>
                  </a:lnTo>
                  <a:cubicBezTo>
                    <a:pt x="7776" y="2749"/>
                    <a:pt x="7812" y="2746"/>
                    <a:pt x="7848" y="2746"/>
                  </a:cubicBezTo>
                  <a:close/>
                  <a:moveTo>
                    <a:pt x="4134" y="0"/>
                  </a:moveTo>
                  <a:cubicBezTo>
                    <a:pt x="4070" y="0"/>
                    <a:pt x="4006" y="6"/>
                    <a:pt x="3942" y="18"/>
                  </a:cubicBezTo>
                  <a:cubicBezTo>
                    <a:pt x="3334" y="125"/>
                    <a:pt x="2941" y="708"/>
                    <a:pt x="3072" y="1303"/>
                  </a:cubicBezTo>
                  <a:cubicBezTo>
                    <a:pt x="3096" y="1482"/>
                    <a:pt x="3168" y="1637"/>
                    <a:pt x="3287" y="1780"/>
                  </a:cubicBezTo>
                  <a:lnTo>
                    <a:pt x="2501" y="1923"/>
                  </a:lnTo>
                  <a:cubicBezTo>
                    <a:pt x="2191" y="1982"/>
                    <a:pt x="1977" y="2292"/>
                    <a:pt x="2037" y="2601"/>
                  </a:cubicBezTo>
                  <a:lnTo>
                    <a:pt x="2084" y="2887"/>
                  </a:lnTo>
                  <a:lnTo>
                    <a:pt x="798" y="3125"/>
                  </a:lnTo>
                  <a:cubicBezTo>
                    <a:pt x="310" y="3208"/>
                    <a:pt x="1" y="3673"/>
                    <a:pt x="84" y="4161"/>
                  </a:cubicBezTo>
                  <a:lnTo>
                    <a:pt x="1656" y="12793"/>
                  </a:lnTo>
                  <a:cubicBezTo>
                    <a:pt x="1741" y="13218"/>
                    <a:pt x="2111" y="13520"/>
                    <a:pt x="2537" y="13520"/>
                  </a:cubicBezTo>
                  <a:cubicBezTo>
                    <a:pt x="2588" y="13520"/>
                    <a:pt x="2639" y="13516"/>
                    <a:pt x="2691" y="13507"/>
                  </a:cubicBezTo>
                  <a:lnTo>
                    <a:pt x="10026" y="12162"/>
                  </a:lnTo>
                  <a:cubicBezTo>
                    <a:pt x="10514" y="12079"/>
                    <a:pt x="10835" y="11602"/>
                    <a:pt x="10752" y="11126"/>
                  </a:cubicBezTo>
                  <a:lnTo>
                    <a:pt x="9168" y="2494"/>
                  </a:lnTo>
                  <a:cubicBezTo>
                    <a:pt x="9095" y="2064"/>
                    <a:pt x="8725" y="1763"/>
                    <a:pt x="8304" y="1763"/>
                  </a:cubicBezTo>
                  <a:cubicBezTo>
                    <a:pt x="8248" y="1763"/>
                    <a:pt x="8190" y="1768"/>
                    <a:pt x="8133" y="1780"/>
                  </a:cubicBezTo>
                  <a:lnTo>
                    <a:pt x="6859" y="2018"/>
                  </a:lnTo>
                  <a:lnTo>
                    <a:pt x="6799" y="1732"/>
                  </a:lnTo>
                  <a:cubicBezTo>
                    <a:pt x="6745" y="1451"/>
                    <a:pt x="6496" y="1249"/>
                    <a:pt x="6210" y="1249"/>
                  </a:cubicBezTo>
                  <a:cubicBezTo>
                    <a:pt x="6180" y="1249"/>
                    <a:pt x="6151" y="1251"/>
                    <a:pt x="6120" y="1256"/>
                  </a:cubicBezTo>
                  <a:lnTo>
                    <a:pt x="5168" y="1434"/>
                  </a:lnTo>
                  <a:cubicBezTo>
                    <a:pt x="5227" y="1268"/>
                    <a:pt x="5239" y="1089"/>
                    <a:pt x="5204" y="910"/>
                  </a:cubicBezTo>
                  <a:cubicBezTo>
                    <a:pt x="5119" y="380"/>
                    <a:pt x="4655" y="0"/>
                    <a:pt x="413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8318251" y="435446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2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4" y="1545"/>
                    <a:pt x="1864" y="1142"/>
                    <a:pt x="1775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838692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48" y="1"/>
                  </a:moveTo>
                  <a:cubicBezTo>
                    <a:pt x="3212" y="1"/>
                    <a:pt x="3174" y="5"/>
                    <a:pt x="3134" y="14"/>
                  </a:cubicBezTo>
                  <a:lnTo>
                    <a:pt x="538" y="478"/>
                  </a:lnTo>
                  <a:cubicBezTo>
                    <a:pt x="0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4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8330927" y="4423976"/>
              <a:ext cx="60156" cy="49866"/>
            </a:xfrm>
            <a:custGeom>
              <a:rect b="b" l="l" r="r" t="t"/>
              <a:pathLst>
                <a:path extrusionOk="0" h="1546" w="1865">
                  <a:moveTo>
                    <a:pt x="1014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3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7" y="1546"/>
                  </a:cubicBezTo>
                  <a:cubicBezTo>
                    <a:pt x="1454" y="1546"/>
                    <a:pt x="1864" y="1142"/>
                    <a:pt x="1774" y="631"/>
                  </a:cubicBezTo>
                  <a:cubicBezTo>
                    <a:pt x="1700" y="259"/>
                    <a:pt x="1379" y="1"/>
                    <a:pt x="101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8400436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8344377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10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3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710" y="268"/>
                    <a:pt x="1378" y="0"/>
                    <a:pt x="101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8413822" y="4483357"/>
              <a:ext cx="122246" cy="43706"/>
            </a:xfrm>
            <a:custGeom>
              <a:rect b="b" l="l" r="r" t="t"/>
              <a:pathLst>
                <a:path extrusionOk="0" h="1355" w="3790">
                  <a:moveTo>
                    <a:pt x="3177" y="0"/>
                  </a:moveTo>
                  <a:cubicBezTo>
                    <a:pt x="3155" y="0"/>
                    <a:pt x="3133" y="2"/>
                    <a:pt x="3110" y="5"/>
                  </a:cubicBezTo>
                  <a:lnTo>
                    <a:pt x="514" y="481"/>
                  </a:lnTo>
                  <a:cubicBezTo>
                    <a:pt x="1" y="606"/>
                    <a:pt x="110" y="1355"/>
                    <a:pt x="602" y="1355"/>
                  </a:cubicBezTo>
                  <a:cubicBezTo>
                    <a:pt x="623" y="1355"/>
                    <a:pt x="646" y="1353"/>
                    <a:pt x="669" y="1350"/>
                  </a:cubicBezTo>
                  <a:lnTo>
                    <a:pt x="3264" y="886"/>
                  </a:lnTo>
                  <a:cubicBezTo>
                    <a:pt x="3789" y="749"/>
                    <a:pt x="366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8287157" y="4806940"/>
              <a:ext cx="250396" cy="224592"/>
            </a:xfrm>
            <a:custGeom>
              <a:rect b="b" l="l" r="r" t="t"/>
              <a:pathLst>
                <a:path extrusionOk="0" h="6963" w="7763">
                  <a:moveTo>
                    <a:pt x="3924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12" y="5498"/>
                    <a:pt x="2012" y="6439"/>
                  </a:cubicBezTo>
                  <a:cubicBezTo>
                    <a:pt x="2576" y="6793"/>
                    <a:pt x="3206" y="6963"/>
                    <a:pt x="3829" y="6963"/>
                  </a:cubicBezTo>
                  <a:cubicBezTo>
                    <a:pt x="4864" y="6963"/>
                    <a:pt x="5880" y="6494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8756435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63" y="5316"/>
                    <a:pt x="1827" y="5640"/>
                    <a:pt x="2502" y="5640"/>
                  </a:cubicBezTo>
                  <a:cubicBezTo>
                    <a:pt x="2909" y="5640"/>
                    <a:pt x="3321" y="5522"/>
                    <a:pt x="3680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8888938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77" y="1"/>
                  </a:moveTo>
                  <a:cubicBezTo>
                    <a:pt x="3169" y="1"/>
                    <a:pt x="2757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72" y="2045"/>
                    <a:pt x="5429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8698827" y="4700401"/>
              <a:ext cx="346064" cy="344677"/>
            </a:xfrm>
            <a:custGeom>
              <a:rect b="b" l="l" r="r" t="t"/>
              <a:pathLst>
                <a:path extrusionOk="0" h="10686" w="10729">
                  <a:moveTo>
                    <a:pt x="5017" y="0"/>
                  </a:moveTo>
                  <a:cubicBezTo>
                    <a:pt x="4831" y="0"/>
                    <a:pt x="4666" y="137"/>
                    <a:pt x="4644" y="324"/>
                  </a:cubicBezTo>
                  <a:lnTo>
                    <a:pt x="4192" y="3813"/>
                  </a:lnTo>
                  <a:lnTo>
                    <a:pt x="703" y="3348"/>
                  </a:lnTo>
                  <a:cubicBezTo>
                    <a:pt x="688" y="3347"/>
                    <a:pt x="673" y="3346"/>
                    <a:pt x="659" y="3346"/>
                  </a:cubicBezTo>
                  <a:cubicBezTo>
                    <a:pt x="474" y="3346"/>
                    <a:pt x="308" y="3482"/>
                    <a:pt x="286" y="3670"/>
                  </a:cubicBezTo>
                  <a:lnTo>
                    <a:pt x="24" y="5646"/>
                  </a:lnTo>
                  <a:cubicBezTo>
                    <a:pt x="1" y="5849"/>
                    <a:pt x="143" y="6027"/>
                    <a:pt x="346" y="6063"/>
                  </a:cubicBezTo>
                  <a:lnTo>
                    <a:pt x="3822" y="6527"/>
                  </a:lnTo>
                  <a:lnTo>
                    <a:pt x="3370" y="10004"/>
                  </a:lnTo>
                  <a:cubicBezTo>
                    <a:pt x="3334" y="10206"/>
                    <a:pt x="3477" y="10397"/>
                    <a:pt x="3692" y="10421"/>
                  </a:cubicBezTo>
                  <a:lnTo>
                    <a:pt x="5656" y="10683"/>
                  </a:lnTo>
                  <a:cubicBezTo>
                    <a:pt x="5671" y="10684"/>
                    <a:pt x="5686" y="10685"/>
                    <a:pt x="5700" y="10685"/>
                  </a:cubicBezTo>
                  <a:cubicBezTo>
                    <a:pt x="5885" y="10685"/>
                    <a:pt x="6051" y="10549"/>
                    <a:pt x="6073" y="10361"/>
                  </a:cubicBezTo>
                  <a:lnTo>
                    <a:pt x="6537" y="6885"/>
                  </a:lnTo>
                  <a:lnTo>
                    <a:pt x="10026" y="7337"/>
                  </a:lnTo>
                  <a:cubicBezTo>
                    <a:pt x="10040" y="7339"/>
                    <a:pt x="10055" y="7340"/>
                    <a:pt x="10070" y="7340"/>
                  </a:cubicBezTo>
                  <a:cubicBezTo>
                    <a:pt x="10253" y="7340"/>
                    <a:pt x="10409" y="7203"/>
                    <a:pt x="10442" y="7016"/>
                  </a:cubicBezTo>
                  <a:lnTo>
                    <a:pt x="10704" y="5039"/>
                  </a:lnTo>
                  <a:cubicBezTo>
                    <a:pt x="10728" y="4837"/>
                    <a:pt x="10585" y="4646"/>
                    <a:pt x="10383" y="4622"/>
                  </a:cubicBezTo>
                  <a:lnTo>
                    <a:pt x="6894" y="4170"/>
                  </a:lnTo>
                  <a:lnTo>
                    <a:pt x="7359" y="681"/>
                  </a:lnTo>
                  <a:cubicBezTo>
                    <a:pt x="7382" y="479"/>
                    <a:pt x="7240" y="300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0"/>
                    <a:pt x="501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7731822" y="22647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1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7864326" y="151317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7674215" y="602242"/>
              <a:ext cx="346064" cy="344032"/>
            </a:xfrm>
            <a:custGeom>
              <a:rect b="b" l="l" r="r" t="t"/>
              <a:pathLst>
                <a:path extrusionOk="0" h="10666" w="10729">
                  <a:moveTo>
                    <a:pt x="4999" y="1"/>
                  </a:moveTo>
                  <a:cubicBezTo>
                    <a:pt x="4821" y="1"/>
                    <a:pt x="4665" y="136"/>
                    <a:pt x="4644" y="328"/>
                  </a:cubicBezTo>
                  <a:lnTo>
                    <a:pt x="4180" y="3805"/>
                  </a:lnTo>
                  <a:lnTo>
                    <a:pt x="715" y="3340"/>
                  </a:lnTo>
                  <a:cubicBezTo>
                    <a:pt x="693" y="3336"/>
                    <a:pt x="671" y="3335"/>
                    <a:pt x="650" y="3335"/>
                  </a:cubicBezTo>
                  <a:cubicBezTo>
                    <a:pt x="465" y="3335"/>
                    <a:pt x="318" y="3469"/>
                    <a:pt x="286" y="3662"/>
                  </a:cubicBezTo>
                  <a:lnTo>
                    <a:pt x="36" y="5626"/>
                  </a:lnTo>
                  <a:cubicBezTo>
                    <a:pt x="1" y="5829"/>
                    <a:pt x="144" y="6019"/>
                    <a:pt x="358" y="6043"/>
                  </a:cubicBezTo>
                  <a:lnTo>
                    <a:pt x="346" y="6043"/>
                  </a:lnTo>
                  <a:lnTo>
                    <a:pt x="3823" y="6507"/>
                  </a:lnTo>
                  <a:lnTo>
                    <a:pt x="3370" y="9984"/>
                  </a:lnTo>
                  <a:cubicBezTo>
                    <a:pt x="3334" y="10186"/>
                    <a:pt x="3477" y="10377"/>
                    <a:pt x="3692" y="10401"/>
                  </a:cubicBezTo>
                  <a:lnTo>
                    <a:pt x="5656" y="10663"/>
                  </a:lnTo>
                  <a:cubicBezTo>
                    <a:pt x="5671" y="10664"/>
                    <a:pt x="5686" y="10665"/>
                    <a:pt x="5700" y="10665"/>
                  </a:cubicBezTo>
                  <a:cubicBezTo>
                    <a:pt x="5886" y="10665"/>
                    <a:pt x="6051" y="10529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1"/>
                    <a:pt x="10043" y="7331"/>
                    <a:pt x="10058" y="7331"/>
                  </a:cubicBezTo>
                  <a:cubicBezTo>
                    <a:pt x="10243" y="7331"/>
                    <a:pt x="10408" y="7195"/>
                    <a:pt x="10431" y="7007"/>
                  </a:cubicBezTo>
                  <a:lnTo>
                    <a:pt x="10693" y="5031"/>
                  </a:lnTo>
                  <a:cubicBezTo>
                    <a:pt x="10728" y="4828"/>
                    <a:pt x="10573" y="4638"/>
                    <a:pt x="10371" y="4614"/>
                  </a:cubicBezTo>
                  <a:lnTo>
                    <a:pt x="6894" y="4150"/>
                  </a:lnTo>
                  <a:lnTo>
                    <a:pt x="7359" y="673"/>
                  </a:lnTo>
                  <a:cubicBezTo>
                    <a:pt x="7383" y="471"/>
                    <a:pt x="7240" y="280"/>
                    <a:pt x="7037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7731435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67" y="4549"/>
                  </a:cubicBezTo>
                  <a:lnTo>
                    <a:pt x="775" y="4704"/>
                  </a:lnTo>
                  <a:cubicBezTo>
                    <a:pt x="1183" y="5305"/>
                    <a:pt x="1845" y="5629"/>
                    <a:pt x="2520" y="5629"/>
                  </a:cubicBezTo>
                  <a:cubicBezTo>
                    <a:pt x="2928" y="5629"/>
                    <a:pt x="3340" y="5510"/>
                    <a:pt x="3704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7864326" y="1176188"/>
              <a:ext cx="195885" cy="181660"/>
            </a:xfrm>
            <a:custGeom>
              <a:rect b="b" l="l" r="r" t="t"/>
              <a:pathLst>
                <a:path extrusionOk="0" h="5632" w="6073">
                  <a:moveTo>
                    <a:pt x="3579" y="1"/>
                  </a:moveTo>
                  <a:cubicBezTo>
                    <a:pt x="3169" y="1"/>
                    <a:pt x="2756" y="120"/>
                    <a:pt x="2393" y="369"/>
                  </a:cubicBezTo>
                  <a:lnTo>
                    <a:pt x="0" y="1989"/>
                  </a:lnTo>
                  <a:lnTo>
                    <a:pt x="2477" y="5632"/>
                  </a:lnTo>
                  <a:lnTo>
                    <a:pt x="4870" y="4001"/>
                  </a:lnTo>
                  <a:cubicBezTo>
                    <a:pt x="5822" y="3346"/>
                    <a:pt x="6072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10" y="917"/>
                  </a:lnTo>
                  <a:cubicBezTo>
                    <a:pt x="4905" y="319"/>
                    <a:pt x="4247" y="1"/>
                    <a:pt x="3579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7674215" y="1626564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3" y="3345"/>
                    <a:pt x="671" y="3344"/>
                    <a:pt x="650" y="3344"/>
                  </a:cubicBezTo>
                  <a:cubicBezTo>
                    <a:pt x="465" y="3344"/>
                    <a:pt x="318" y="3478"/>
                    <a:pt x="286" y="3670"/>
                  </a:cubicBezTo>
                  <a:lnTo>
                    <a:pt x="36" y="5635"/>
                  </a:lnTo>
                  <a:cubicBezTo>
                    <a:pt x="1" y="5837"/>
                    <a:pt x="144" y="6028"/>
                    <a:pt x="358" y="6052"/>
                  </a:cubicBezTo>
                  <a:lnTo>
                    <a:pt x="346" y="6052"/>
                  </a:lnTo>
                  <a:lnTo>
                    <a:pt x="3823" y="6516"/>
                  </a:lnTo>
                  <a:lnTo>
                    <a:pt x="3370" y="9993"/>
                  </a:lnTo>
                  <a:cubicBezTo>
                    <a:pt x="3334" y="10195"/>
                    <a:pt x="3477" y="10386"/>
                    <a:pt x="3692" y="10409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2" y="10542"/>
                    <a:pt x="6073" y="10350"/>
                  </a:cubicBezTo>
                  <a:lnTo>
                    <a:pt x="6537" y="6873"/>
                  </a:lnTo>
                  <a:lnTo>
                    <a:pt x="10014" y="7338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40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59"/>
                  </a:lnTo>
                  <a:lnTo>
                    <a:pt x="7359" y="682"/>
                  </a:lnTo>
                  <a:cubicBezTo>
                    <a:pt x="7383" y="480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2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7731822" y="2276051"/>
              <a:ext cx="195885" cy="181563"/>
            </a:xfrm>
            <a:custGeom>
              <a:rect b="b" l="l" r="r" t="t"/>
              <a:pathLst>
                <a:path extrusionOk="0" h="5629" w="6073">
                  <a:moveTo>
                    <a:pt x="3596" y="1"/>
                  </a:moveTo>
                  <a:lnTo>
                    <a:pt x="1203" y="1620"/>
                  </a:lnTo>
                  <a:cubicBezTo>
                    <a:pt x="251" y="2275"/>
                    <a:pt x="1" y="3585"/>
                    <a:pt x="655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73" y="3644"/>
                  </a:lnTo>
                  <a:lnTo>
                    <a:pt x="3596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7864326" y="2200542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9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4"/>
                    <a:pt x="5430" y="1080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7674215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13"/>
                  </a:lnTo>
                  <a:lnTo>
                    <a:pt x="715" y="3349"/>
                  </a:lnTo>
                  <a:cubicBezTo>
                    <a:pt x="699" y="3347"/>
                    <a:pt x="684" y="3346"/>
                    <a:pt x="669" y="3346"/>
                  </a:cubicBezTo>
                  <a:cubicBezTo>
                    <a:pt x="475" y="3346"/>
                    <a:pt x="320" y="3483"/>
                    <a:pt x="286" y="3670"/>
                  </a:cubicBezTo>
                  <a:lnTo>
                    <a:pt x="36" y="5635"/>
                  </a:lnTo>
                  <a:cubicBezTo>
                    <a:pt x="1" y="5849"/>
                    <a:pt x="144" y="6028"/>
                    <a:pt x="358" y="6063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70" y="10004"/>
                  </a:lnTo>
                  <a:cubicBezTo>
                    <a:pt x="3334" y="10207"/>
                    <a:pt x="3477" y="10385"/>
                    <a:pt x="3692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9" y="10677"/>
                  </a:cubicBezTo>
                  <a:cubicBezTo>
                    <a:pt x="5896" y="10677"/>
                    <a:pt x="6052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8" y="7204"/>
                    <a:pt x="10431" y="7016"/>
                  </a:cubicBezTo>
                  <a:lnTo>
                    <a:pt x="10693" y="5039"/>
                  </a:lnTo>
                  <a:cubicBezTo>
                    <a:pt x="10728" y="4837"/>
                    <a:pt x="10573" y="4647"/>
                    <a:pt x="10371" y="4623"/>
                  </a:cubicBezTo>
                  <a:lnTo>
                    <a:pt x="6894" y="4170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7731435" y="3300663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75"/>
                    <a:pt x="1" y="3584"/>
                    <a:pt x="667" y="4549"/>
                  </a:cubicBezTo>
                  <a:lnTo>
                    <a:pt x="775" y="4715"/>
                  </a:lnTo>
                  <a:cubicBezTo>
                    <a:pt x="1184" y="5311"/>
                    <a:pt x="1849" y="5632"/>
                    <a:pt x="2526" y="5632"/>
                  </a:cubicBezTo>
                  <a:cubicBezTo>
                    <a:pt x="2932" y="5632"/>
                    <a:pt x="3342" y="5516"/>
                    <a:pt x="3704" y="5275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7864326" y="3225154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68" y="0"/>
                  </a:moveTo>
                  <a:cubicBezTo>
                    <a:pt x="3162" y="0"/>
                    <a:pt x="2752" y="118"/>
                    <a:pt x="2393" y="365"/>
                  </a:cubicBezTo>
                  <a:lnTo>
                    <a:pt x="0" y="1996"/>
                  </a:lnTo>
                  <a:lnTo>
                    <a:pt x="2477" y="5640"/>
                  </a:lnTo>
                  <a:lnTo>
                    <a:pt x="4870" y="4008"/>
                  </a:lnTo>
                  <a:cubicBezTo>
                    <a:pt x="5822" y="3354"/>
                    <a:pt x="6072" y="2044"/>
                    <a:pt x="5430" y="1091"/>
                  </a:cubicBezTo>
                  <a:lnTo>
                    <a:pt x="5310" y="925"/>
                  </a:lnTo>
                  <a:cubicBezTo>
                    <a:pt x="4902" y="324"/>
                    <a:pt x="4240" y="0"/>
                    <a:pt x="356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7674215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15" y="3340"/>
                  </a:lnTo>
                  <a:cubicBezTo>
                    <a:pt x="699" y="3338"/>
                    <a:pt x="684" y="3337"/>
                    <a:pt x="669" y="3337"/>
                  </a:cubicBezTo>
                  <a:cubicBezTo>
                    <a:pt x="475" y="3337"/>
                    <a:pt x="320" y="3473"/>
                    <a:pt x="286" y="3661"/>
                  </a:cubicBezTo>
                  <a:lnTo>
                    <a:pt x="36" y="5638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46" y="6054"/>
                  </a:lnTo>
                  <a:lnTo>
                    <a:pt x="3823" y="6519"/>
                  </a:lnTo>
                  <a:lnTo>
                    <a:pt x="3370" y="9995"/>
                  </a:lnTo>
                  <a:cubicBezTo>
                    <a:pt x="3334" y="10198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5" y="7332"/>
                    <a:pt x="10055" y="7334"/>
                    <a:pt x="10076" y="7334"/>
                  </a:cubicBezTo>
                  <a:cubicBezTo>
                    <a:pt x="10254" y="7334"/>
                    <a:pt x="10409" y="7199"/>
                    <a:pt x="10431" y="7007"/>
                  </a:cubicBezTo>
                  <a:lnTo>
                    <a:pt x="10693" y="5042"/>
                  </a:lnTo>
                  <a:cubicBezTo>
                    <a:pt x="10728" y="4840"/>
                    <a:pt x="10573" y="4649"/>
                    <a:pt x="10371" y="4625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82"/>
                    <a:pt x="7240" y="292"/>
                    <a:pt x="7037" y="268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7731822" y="4325276"/>
              <a:ext cx="195885" cy="181918"/>
            </a:xfrm>
            <a:custGeom>
              <a:rect b="b" l="l" r="r" t="t"/>
              <a:pathLst>
                <a:path extrusionOk="0" h="5640" w="6073">
                  <a:moveTo>
                    <a:pt x="3596" y="0"/>
                  </a:moveTo>
                  <a:lnTo>
                    <a:pt x="1203" y="1632"/>
                  </a:lnTo>
                  <a:cubicBezTo>
                    <a:pt x="251" y="2286"/>
                    <a:pt x="1" y="3596"/>
                    <a:pt x="655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73" y="3644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7864326" y="4249734"/>
              <a:ext cx="195885" cy="181950"/>
            </a:xfrm>
            <a:custGeom>
              <a:rect b="b" l="l" r="r" t="t"/>
              <a:pathLst>
                <a:path extrusionOk="0" h="5641" w="6073">
                  <a:moveTo>
                    <a:pt x="3568" y="1"/>
                  </a:moveTo>
                  <a:cubicBezTo>
                    <a:pt x="3162" y="1"/>
                    <a:pt x="2752" y="119"/>
                    <a:pt x="2393" y="366"/>
                  </a:cubicBezTo>
                  <a:lnTo>
                    <a:pt x="0" y="1997"/>
                  </a:lnTo>
                  <a:lnTo>
                    <a:pt x="2477" y="5640"/>
                  </a:lnTo>
                  <a:lnTo>
                    <a:pt x="4870" y="4009"/>
                  </a:lnTo>
                  <a:cubicBezTo>
                    <a:pt x="5822" y="3354"/>
                    <a:pt x="6072" y="2045"/>
                    <a:pt x="5430" y="1092"/>
                  </a:cubicBezTo>
                  <a:lnTo>
                    <a:pt x="5310" y="926"/>
                  </a:lnTo>
                  <a:cubicBezTo>
                    <a:pt x="4902" y="325"/>
                    <a:pt x="4240" y="1"/>
                    <a:pt x="356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7674215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9" y="0"/>
                  </a:moveTo>
                  <a:cubicBezTo>
                    <a:pt x="4821" y="0"/>
                    <a:pt x="4665" y="135"/>
                    <a:pt x="4644" y="327"/>
                  </a:cubicBezTo>
                  <a:lnTo>
                    <a:pt x="4180" y="3804"/>
                  </a:lnTo>
                  <a:lnTo>
                    <a:pt x="703" y="3339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9" y="3473"/>
                    <a:pt x="286" y="3661"/>
                  </a:cubicBezTo>
                  <a:lnTo>
                    <a:pt x="25" y="5637"/>
                  </a:lnTo>
                  <a:cubicBezTo>
                    <a:pt x="1" y="5840"/>
                    <a:pt x="144" y="6030"/>
                    <a:pt x="346" y="6054"/>
                  </a:cubicBezTo>
                  <a:lnTo>
                    <a:pt x="3823" y="6518"/>
                  </a:lnTo>
                  <a:lnTo>
                    <a:pt x="3370" y="9995"/>
                  </a:lnTo>
                  <a:cubicBezTo>
                    <a:pt x="3334" y="10197"/>
                    <a:pt x="3477" y="10388"/>
                    <a:pt x="3692" y="10412"/>
                  </a:cubicBezTo>
                  <a:lnTo>
                    <a:pt x="5656" y="10674"/>
                  </a:lnTo>
                  <a:cubicBezTo>
                    <a:pt x="5671" y="10675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34" y="7331"/>
                    <a:pt x="10053" y="7333"/>
                    <a:pt x="10072" y="7333"/>
                  </a:cubicBezTo>
                  <a:cubicBezTo>
                    <a:pt x="10252" y="7333"/>
                    <a:pt x="10409" y="7189"/>
                    <a:pt x="10431" y="7007"/>
                  </a:cubicBezTo>
                  <a:lnTo>
                    <a:pt x="10693" y="5042"/>
                  </a:lnTo>
                  <a:cubicBezTo>
                    <a:pt x="10728" y="4828"/>
                    <a:pt x="10573" y="4649"/>
                    <a:pt x="10371" y="4613"/>
                  </a:cubicBezTo>
                  <a:lnTo>
                    <a:pt x="6894" y="4161"/>
                  </a:lnTo>
                  <a:lnTo>
                    <a:pt x="7359" y="684"/>
                  </a:lnTo>
                  <a:cubicBezTo>
                    <a:pt x="7383" y="470"/>
                    <a:pt x="7240" y="291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1083390" y="98419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7"/>
                    <a:pt x="4787" y="994"/>
                  </a:cubicBezTo>
                  <a:cubicBezTo>
                    <a:pt x="4811" y="1196"/>
                    <a:pt x="4763" y="1387"/>
                    <a:pt x="4632" y="1541"/>
                  </a:cubicBezTo>
                  <a:lnTo>
                    <a:pt x="3846" y="1684"/>
                  </a:lnTo>
                  <a:cubicBezTo>
                    <a:pt x="3668" y="1589"/>
                    <a:pt x="3549" y="1422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66" y="2749"/>
                  </a:moveTo>
                  <a:cubicBezTo>
                    <a:pt x="8129" y="2749"/>
                    <a:pt x="8364" y="2930"/>
                    <a:pt x="8406" y="3208"/>
                  </a:cubicBezTo>
                  <a:lnTo>
                    <a:pt x="9788" y="10769"/>
                  </a:lnTo>
                  <a:cubicBezTo>
                    <a:pt x="9835" y="11066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49" y="12550"/>
                    <a:pt x="3014" y="12553"/>
                    <a:pt x="2980" y="12553"/>
                  </a:cubicBezTo>
                  <a:cubicBezTo>
                    <a:pt x="2723" y="12553"/>
                    <a:pt x="2495" y="12365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58"/>
                    <a:pt x="1513" y="3899"/>
                  </a:cubicBezTo>
                  <a:lnTo>
                    <a:pt x="2263" y="3768"/>
                  </a:lnTo>
                  <a:cubicBezTo>
                    <a:pt x="2294" y="3977"/>
                    <a:pt x="2472" y="4122"/>
                    <a:pt x="2677" y="4122"/>
                  </a:cubicBezTo>
                  <a:cubicBezTo>
                    <a:pt x="2705" y="4122"/>
                    <a:pt x="2734" y="4119"/>
                    <a:pt x="2763" y="4113"/>
                  </a:cubicBezTo>
                  <a:lnTo>
                    <a:pt x="6680" y="3399"/>
                  </a:lnTo>
                  <a:cubicBezTo>
                    <a:pt x="6906" y="3363"/>
                    <a:pt x="7073" y="3125"/>
                    <a:pt x="7025" y="2899"/>
                  </a:cubicBezTo>
                  <a:lnTo>
                    <a:pt x="7775" y="2756"/>
                  </a:lnTo>
                  <a:cubicBezTo>
                    <a:pt x="7806" y="2751"/>
                    <a:pt x="7836" y="2749"/>
                    <a:pt x="7866" y="2749"/>
                  </a:cubicBezTo>
                  <a:close/>
                  <a:moveTo>
                    <a:pt x="4133" y="0"/>
                  </a:moveTo>
                  <a:cubicBezTo>
                    <a:pt x="4070" y="0"/>
                    <a:pt x="4006" y="6"/>
                    <a:pt x="3942" y="17"/>
                  </a:cubicBezTo>
                  <a:cubicBezTo>
                    <a:pt x="3346" y="136"/>
                    <a:pt x="2953" y="708"/>
                    <a:pt x="3072" y="1303"/>
                  </a:cubicBezTo>
                  <a:cubicBezTo>
                    <a:pt x="3108" y="1482"/>
                    <a:pt x="3180" y="1649"/>
                    <a:pt x="3287" y="1779"/>
                  </a:cubicBezTo>
                  <a:lnTo>
                    <a:pt x="2513" y="1922"/>
                  </a:lnTo>
                  <a:cubicBezTo>
                    <a:pt x="2203" y="1982"/>
                    <a:pt x="1989" y="2291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7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66"/>
                    <a:pt x="10847" y="11602"/>
                    <a:pt x="10752" y="11126"/>
                  </a:cubicBezTo>
                  <a:lnTo>
                    <a:pt x="9192" y="2506"/>
                  </a:lnTo>
                  <a:cubicBezTo>
                    <a:pt x="9108" y="2074"/>
                    <a:pt x="8735" y="1763"/>
                    <a:pt x="8312" y="1763"/>
                  </a:cubicBezTo>
                  <a:cubicBezTo>
                    <a:pt x="8257" y="1763"/>
                    <a:pt x="8201" y="1769"/>
                    <a:pt x="8145" y="1779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48" y="1458"/>
                    <a:pt x="6506" y="1258"/>
                    <a:pt x="6228" y="1258"/>
                  </a:cubicBezTo>
                  <a:cubicBezTo>
                    <a:pt x="6193" y="1258"/>
                    <a:pt x="6157" y="1261"/>
                    <a:pt x="6120" y="1268"/>
                  </a:cubicBezTo>
                  <a:lnTo>
                    <a:pt x="5180" y="1434"/>
                  </a:lnTo>
                  <a:cubicBezTo>
                    <a:pt x="5227" y="1268"/>
                    <a:pt x="5239" y="1089"/>
                    <a:pt x="5204" y="922"/>
                  </a:cubicBezTo>
                  <a:cubicBezTo>
                    <a:pt x="5119" y="381"/>
                    <a:pt x="4655" y="0"/>
                    <a:pt x="413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1145609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8" y="5"/>
                    <a:pt x="870" y="15"/>
                  </a:cubicBezTo>
                  <a:cubicBezTo>
                    <a:pt x="191" y="134"/>
                    <a:pt x="0" y="1015"/>
                    <a:pt x="572" y="1408"/>
                  </a:cubicBezTo>
                  <a:cubicBezTo>
                    <a:pt x="709" y="1504"/>
                    <a:pt x="857" y="1547"/>
                    <a:pt x="1002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700" y="266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1213797" y="241019"/>
              <a:ext cx="124472" cy="43706"/>
            </a:xfrm>
            <a:custGeom>
              <a:rect b="b" l="l" r="r" t="t"/>
              <a:pathLst>
                <a:path extrusionOk="0" h="1355" w="3859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20" y="1354"/>
                  </a:cubicBezTo>
                  <a:cubicBezTo>
                    <a:pt x="648" y="1354"/>
                    <a:pt x="678" y="1352"/>
                    <a:pt x="708" y="1347"/>
                  </a:cubicBezTo>
                  <a:lnTo>
                    <a:pt x="3292" y="871"/>
                  </a:lnTo>
                  <a:cubicBezTo>
                    <a:pt x="3858" y="793"/>
                    <a:pt x="3751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1158286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1227795" y="310528"/>
              <a:ext cx="121376" cy="43512"/>
            </a:xfrm>
            <a:custGeom>
              <a:rect b="b" l="l" r="r" t="t"/>
              <a:pathLst>
                <a:path extrusionOk="0" h="1349" w="3763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0" y="478"/>
                  </a:lnTo>
                  <a:cubicBezTo>
                    <a:pt x="0" y="618"/>
                    <a:pt x="125" y="1348"/>
                    <a:pt x="631" y="1348"/>
                  </a:cubicBezTo>
                  <a:cubicBezTo>
                    <a:pt x="643" y="1348"/>
                    <a:pt x="655" y="1348"/>
                    <a:pt x="667" y="1347"/>
                  </a:cubicBezTo>
                  <a:lnTo>
                    <a:pt x="3263" y="871"/>
                  </a:lnTo>
                  <a:cubicBezTo>
                    <a:pt x="3763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1171736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1240697" y="384586"/>
              <a:ext cx="122440" cy="44028"/>
            </a:xfrm>
            <a:custGeom>
              <a:rect b="b" l="l" r="r" t="t"/>
              <a:pathLst>
                <a:path extrusionOk="0" h="1365" w="3796">
                  <a:moveTo>
                    <a:pt x="3182" y="0"/>
                  </a:moveTo>
                  <a:cubicBezTo>
                    <a:pt x="3163" y="0"/>
                    <a:pt x="3144" y="1"/>
                    <a:pt x="3125" y="4"/>
                  </a:cubicBezTo>
                  <a:lnTo>
                    <a:pt x="529" y="480"/>
                  </a:lnTo>
                  <a:cubicBezTo>
                    <a:pt x="1" y="606"/>
                    <a:pt x="126" y="1364"/>
                    <a:pt x="627" y="1364"/>
                  </a:cubicBezTo>
                  <a:cubicBezTo>
                    <a:pt x="646" y="1364"/>
                    <a:pt x="664" y="1363"/>
                    <a:pt x="684" y="1361"/>
                  </a:cubicBezTo>
                  <a:lnTo>
                    <a:pt x="3279" y="885"/>
                  </a:lnTo>
                  <a:cubicBezTo>
                    <a:pt x="3796" y="747"/>
                    <a:pt x="3682" y="0"/>
                    <a:pt x="31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1114516" y="708297"/>
              <a:ext cx="250396" cy="224430"/>
            </a:xfrm>
            <a:custGeom>
              <a:rect b="b" l="l" r="r" t="t"/>
              <a:pathLst>
                <a:path extrusionOk="0" h="6958" w="7763">
                  <a:moveTo>
                    <a:pt x="3922" y="1"/>
                  </a:moveTo>
                  <a:cubicBezTo>
                    <a:pt x="2892" y="1"/>
                    <a:pt x="1881" y="465"/>
                    <a:pt x="1214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51" y="528"/>
                  </a:cubicBezTo>
                  <a:cubicBezTo>
                    <a:pt x="5183" y="173"/>
                    <a:pt x="4549" y="1"/>
                    <a:pt x="3922" y="1"/>
                  </a:cubicBezTo>
                  <a:close/>
                  <a:moveTo>
                    <a:pt x="810" y="1993"/>
                  </a:moveTo>
                  <a:cubicBezTo>
                    <a:pt x="0" y="3553"/>
                    <a:pt x="524" y="5481"/>
                    <a:pt x="2012" y="6434"/>
                  </a:cubicBezTo>
                  <a:cubicBezTo>
                    <a:pt x="2576" y="6788"/>
                    <a:pt x="3206" y="6958"/>
                    <a:pt x="3829" y="6958"/>
                  </a:cubicBezTo>
                  <a:cubicBezTo>
                    <a:pt x="4863" y="6958"/>
                    <a:pt x="5880" y="6489"/>
                    <a:pt x="6548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1083390" y="1123290"/>
              <a:ext cx="349902" cy="435862"/>
            </a:xfrm>
            <a:custGeom>
              <a:rect b="b" l="l" r="r" t="t"/>
              <a:pathLst>
                <a:path extrusionOk="0" h="13513" w="10848">
                  <a:moveTo>
                    <a:pt x="4155" y="429"/>
                  </a:moveTo>
                  <a:cubicBezTo>
                    <a:pt x="4444" y="429"/>
                    <a:pt x="4730" y="604"/>
                    <a:pt x="4787" y="997"/>
                  </a:cubicBezTo>
                  <a:cubicBezTo>
                    <a:pt x="4811" y="1188"/>
                    <a:pt x="4763" y="1390"/>
                    <a:pt x="4632" y="1533"/>
                  </a:cubicBezTo>
                  <a:lnTo>
                    <a:pt x="3846" y="1688"/>
                  </a:lnTo>
                  <a:cubicBezTo>
                    <a:pt x="3668" y="1593"/>
                    <a:pt x="3549" y="1426"/>
                    <a:pt x="3513" y="1224"/>
                  </a:cubicBezTo>
                  <a:cubicBezTo>
                    <a:pt x="3399" y="725"/>
                    <a:pt x="3779" y="429"/>
                    <a:pt x="4155" y="429"/>
                  </a:cubicBezTo>
                  <a:close/>
                  <a:moveTo>
                    <a:pt x="7868" y="2749"/>
                  </a:moveTo>
                  <a:cubicBezTo>
                    <a:pt x="8125" y="2749"/>
                    <a:pt x="8354" y="2938"/>
                    <a:pt x="8406" y="3200"/>
                  </a:cubicBezTo>
                  <a:lnTo>
                    <a:pt x="9788" y="10761"/>
                  </a:lnTo>
                  <a:cubicBezTo>
                    <a:pt x="9835" y="11058"/>
                    <a:pt x="9645" y="11344"/>
                    <a:pt x="9347" y="11392"/>
                  </a:cubicBezTo>
                  <a:lnTo>
                    <a:pt x="3084" y="12535"/>
                  </a:lnTo>
                  <a:cubicBezTo>
                    <a:pt x="3049" y="12542"/>
                    <a:pt x="3014" y="12545"/>
                    <a:pt x="2980" y="12545"/>
                  </a:cubicBezTo>
                  <a:cubicBezTo>
                    <a:pt x="2723" y="12545"/>
                    <a:pt x="2495" y="12357"/>
                    <a:pt x="2453" y="12094"/>
                  </a:cubicBezTo>
                  <a:lnTo>
                    <a:pt x="1060" y="4534"/>
                  </a:lnTo>
                  <a:cubicBezTo>
                    <a:pt x="1013" y="4236"/>
                    <a:pt x="1215" y="3950"/>
                    <a:pt x="1513" y="3903"/>
                  </a:cubicBezTo>
                  <a:lnTo>
                    <a:pt x="2251" y="3760"/>
                  </a:lnTo>
                  <a:cubicBezTo>
                    <a:pt x="2294" y="3975"/>
                    <a:pt x="2483" y="4122"/>
                    <a:pt x="2695" y="4122"/>
                  </a:cubicBezTo>
                  <a:cubicBezTo>
                    <a:pt x="2717" y="4122"/>
                    <a:pt x="2740" y="4120"/>
                    <a:pt x="2763" y="4117"/>
                  </a:cubicBezTo>
                  <a:lnTo>
                    <a:pt x="6668" y="3402"/>
                  </a:lnTo>
                  <a:cubicBezTo>
                    <a:pt x="6906" y="3355"/>
                    <a:pt x="7061" y="3129"/>
                    <a:pt x="7025" y="2890"/>
                  </a:cubicBezTo>
                  <a:lnTo>
                    <a:pt x="7764" y="2760"/>
                  </a:lnTo>
                  <a:cubicBezTo>
                    <a:pt x="7799" y="2752"/>
                    <a:pt x="7834" y="2749"/>
                    <a:pt x="7868" y="2749"/>
                  </a:cubicBezTo>
                  <a:close/>
                  <a:moveTo>
                    <a:pt x="4154" y="0"/>
                  </a:moveTo>
                  <a:cubicBezTo>
                    <a:pt x="4084" y="0"/>
                    <a:pt x="4013" y="7"/>
                    <a:pt x="3942" y="21"/>
                  </a:cubicBezTo>
                  <a:cubicBezTo>
                    <a:pt x="3346" y="128"/>
                    <a:pt x="2953" y="700"/>
                    <a:pt x="3072" y="1307"/>
                  </a:cubicBezTo>
                  <a:cubicBezTo>
                    <a:pt x="3108" y="1474"/>
                    <a:pt x="3180" y="1640"/>
                    <a:pt x="3287" y="1783"/>
                  </a:cubicBezTo>
                  <a:lnTo>
                    <a:pt x="2513" y="1926"/>
                  </a:lnTo>
                  <a:cubicBezTo>
                    <a:pt x="2203" y="1986"/>
                    <a:pt x="2001" y="2283"/>
                    <a:pt x="2049" y="2605"/>
                  </a:cubicBezTo>
                  <a:lnTo>
                    <a:pt x="2096" y="2879"/>
                  </a:lnTo>
                  <a:lnTo>
                    <a:pt x="810" y="3117"/>
                  </a:lnTo>
                  <a:cubicBezTo>
                    <a:pt x="322" y="3200"/>
                    <a:pt x="1" y="3664"/>
                    <a:pt x="96" y="4153"/>
                  </a:cubicBezTo>
                  <a:lnTo>
                    <a:pt x="1668" y="12785"/>
                  </a:lnTo>
                  <a:cubicBezTo>
                    <a:pt x="1742" y="13210"/>
                    <a:pt x="2121" y="13512"/>
                    <a:pt x="2549" y="13512"/>
                  </a:cubicBezTo>
                  <a:cubicBezTo>
                    <a:pt x="2600" y="13512"/>
                    <a:pt x="2651" y="13508"/>
                    <a:pt x="2703" y="13499"/>
                  </a:cubicBezTo>
                  <a:lnTo>
                    <a:pt x="10038" y="12154"/>
                  </a:lnTo>
                  <a:cubicBezTo>
                    <a:pt x="10526" y="12070"/>
                    <a:pt x="10847" y="11606"/>
                    <a:pt x="10752" y="11118"/>
                  </a:cubicBezTo>
                  <a:lnTo>
                    <a:pt x="9180" y="2486"/>
                  </a:lnTo>
                  <a:cubicBezTo>
                    <a:pt x="9107" y="2055"/>
                    <a:pt x="8728" y="1755"/>
                    <a:pt x="8313" y="1755"/>
                  </a:cubicBezTo>
                  <a:cubicBezTo>
                    <a:pt x="8257" y="1755"/>
                    <a:pt x="8201" y="1760"/>
                    <a:pt x="8145" y="1771"/>
                  </a:cubicBezTo>
                  <a:lnTo>
                    <a:pt x="6859" y="2009"/>
                  </a:lnTo>
                  <a:lnTo>
                    <a:pt x="6811" y="1736"/>
                  </a:lnTo>
                  <a:cubicBezTo>
                    <a:pt x="6757" y="1446"/>
                    <a:pt x="6500" y="1252"/>
                    <a:pt x="6223" y="1252"/>
                  </a:cubicBezTo>
                  <a:cubicBezTo>
                    <a:pt x="6193" y="1252"/>
                    <a:pt x="6163" y="1255"/>
                    <a:pt x="6132" y="1259"/>
                  </a:cubicBezTo>
                  <a:lnTo>
                    <a:pt x="5180" y="1438"/>
                  </a:lnTo>
                  <a:cubicBezTo>
                    <a:pt x="5239" y="1259"/>
                    <a:pt x="5251" y="1081"/>
                    <a:pt x="5216" y="914"/>
                  </a:cubicBezTo>
                  <a:cubicBezTo>
                    <a:pt x="5132" y="378"/>
                    <a:pt x="4677" y="0"/>
                    <a:pt x="415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1145609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1213345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3" y="0"/>
                  </a:moveTo>
                  <a:cubicBezTo>
                    <a:pt x="3252" y="0"/>
                    <a:pt x="3209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608" y="1364"/>
                  </a:cubicBezTo>
                  <a:cubicBezTo>
                    <a:pt x="644" y="1364"/>
                    <a:pt x="682" y="1360"/>
                    <a:pt x="722" y="1351"/>
                  </a:cubicBezTo>
                  <a:lnTo>
                    <a:pt x="3306" y="875"/>
                  </a:lnTo>
                  <a:cubicBezTo>
                    <a:pt x="3878" y="809"/>
                    <a:pt x="3789" y="0"/>
                    <a:pt x="329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1158286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2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1227892" y="133514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29" y="0"/>
                  </a:moveTo>
                  <a:cubicBezTo>
                    <a:pt x="3117" y="0"/>
                    <a:pt x="3105" y="1"/>
                    <a:pt x="3093" y="2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3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1171736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1241342" y="1409230"/>
              <a:ext cx="121537" cy="43931"/>
            </a:xfrm>
            <a:custGeom>
              <a:rect b="b" l="l" r="r" t="t"/>
              <a:pathLst>
                <a:path extrusionOk="0" h="1362" w="3768">
                  <a:moveTo>
                    <a:pt x="3141" y="0"/>
                  </a:moveTo>
                  <a:cubicBezTo>
                    <a:pt x="3125" y="0"/>
                    <a:pt x="3109" y="1"/>
                    <a:pt x="3093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09" y="1362"/>
                    <a:pt x="617" y="1362"/>
                  </a:cubicBezTo>
                  <a:cubicBezTo>
                    <a:pt x="632" y="1362"/>
                    <a:pt x="648" y="1361"/>
                    <a:pt x="664" y="1360"/>
                  </a:cubicBezTo>
                  <a:lnTo>
                    <a:pt x="3259" y="883"/>
                  </a:lnTo>
                  <a:cubicBezTo>
                    <a:pt x="3768" y="733"/>
                    <a:pt x="3648" y="0"/>
                    <a:pt x="314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1114516" y="1733296"/>
              <a:ext cx="249267" cy="224043"/>
            </a:xfrm>
            <a:custGeom>
              <a:rect b="b" l="l" r="r" t="t"/>
              <a:pathLst>
                <a:path extrusionOk="0" h="6946" w="7728">
                  <a:moveTo>
                    <a:pt x="3942" y="0"/>
                  </a:moveTo>
                  <a:cubicBezTo>
                    <a:pt x="2907" y="0"/>
                    <a:pt x="1888" y="464"/>
                    <a:pt x="1214" y="1338"/>
                  </a:cubicBezTo>
                  <a:lnTo>
                    <a:pt x="6953" y="4957"/>
                  </a:lnTo>
                  <a:cubicBezTo>
                    <a:pt x="7727" y="3398"/>
                    <a:pt x="7239" y="1469"/>
                    <a:pt x="5775" y="528"/>
                  </a:cubicBezTo>
                  <a:cubicBezTo>
                    <a:pt x="5207" y="172"/>
                    <a:pt x="4571" y="0"/>
                    <a:pt x="3942" y="0"/>
                  </a:cubicBezTo>
                  <a:close/>
                  <a:moveTo>
                    <a:pt x="810" y="1981"/>
                  </a:moveTo>
                  <a:lnTo>
                    <a:pt x="810" y="1981"/>
                  </a:lnTo>
                  <a:cubicBezTo>
                    <a:pt x="0" y="3552"/>
                    <a:pt x="524" y="5481"/>
                    <a:pt x="2012" y="6422"/>
                  </a:cubicBezTo>
                  <a:cubicBezTo>
                    <a:pt x="2576" y="6775"/>
                    <a:pt x="3206" y="6946"/>
                    <a:pt x="3829" y="6946"/>
                  </a:cubicBezTo>
                  <a:cubicBezTo>
                    <a:pt x="4863" y="6946"/>
                    <a:pt x="5880" y="6477"/>
                    <a:pt x="6548" y="5600"/>
                  </a:cubicBezTo>
                  <a:lnTo>
                    <a:pt x="810" y="198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1083390" y="2147999"/>
              <a:ext cx="349902" cy="435765"/>
            </a:xfrm>
            <a:custGeom>
              <a:rect b="b" l="l" r="r" t="t"/>
              <a:pathLst>
                <a:path extrusionOk="0" h="13510" w="10848">
                  <a:moveTo>
                    <a:pt x="4153" y="431"/>
                  </a:moveTo>
                  <a:cubicBezTo>
                    <a:pt x="4442" y="431"/>
                    <a:pt x="4730" y="605"/>
                    <a:pt x="4787" y="994"/>
                  </a:cubicBezTo>
                  <a:cubicBezTo>
                    <a:pt x="4811" y="1185"/>
                    <a:pt x="4763" y="1387"/>
                    <a:pt x="4632" y="1530"/>
                  </a:cubicBezTo>
                  <a:lnTo>
                    <a:pt x="3846" y="1685"/>
                  </a:lnTo>
                  <a:cubicBezTo>
                    <a:pt x="3668" y="1590"/>
                    <a:pt x="3549" y="1423"/>
                    <a:pt x="3513" y="1232"/>
                  </a:cubicBezTo>
                  <a:lnTo>
                    <a:pt x="3513" y="1220"/>
                  </a:lnTo>
                  <a:cubicBezTo>
                    <a:pt x="3399" y="723"/>
                    <a:pt x="3777" y="431"/>
                    <a:pt x="4153" y="431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388"/>
                  </a:cubicBezTo>
                  <a:lnTo>
                    <a:pt x="3084" y="12531"/>
                  </a:lnTo>
                  <a:cubicBezTo>
                    <a:pt x="3049" y="12538"/>
                    <a:pt x="3014" y="12542"/>
                    <a:pt x="2980" y="12542"/>
                  </a:cubicBezTo>
                  <a:cubicBezTo>
                    <a:pt x="2723" y="12542"/>
                    <a:pt x="2495" y="12353"/>
                    <a:pt x="2453" y="12091"/>
                  </a:cubicBezTo>
                  <a:lnTo>
                    <a:pt x="1072" y="4518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56"/>
                    <a:pt x="2475" y="4110"/>
                    <a:pt x="2681" y="4110"/>
                  </a:cubicBezTo>
                  <a:cubicBezTo>
                    <a:pt x="2708" y="4110"/>
                    <a:pt x="2735" y="4107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73" y="3114"/>
                    <a:pt x="7025" y="2875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70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80"/>
                    <a:pt x="2049" y="2602"/>
                  </a:cubicBezTo>
                  <a:lnTo>
                    <a:pt x="2096" y="2887"/>
                  </a:lnTo>
                  <a:lnTo>
                    <a:pt x="810" y="3114"/>
                  </a:lnTo>
                  <a:cubicBezTo>
                    <a:pt x="322" y="3209"/>
                    <a:pt x="1" y="3673"/>
                    <a:pt x="96" y="4149"/>
                  </a:cubicBezTo>
                  <a:lnTo>
                    <a:pt x="1668" y="12781"/>
                  </a:lnTo>
                  <a:cubicBezTo>
                    <a:pt x="1742" y="13216"/>
                    <a:pt x="2118" y="13509"/>
                    <a:pt x="2545" y="13509"/>
                  </a:cubicBezTo>
                  <a:cubicBezTo>
                    <a:pt x="2597" y="13509"/>
                    <a:pt x="2650" y="13505"/>
                    <a:pt x="2703" y="13496"/>
                  </a:cubicBezTo>
                  <a:lnTo>
                    <a:pt x="10038" y="12162"/>
                  </a:lnTo>
                  <a:cubicBezTo>
                    <a:pt x="10526" y="12067"/>
                    <a:pt x="10847" y="11603"/>
                    <a:pt x="10752" y="11114"/>
                  </a:cubicBezTo>
                  <a:lnTo>
                    <a:pt x="9180" y="2482"/>
                  </a:lnTo>
                  <a:cubicBezTo>
                    <a:pt x="9106" y="2048"/>
                    <a:pt x="8720" y="1755"/>
                    <a:pt x="8300" y="1755"/>
                  </a:cubicBezTo>
                  <a:cubicBezTo>
                    <a:pt x="8249" y="1755"/>
                    <a:pt x="8197" y="1759"/>
                    <a:pt x="8145" y="1768"/>
                  </a:cubicBezTo>
                  <a:lnTo>
                    <a:pt x="6859" y="2006"/>
                  </a:lnTo>
                  <a:lnTo>
                    <a:pt x="6811" y="1732"/>
                  </a:lnTo>
                  <a:cubicBezTo>
                    <a:pt x="6757" y="1442"/>
                    <a:pt x="6500" y="1249"/>
                    <a:pt x="6223" y="1249"/>
                  </a:cubicBezTo>
                  <a:cubicBezTo>
                    <a:pt x="6193" y="1249"/>
                    <a:pt x="6163" y="1251"/>
                    <a:pt x="6132" y="1256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11"/>
                  </a:cubicBezTo>
                  <a:cubicBezTo>
                    <a:pt x="5131" y="380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1145609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1213893" y="2290308"/>
              <a:ext cx="124472" cy="43673"/>
            </a:xfrm>
            <a:custGeom>
              <a:rect b="b" l="l" r="r" t="t"/>
              <a:pathLst>
                <a:path extrusionOk="0" h="1354" w="3859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607" y="1354"/>
                  </a:cubicBezTo>
                  <a:cubicBezTo>
                    <a:pt x="638" y="1354"/>
                    <a:pt x="671" y="1351"/>
                    <a:pt x="705" y="1345"/>
                  </a:cubicBezTo>
                  <a:lnTo>
                    <a:pt x="3289" y="868"/>
                  </a:lnTo>
                  <a:cubicBezTo>
                    <a:pt x="3858" y="790"/>
                    <a:pt x="3747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1158286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8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2" y="634"/>
                  </a:cubicBezTo>
                  <a:cubicBezTo>
                    <a:pt x="1699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227892" y="2359753"/>
              <a:ext cx="121279" cy="43512"/>
            </a:xfrm>
            <a:custGeom>
              <a:rect b="b" l="l" r="r" t="t"/>
              <a:pathLst>
                <a:path extrusionOk="0" h="1349" w="3760">
                  <a:moveTo>
                    <a:pt x="3129" y="0"/>
                  </a:moveTo>
                  <a:cubicBezTo>
                    <a:pt x="3117" y="0"/>
                    <a:pt x="3105" y="1"/>
                    <a:pt x="3093" y="1"/>
                  </a:cubicBezTo>
                  <a:lnTo>
                    <a:pt x="497" y="478"/>
                  </a:lnTo>
                  <a:cubicBezTo>
                    <a:pt x="1" y="628"/>
                    <a:pt x="120" y="1349"/>
                    <a:pt x="617" y="1349"/>
                  </a:cubicBezTo>
                  <a:cubicBezTo>
                    <a:pt x="632" y="1349"/>
                    <a:pt x="648" y="1348"/>
                    <a:pt x="664" y="1347"/>
                  </a:cubicBezTo>
                  <a:lnTo>
                    <a:pt x="3260" y="882"/>
                  </a:lnTo>
                  <a:cubicBezTo>
                    <a:pt x="3760" y="731"/>
                    <a:pt x="3635" y="0"/>
                    <a:pt x="312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1171736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3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202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240729" y="2434133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91" y="1"/>
                  </a:moveTo>
                  <a:cubicBezTo>
                    <a:pt x="3169" y="1"/>
                    <a:pt x="3147" y="2"/>
                    <a:pt x="3124" y="5"/>
                  </a:cubicBezTo>
                  <a:lnTo>
                    <a:pt x="528" y="469"/>
                  </a:lnTo>
                  <a:cubicBezTo>
                    <a:pt x="0" y="607"/>
                    <a:pt x="125" y="1354"/>
                    <a:pt x="625" y="1354"/>
                  </a:cubicBezTo>
                  <a:cubicBezTo>
                    <a:pt x="644" y="1354"/>
                    <a:pt x="663" y="1353"/>
                    <a:pt x="683" y="1351"/>
                  </a:cubicBezTo>
                  <a:lnTo>
                    <a:pt x="3278" y="874"/>
                  </a:lnTo>
                  <a:cubicBezTo>
                    <a:pt x="3792" y="749"/>
                    <a:pt x="3682" y="1"/>
                    <a:pt x="319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1114516" y="2757554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6" y="0"/>
                  </a:moveTo>
                  <a:cubicBezTo>
                    <a:pt x="2894" y="0"/>
                    <a:pt x="1881" y="467"/>
                    <a:pt x="1214" y="1349"/>
                  </a:cubicBezTo>
                  <a:lnTo>
                    <a:pt x="6953" y="4968"/>
                  </a:lnTo>
                  <a:cubicBezTo>
                    <a:pt x="7763" y="3396"/>
                    <a:pt x="7239" y="1468"/>
                    <a:pt x="5751" y="527"/>
                  </a:cubicBezTo>
                  <a:cubicBezTo>
                    <a:pt x="5184" y="172"/>
                    <a:pt x="4552" y="0"/>
                    <a:pt x="3926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80" y="6788"/>
                    <a:pt x="3214" y="6960"/>
                    <a:pt x="3841" y="6960"/>
                  </a:cubicBezTo>
                  <a:cubicBezTo>
                    <a:pt x="4871" y="6960"/>
                    <a:pt x="5882" y="6496"/>
                    <a:pt x="6548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083390" y="3172611"/>
              <a:ext cx="349902" cy="436507"/>
            </a:xfrm>
            <a:custGeom>
              <a:rect b="b" l="l" r="r" t="t"/>
              <a:pathLst>
                <a:path extrusionOk="0" h="13533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96"/>
                    <a:pt x="4763" y="1387"/>
                    <a:pt x="4632" y="1542"/>
                  </a:cubicBezTo>
                  <a:lnTo>
                    <a:pt x="3846" y="1685"/>
                  </a:lnTo>
                  <a:cubicBezTo>
                    <a:pt x="3668" y="1589"/>
                    <a:pt x="3549" y="1423"/>
                    <a:pt x="3513" y="1232"/>
                  </a:cubicBez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76" y="2734"/>
                  </a:moveTo>
                  <a:cubicBezTo>
                    <a:pt x="8125" y="2734"/>
                    <a:pt x="8354" y="2922"/>
                    <a:pt x="8406" y="3185"/>
                  </a:cubicBezTo>
                  <a:lnTo>
                    <a:pt x="9788" y="10757"/>
                  </a:lnTo>
                  <a:cubicBezTo>
                    <a:pt x="9835" y="11055"/>
                    <a:pt x="9645" y="11341"/>
                    <a:pt x="9347" y="11400"/>
                  </a:cubicBezTo>
                  <a:lnTo>
                    <a:pt x="3084" y="12543"/>
                  </a:lnTo>
                  <a:cubicBezTo>
                    <a:pt x="3055" y="12548"/>
                    <a:pt x="3026" y="12550"/>
                    <a:pt x="2997" y="12550"/>
                  </a:cubicBezTo>
                  <a:cubicBezTo>
                    <a:pt x="2733" y="12550"/>
                    <a:pt x="2496" y="12359"/>
                    <a:pt x="2453" y="12091"/>
                  </a:cubicBezTo>
                  <a:lnTo>
                    <a:pt x="1072" y="4530"/>
                  </a:lnTo>
                  <a:cubicBezTo>
                    <a:pt x="1013" y="4221"/>
                    <a:pt x="1215" y="3935"/>
                    <a:pt x="1513" y="3887"/>
                  </a:cubicBezTo>
                  <a:lnTo>
                    <a:pt x="2263" y="3756"/>
                  </a:lnTo>
                  <a:cubicBezTo>
                    <a:pt x="2294" y="3965"/>
                    <a:pt x="2472" y="4110"/>
                    <a:pt x="2677" y="4110"/>
                  </a:cubicBezTo>
                  <a:cubicBezTo>
                    <a:pt x="2705" y="4110"/>
                    <a:pt x="2734" y="4107"/>
                    <a:pt x="2763" y="4102"/>
                  </a:cubicBezTo>
                  <a:lnTo>
                    <a:pt x="6680" y="3387"/>
                  </a:lnTo>
                  <a:cubicBezTo>
                    <a:pt x="6906" y="3351"/>
                    <a:pt x="7073" y="3113"/>
                    <a:pt x="7025" y="2887"/>
                  </a:cubicBezTo>
                  <a:lnTo>
                    <a:pt x="7775" y="2744"/>
                  </a:lnTo>
                  <a:cubicBezTo>
                    <a:pt x="7809" y="2737"/>
                    <a:pt x="7843" y="2734"/>
                    <a:pt x="7876" y="2734"/>
                  </a:cubicBezTo>
                  <a:close/>
                  <a:moveTo>
                    <a:pt x="4137" y="1"/>
                  </a:moveTo>
                  <a:cubicBezTo>
                    <a:pt x="4073" y="1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4"/>
                  </a:cubicBezTo>
                  <a:cubicBezTo>
                    <a:pt x="3108" y="1482"/>
                    <a:pt x="3180" y="1649"/>
                    <a:pt x="3287" y="1780"/>
                  </a:cubicBezTo>
                  <a:lnTo>
                    <a:pt x="2513" y="1935"/>
                  </a:lnTo>
                  <a:cubicBezTo>
                    <a:pt x="2203" y="1994"/>
                    <a:pt x="1989" y="2304"/>
                    <a:pt x="2049" y="2613"/>
                  </a:cubicBezTo>
                  <a:lnTo>
                    <a:pt x="2096" y="2899"/>
                  </a:lnTo>
                  <a:lnTo>
                    <a:pt x="810" y="3125"/>
                  </a:lnTo>
                  <a:cubicBezTo>
                    <a:pt x="322" y="3220"/>
                    <a:pt x="1" y="3685"/>
                    <a:pt x="96" y="4173"/>
                  </a:cubicBezTo>
                  <a:lnTo>
                    <a:pt x="1668" y="12793"/>
                  </a:lnTo>
                  <a:cubicBezTo>
                    <a:pt x="1742" y="13229"/>
                    <a:pt x="2121" y="13533"/>
                    <a:pt x="2549" y="13533"/>
                  </a:cubicBezTo>
                  <a:cubicBezTo>
                    <a:pt x="2600" y="13533"/>
                    <a:pt x="2651" y="13528"/>
                    <a:pt x="2703" y="13519"/>
                  </a:cubicBezTo>
                  <a:lnTo>
                    <a:pt x="10038" y="12174"/>
                  </a:lnTo>
                  <a:cubicBezTo>
                    <a:pt x="10526" y="12079"/>
                    <a:pt x="10847" y="11614"/>
                    <a:pt x="10752" y="11138"/>
                  </a:cubicBezTo>
                  <a:lnTo>
                    <a:pt x="9192" y="2494"/>
                  </a:lnTo>
                  <a:cubicBezTo>
                    <a:pt x="9108" y="2064"/>
                    <a:pt x="8738" y="1763"/>
                    <a:pt x="8316" y="1763"/>
                  </a:cubicBezTo>
                  <a:cubicBezTo>
                    <a:pt x="8260" y="1763"/>
                    <a:pt x="8202" y="1769"/>
                    <a:pt x="8145" y="1780"/>
                  </a:cubicBezTo>
                  <a:lnTo>
                    <a:pt x="6859" y="2018"/>
                  </a:lnTo>
                  <a:lnTo>
                    <a:pt x="6811" y="1744"/>
                  </a:lnTo>
                  <a:cubicBezTo>
                    <a:pt x="6758" y="1459"/>
                    <a:pt x="6508" y="1258"/>
                    <a:pt x="6237" y="1258"/>
                  </a:cubicBezTo>
                  <a:cubicBezTo>
                    <a:pt x="6202" y="1258"/>
                    <a:pt x="6167" y="1261"/>
                    <a:pt x="6132" y="1268"/>
                  </a:cubicBezTo>
                  <a:lnTo>
                    <a:pt x="5180" y="1435"/>
                  </a:lnTo>
                  <a:cubicBezTo>
                    <a:pt x="5239" y="1268"/>
                    <a:pt x="5251" y="1089"/>
                    <a:pt x="5216" y="923"/>
                  </a:cubicBezTo>
                  <a:cubicBezTo>
                    <a:pt x="5131" y="381"/>
                    <a:pt x="4667" y="1"/>
                    <a:pt x="413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1145609" y="3329886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1"/>
                  </a:cubicBezTo>
                  <a:cubicBezTo>
                    <a:pt x="191" y="130"/>
                    <a:pt x="0" y="1011"/>
                    <a:pt x="572" y="1404"/>
                  </a:cubicBezTo>
                  <a:cubicBezTo>
                    <a:pt x="710" y="1501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0"/>
                  </a:cubicBezTo>
                  <a:cubicBezTo>
                    <a:pt x="1699" y="258"/>
                    <a:pt x="1369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213345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4" y="0"/>
                  </a:moveTo>
                  <a:cubicBezTo>
                    <a:pt x="3246" y="0"/>
                    <a:pt x="3206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0" y="557"/>
                    <a:pt x="108" y="1349"/>
                    <a:pt x="608" y="1349"/>
                  </a:cubicBezTo>
                  <a:cubicBezTo>
                    <a:pt x="644" y="1349"/>
                    <a:pt x="682" y="1345"/>
                    <a:pt x="722" y="1337"/>
                  </a:cubicBezTo>
                  <a:lnTo>
                    <a:pt x="3306" y="872"/>
                  </a:lnTo>
                  <a:cubicBezTo>
                    <a:pt x="3881" y="817"/>
                    <a:pt x="3788" y="0"/>
                    <a:pt x="328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1158286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8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2" y="635"/>
                  </a:cubicBezTo>
                  <a:cubicBezTo>
                    <a:pt x="1699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1227795" y="3384688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0" y="467"/>
                  </a:lnTo>
                  <a:cubicBezTo>
                    <a:pt x="0" y="619"/>
                    <a:pt x="125" y="1350"/>
                    <a:pt x="631" y="1350"/>
                  </a:cubicBezTo>
                  <a:cubicBezTo>
                    <a:pt x="643" y="1350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1171736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202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1241342" y="3458874"/>
              <a:ext cx="121440" cy="43512"/>
            </a:xfrm>
            <a:custGeom>
              <a:rect b="b" l="l" r="r" t="t"/>
              <a:pathLst>
                <a:path extrusionOk="0" h="1349" w="3765">
                  <a:moveTo>
                    <a:pt x="3105" y="1"/>
                  </a:moveTo>
                  <a:lnTo>
                    <a:pt x="509" y="477"/>
                  </a:lnTo>
                  <a:cubicBezTo>
                    <a:pt x="1" y="616"/>
                    <a:pt x="109" y="1348"/>
                    <a:pt x="616" y="1348"/>
                  </a:cubicBezTo>
                  <a:cubicBezTo>
                    <a:pt x="632" y="1348"/>
                    <a:pt x="648" y="1348"/>
                    <a:pt x="664" y="1346"/>
                  </a:cubicBezTo>
                  <a:lnTo>
                    <a:pt x="3259" y="882"/>
                  </a:lnTo>
                  <a:cubicBezTo>
                    <a:pt x="3764" y="744"/>
                    <a:pt x="3650" y="10"/>
                    <a:pt x="3151" y="10"/>
                  </a:cubicBezTo>
                  <a:cubicBezTo>
                    <a:pt x="3132" y="10"/>
                    <a:pt x="3113" y="11"/>
                    <a:pt x="3093" y="13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1114516" y="3782714"/>
              <a:ext cx="249267" cy="224140"/>
            </a:xfrm>
            <a:custGeom>
              <a:rect b="b" l="l" r="r" t="t"/>
              <a:pathLst>
                <a:path extrusionOk="0" h="6949" w="7728">
                  <a:moveTo>
                    <a:pt x="3940" y="0"/>
                  </a:moveTo>
                  <a:cubicBezTo>
                    <a:pt x="2906" y="0"/>
                    <a:pt x="1888" y="466"/>
                    <a:pt x="1214" y="1331"/>
                  </a:cubicBezTo>
                  <a:lnTo>
                    <a:pt x="6953" y="4963"/>
                  </a:lnTo>
                  <a:cubicBezTo>
                    <a:pt x="7727" y="3391"/>
                    <a:pt x="7239" y="1474"/>
                    <a:pt x="5775" y="534"/>
                  </a:cubicBezTo>
                  <a:cubicBezTo>
                    <a:pt x="5207" y="173"/>
                    <a:pt x="4570" y="0"/>
                    <a:pt x="3940" y="0"/>
                  </a:cubicBezTo>
                  <a:close/>
                  <a:moveTo>
                    <a:pt x="810" y="1974"/>
                  </a:moveTo>
                  <a:lnTo>
                    <a:pt x="810" y="1974"/>
                  </a:lnTo>
                  <a:cubicBezTo>
                    <a:pt x="0" y="3546"/>
                    <a:pt x="524" y="5475"/>
                    <a:pt x="2012" y="6415"/>
                  </a:cubicBezTo>
                  <a:cubicBezTo>
                    <a:pt x="2579" y="6775"/>
                    <a:pt x="3212" y="6948"/>
                    <a:pt x="3839" y="6948"/>
                  </a:cubicBezTo>
                  <a:cubicBezTo>
                    <a:pt x="4870" y="6948"/>
                    <a:pt x="5882" y="6480"/>
                    <a:pt x="6548" y="5606"/>
                  </a:cubicBezTo>
                  <a:lnTo>
                    <a:pt x="810" y="1974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1083390" y="4197223"/>
              <a:ext cx="349902" cy="436120"/>
            </a:xfrm>
            <a:custGeom>
              <a:rect b="b" l="l" r="r" t="t"/>
              <a:pathLst>
                <a:path extrusionOk="0" h="13521" w="10848">
                  <a:moveTo>
                    <a:pt x="4159" y="435"/>
                  </a:moveTo>
                  <a:cubicBezTo>
                    <a:pt x="4446" y="435"/>
                    <a:pt x="4730" y="608"/>
                    <a:pt x="4787" y="994"/>
                  </a:cubicBezTo>
                  <a:cubicBezTo>
                    <a:pt x="4811" y="1184"/>
                    <a:pt x="4763" y="1387"/>
                    <a:pt x="4632" y="1542"/>
                  </a:cubicBezTo>
                  <a:lnTo>
                    <a:pt x="3846" y="1684"/>
                  </a:lnTo>
                  <a:cubicBezTo>
                    <a:pt x="3668" y="1589"/>
                    <a:pt x="3549" y="1434"/>
                    <a:pt x="3513" y="1244"/>
                  </a:cubicBezTo>
                  <a:lnTo>
                    <a:pt x="3513" y="1232"/>
                  </a:lnTo>
                  <a:cubicBezTo>
                    <a:pt x="3398" y="732"/>
                    <a:pt x="3782" y="435"/>
                    <a:pt x="4159" y="435"/>
                  </a:cubicBezTo>
                  <a:close/>
                  <a:moveTo>
                    <a:pt x="7880" y="2746"/>
                  </a:moveTo>
                  <a:cubicBezTo>
                    <a:pt x="8137" y="2746"/>
                    <a:pt x="8364" y="2934"/>
                    <a:pt x="8406" y="3196"/>
                  </a:cubicBezTo>
                  <a:lnTo>
                    <a:pt x="9788" y="10757"/>
                  </a:lnTo>
                  <a:cubicBezTo>
                    <a:pt x="9835" y="11055"/>
                    <a:pt x="9645" y="11340"/>
                    <a:pt x="9347" y="11400"/>
                  </a:cubicBezTo>
                  <a:lnTo>
                    <a:pt x="3084" y="12543"/>
                  </a:lnTo>
                  <a:cubicBezTo>
                    <a:pt x="3054" y="12548"/>
                    <a:pt x="3023" y="12550"/>
                    <a:pt x="2993" y="12550"/>
                  </a:cubicBezTo>
                  <a:cubicBezTo>
                    <a:pt x="2730" y="12550"/>
                    <a:pt x="2496" y="12369"/>
                    <a:pt x="2453" y="12102"/>
                  </a:cubicBezTo>
                  <a:lnTo>
                    <a:pt x="1072" y="4530"/>
                  </a:lnTo>
                  <a:cubicBezTo>
                    <a:pt x="1013" y="4232"/>
                    <a:pt x="1215" y="3947"/>
                    <a:pt x="1513" y="3899"/>
                  </a:cubicBezTo>
                  <a:lnTo>
                    <a:pt x="2263" y="3768"/>
                  </a:lnTo>
                  <a:cubicBezTo>
                    <a:pt x="2294" y="3968"/>
                    <a:pt x="2475" y="4121"/>
                    <a:pt x="2681" y="4121"/>
                  </a:cubicBezTo>
                  <a:cubicBezTo>
                    <a:pt x="2708" y="4121"/>
                    <a:pt x="2735" y="4119"/>
                    <a:pt x="2763" y="4113"/>
                  </a:cubicBezTo>
                  <a:lnTo>
                    <a:pt x="6680" y="3399"/>
                  </a:lnTo>
                  <a:cubicBezTo>
                    <a:pt x="6906" y="3351"/>
                    <a:pt x="7073" y="3125"/>
                    <a:pt x="7025" y="2887"/>
                  </a:cubicBezTo>
                  <a:lnTo>
                    <a:pt x="7775" y="2756"/>
                  </a:lnTo>
                  <a:cubicBezTo>
                    <a:pt x="7811" y="2749"/>
                    <a:pt x="7846" y="2746"/>
                    <a:pt x="7880" y="2746"/>
                  </a:cubicBezTo>
                  <a:close/>
                  <a:moveTo>
                    <a:pt x="4137" y="0"/>
                  </a:moveTo>
                  <a:cubicBezTo>
                    <a:pt x="4073" y="0"/>
                    <a:pt x="4007" y="6"/>
                    <a:pt x="3942" y="18"/>
                  </a:cubicBezTo>
                  <a:cubicBezTo>
                    <a:pt x="3346" y="125"/>
                    <a:pt x="2953" y="708"/>
                    <a:pt x="3072" y="1303"/>
                  </a:cubicBezTo>
                  <a:cubicBezTo>
                    <a:pt x="3108" y="1482"/>
                    <a:pt x="3180" y="1637"/>
                    <a:pt x="3287" y="1780"/>
                  </a:cubicBezTo>
                  <a:lnTo>
                    <a:pt x="2513" y="1923"/>
                  </a:lnTo>
                  <a:cubicBezTo>
                    <a:pt x="2203" y="1982"/>
                    <a:pt x="1989" y="2292"/>
                    <a:pt x="2049" y="2601"/>
                  </a:cubicBezTo>
                  <a:lnTo>
                    <a:pt x="2096" y="2887"/>
                  </a:lnTo>
                  <a:lnTo>
                    <a:pt x="810" y="3125"/>
                  </a:lnTo>
                  <a:cubicBezTo>
                    <a:pt x="322" y="3208"/>
                    <a:pt x="1" y="3673"/>
                    <a:pt x="96" y="4161"/>
                  </a:cubicBezTo>
                  <a:lnTo>
                    <a:pt x="1668" y="12793"/>
                  </a:lnTo>
                  <a:cubicBezTo>
                    <a:pt x="1742" y="13218"/>
                    <a:pt x="2121" y="13520"/>
                    <a:pt x="2549" y="13520"/>
                  </a:cubicBezTo>
                  <a:cubicBezTo>
                    <a:pt x="2600" y="13520"/>
                    <a:pt x="2651" y="13516"/>
                    <a:pt x="2703" y="13507"/>
                  </a:cubicBezTo>
                  <a:lnTo>
                    <a:pt x="10038" y="12162"/>
                  </a:lnTo>
                  <a:cubicBezTo>
                    <a:pt x="10526" y="12079"/>
                    <a:pt x="10847" y="11602"/>
                    <a:pt x="10752" y="11126"/>
                  </a:cubicBezTo>
                  <a:lnTo>
                    <a:pt x="9180" y="2494"/>
                  </a:lnTo>
                  <a:cubicBezTo>
                    <a:pt x="9107" y="2064"/>
                    <a:pt x="8728" y="1763"/>
                    <a:pt x="8313" y="1763"/>
                  </a:cubicBezTo>
                  <a:cubicBezTo>
                    <a:pt x="8257" y="1763"/>
                    <a:pt x="8201" y="1768"/>
                    <a:pt x="8145" y="1780"/>
                  </a:cubicBezTo>
                  <a:lnTo>
                    <a:pt x="6859" y="2018"/>
                  </a:lnTo>
                  <a:lnTo>
                    <a:pt x="6811" y="1732"/>
                  </a:lnTo>
                  <a:cubicBezTo>
                    <a:pt x="6757" y="1451"/>
                    <a:pt x="6498" y="1249"/>
                    <a:pt x="6219" y="1249"/>
                  </a:cubicBezTo>
                  <a:cubicBezTo>
                    <a:pt x="6190" y="1249"/>
                    <a:pt x="6161" y="1251"/>
                    <a:pt x="6132" y="1256"/>
                  </a:cubicBezTo>
                  <a:lnTo>
                    <a:pt x="5180" y="1434"/>
                  </a:lnTo>
                  <a:cubicBezTo>
                    <a:pt x="5239" y="1268"/>
                    <a:pt x="5251" y="1089"/>
                    <a:pt x="5216" y="910"/>
                  </a:cubicBezTo>
                  <a:cubicBezTo>
                    <a:pt x="5131" y="380"/>
                    <a:pt x="4667" y="0"/>
                    <a:pt x="413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1145609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5"/>
                    <a:pt x="1007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1213893" y="4339823"/>
              <a:ext cx="124375" cy="43383"/>
            </a:xfrm>
            <a:custGeom>
              <a:rect b="b" l="l" r="r" t="t"/>
              <a:pathLst>
                <a:path extrusionOk="0" h="1345" w="3856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607" y="1345"/>
                  </a:cubicBezTo>
                  <a:cubicBezTo>
                    <a:pt x="638" y="1345"/>
                    <a:pt x="671" y="1342"/>
                    <a:pt x="705" y="1335"/>
                  </a:cubicBezTo>
                  <a:lnTo>
                    <a:pt x="3289" y="871"/>
                  </a:lnTo>
                  <a:cubicBezTo>
                    <a:pt x="3855" y="793"/>
                    <a:pt x="3748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1158286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2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1227795" y="4409300"/>
              <a:ext cx="121279" cy="43544"/>
            </a:xfrm>
            <a:custGeom>
              <a:rect b="b" l="l" r="r" t="t"/>
              <a:pathLst>
                <a:path extrusionOk="0" h="1350" w="3760">
                  <a:moveTo>
                    <a:pt x="3143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0" y="467"/>
                  </a:lnTo>
                  <a:cubicBezTo>
                    <a:pt x="0" y="618"/>
                    <a:pt x="125" y="1349"/>
                    <a:pt x="631" y="1349"/>
                  </a:cubicBezTo>
                  <a:cubicBezTo>
                    <a:pt x="643" y="1349"/>
                    <a:pt x="655" y="1349"/>
                    <a:pt x="667" y="1348"/>
                  </a:cubicBezTo>
                  <a:lnTo>
                    <a:pt x="3263" y="872"/>
                  </a:lnTo>
                  <a:cubicBezTo>
                    <a:pt x="3759" y="722"/>
                    <a:pt x="3640" y="1"/>
                    <a:pt x="314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1171736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202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1240826" y="4483390"/>
              <a:ext cx="122311" cy="43673"/>
            </a:xfrm>
            <a:custGeom>
              <a:rect b="b" l="l" r="r" t="t"/>
              <a:pathLst>
                <a:path extrusionOk="0" h="1354" w="3792">
                  <a:moveTo>
                    <a:pt x="3178" y="1"/>
                  </a:moveTo>
                  <a:cubicBezTo>
                    <a:pt x="3159" y="1"/>
                    <a:pt x="3140" y="2"/>
                    <a:pt x="3121" y="4"/>
                  </a:cubicBezTo>
                  <a:lnTo>
                    <a:pt x="525" y="480"/>
                  </a:lnTo>
                  <a:cubicBezTo>
                    <a:pt x="0" y="605"/>
                    <a:pt x="120" y="1354"/>
                    <a:pt x="613" y="1354"/>
                  </a:cubicBezTo>
                  <a:cubicBezTo>
                    <a:pt x="634" y="1354"/>
                    <a:pt x="657" y="1352"/>
                    <a:pt x="680" y="1349"/>
                  </a:cubicBezTo>
                  <a:lnTo>
                    <a:pt x="3275" y="885"/>
                  </a:lnTo>
                  <a:cubicBezTo>
                    <a:pt x="3792" y="747"/>
                    <a:pt x="3678" y="1"/>
                    <a:pt x="317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1114516" y="4806940"/>
              <a:ext cx="250396" cy="224527"/>
            </a:xfrm>
            <a:custGeom>
              <a:rect b="b" l="l" r="r" t="t"/>
              <a:pathLst>
                <a:path extrusionOk="0" h="6961" w="7763">
                  <a:moveTo>
                    <a:pt x="3924" y="1"/>
                  </a:moveTo>
                  <a:cubicBezTo>
                    <a:pt x="2893" y="1"/>
                    <a:pt x="1881" y="469"/>
                    <a:pt x="1214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51" y="534"/>
                  </a:cubicBezTo>
                  <a:cubicBezTo>
                    <a:pt x="5184" y="174"/>
                    <a:pt x="4551" y="1"/>
                    <a:pt x="3924" y="1"/>
                  </a:cubicBezTo>
                  <a:close/>
                  <a:moveTo>
                    <a:pt x="810" y="1986"/>
                  </a:moveTo>
                  <a:lnTo>
                    <a:pt x="810" y="1986"/>
                  </a:lnTo>
                  <a:cubicBezTo>
                    <a:pt x="0" y="3558"/>
                    <a:pt x="524" y="5487"/>
                    <a:pt x="2012" y="6427"/>
                  </a:cubicBezTo>
                  <a:cubicBezTo>
                    <a:pt x="2579" y="6787"/>
                    <a:pt x="3212" y="6960"/>
                    <a:pt x="3839" y="6960"/>
                  </a:cubicBezTo>
                  <a:cubicBezTo>
                    <a:pt x="4870" y="6960"/>
                    <a:pt x="5882" y="6492"/>
                    <a:pt x="6548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58777" y="99161"/>
              <a:ext cx="349902" cy="435088"/>
            </a:xfrm>
            <a:custGeom>
              <a:rect b="b" l="l" r="r" t="t"/>
              <a:pathLst>
                <a:path extrusionOk="0" h="13489" w="10848">
                  <a:moveTo>
                    <a:pt x="4152" y="412"/>
                  </a:moveTo>
                  <a:cubicBezTo>
                    <a:pt x="4441" y="412"/>
                    <a:pt x="4724" y="584"/>
                    <a:pt x="4775" y="971"/>
                  </a:cubicBezTo>
                  <a:cubicBezTo>
                    <a:pt x="4811" y="1173"/>
                    <a:pt x="4751" y="1364"/>
                    <a:pt x="4632" y="1518"/>
                  </a:cubicBezTo>
                  <a:lnTo>
                    <a:pt x="3835" y="1661"/>
                  </a:lnTo>
                  <a:cubicBezTo>
                    <a:pt x="3668" y="1566"/>
                    <a:pt x="3549" y="1399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55" y="2726"/>
                  </a:moveTo>
                  <a:cubicBezTo>
                    <a:pt x="8117" y="2726"/>
                    <a:pt x="8352" y="2907"/>
                    <a:pt x="8395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09"/>
                    <a:pt x="1215" y="3935"/>
                    <a:pt x="1513" y="3876"/>
                  </a:cubicBezTo>
                  <a:lnTo>
                    <a:pt x="2263" y="3745"/>
                  </a:lnTo>
                  <a:cubicBezTo>
                    <a:pt x="2294" y="3954"/>
                    <a:pt x="2473" y="4099"/>
                    <a:pt x="2677" y="4099"/>
                  </a:cubicBezTo>
                  <a:cubicBezTo>
                    <a:pt x="2705" y="4099"/>
                    <a:pt x="2734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61" y="3102"/>
                    <a:pt x="7025" y="2876"/>
                  </a:cubicBezTo>
                  <a:lnTo>
                    <a:pt x="7764" y="2733"/>
                  </a:lnTo>
                  <a:cubicBezTo>
                    <a:pt x="7794" y="2728"/>
                    <a:pt x="7825" y="2726"/>
                    <a:pt x="7855" y="2726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6"/>
                  </a:cubicBezTo>
                  <a:lnTo>
                    <a:pt x="2513" y="1911"/>
                  </a:lnTo>
                  <a:cubicBezTo>
                    <a:pt x="2192" y="1971"/>
                    <a:pt x="1989" y="2268"/>
                    <a:pt x="2037" y="2590"/>
                  </a:cubicBezTo>
                  <a:lnTo>
                    <a:pt x="2096" y="2876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52" y="13189"/>
                    <a:pt x="2122" y="13489"/>
                    <a:pt x="2535" y="13489"/>
                  </a:cubicBezTo>
                  <a:cubicBezTo>
                    <a:pt x="2591" y="13489"/>
                    <a:pt x="2647" y="13484"/>
                    <a:pt x="2703" y="13472"/>
                  </a:cubicBezTo>
                  <a:lnTo>
                    <a:pt x="10050" y="12139"/>
                  </a:lnTo>
                  <a:cubicBezTo>
                    <a:pt x="10526" y="12043"/>
                    <a:pt x="10847" y="11579"/>
                    <a:pt x="10764" y="11091"/>
                  </a:cubicBezTo>
                  <a:lnTo>
                    <a:pt x="9180" y="2483"/>
                  </a:lnTo>
                  <a:cubicBezTo>
                    <a:pt x="9095" y="2046"/>
                    <a:pt x="8715" y="1743"/>
                    <a:pt x="8287" y="1743"/>
                  </a:cubicBezTo>
                  <a:cubicBezTo>
                    <a:pt x="8236" y="1743"/>
                    <a:pt x="8185" y="1748"/>
                    <a:pt x="8133" y="1756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8" y="1435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99"/>
                  </a:cubicBezTo>
                  <a:cubicBezTo>
                    <a:pt x="5110" y="370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120997" y="255566"/>
              <a:ext cx="60059" cy="49898"/>
            </a:xfrm>
            <a:custGeom>
              <a:rect b="b" l="l" r="r" t="t"/>
              <a:pathLst>
                <a:path extrusionOk="0" h="1547" w="1862">
                  <a:moveTo>
                    <a:pt x="1015" y="1"/>
                  </a:moveTo>
                  <a:cubicBezTo>
                    <a:pt x="967" y="1"/>
                    <a:pt x="919" y="5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0" y="1504"/>
                    <a:pt x="851" y="1547"/>
                    <a:pt x="997" y="1547"/>
                  </a:cubicBezTo>
                  <a:cubicBezTo>
                    <a:pt x="1451" y="1547"/>
                    <a:pt x="1862" y="1138"/>
                    <a:pt x="1763" y="634"/>
                  </a:cubicBezTo>
                  <a:cubicBezTo>
                    <a:pt x="1689" y="266"/>
                    <a:pt x="1374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189184" y="241019"/>
              <a:ext cx="124117" cy="43706"/>
            </a:xfrm>
            <a:custGeom>
              <a:rect b="b" l="l" r="r" t="t"/>
              <a:pathLst>
                <a:path extrusionOk="0" h="1355" w="3848">
                  <a:moveTo>
                    <a:pt x="3261" y="1"/>
                  </a:moveTo>
                  <a:cubicBezTo>
                    <a:pt x="3226" y="1"/>
                    <a:pt x="3188" y="5"/>
                    <a:pt x="3149" y="14"/>
                  </a:cubicBezTo>
                  <a:lnTo>
                    <a:pt x="3137" y="14"/>
                  </a:lnTo>
                  <a:lnTo>
                    <a:pt x="542" y="490"/>
                  </a:lnTo>
                  <a:cubicBezTo>
                    <a:pt x="0" y="580"/>
                    <a:pt x="111" y="1354"/>
                    <a:pt x="610" y="1354"/>
                  </a:cubicBezTo>
                  <a:cubicBezTo>
                    <a:pt x="638" y="1354"/>
                    <a:pt x="666" y="1352"/>
                    <a:pt x="696" y="1347"/>
                  </a:cubicBezTo>
                  <a:lnTo>
                    <a:pt x="3292" y="871"/>
                  </a:lnTo>
                  <a:cubicBezTo>
                    <a:pt x="3847" y="793"/>
                    <a:pt x="3750" y="1"/>
                    <a:pt x="326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133673" y="325172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203183" y="310528"/>
              <a:ext cx="121021" cy="43512"/>
            </a:xfrm>
            <a:custGeom>
              <a:rect b="b" l="l" r="r" t="t"/>
              <a:pathLst>
                <a:path extrusionOk="0" h="1349" w="3752">
                  <a:moveTo>
                    <a:pt x="3132" y="0"/>
                  </a:moveTo>
                  <a:cubicBezTo>
                    <a:pt x="3120" y="0"/>
                    <a:pt x="3108" y="1"/>
                    <a:pt x="3096" y="2"/>
                  </a:cubicBezTo>
                  <a:lnTo>
                    <a:pt x="501" y="478"/>
                  </a:lnTo>
                  <a:cubicBezTo>
                    <a:pt x="0" y="618"/>
                    <a:pt x="125" y="1348"/>
                    <a:pt x="620" y="1348"/>
                  </a:cubicBezTo>
                  <a:cubicBezTo>
                    <a:pt x="632" y="1348"/>
                    <a:pt x="643" y="1348"/>
                    <a:pt x="655" y="1347"/>
                  </a:cubicBezTo>
                  <a:lnTo>
                    <a:pt x="3251" y="871"/>
                  </a:lnTo>
                  <a:cubicBezTo>
                    <a:pt x="3751" y="731"/>
                    <a:pt x="3638" y="0"/>
                    <a:pt x="313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147124" y="399294"/>
              <a:ext cx="60156" cy="50189"/>
            </a:xfrm>
            <a:custGeom>
              <a:rect b="b" l="l" r="r" t="t"/>
              <a:pathLst>
                <a:path extrusionOk="0" h="1556" w="1865">
                  <a:moveTo>
                    <a:pt x="1013" y="1"/>
                  </a:moveTo>
                  <a:cubicBezTo>
                    <a:pt x="970" y="1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17"/>
                  </a:cubicBezTo>
                  <a:cubicBezTo>
                    <a:pt x="708" y="1513"/>
                    <a:pt x="857" y="1556"/>
                    <a:pt x="1002" y="1556"/>
                  </a:cubicBezTo>
                  <a:cubicBezTo>
                    <a:pt x="1451" y="1556"/>
                    <a:pt x="1864" y="1147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216085" y="384586"/>
              <a:ext cx="122472" cy="44028"/>
            </a:xfrm>
            <a:custGeom>
              <a:rect b="b" l="l" r="r" t="t"/>
              <a:pathLst>
                <a:path extrusionOk="0" h="1365" w="3797">
                  <a:moveTo>
                    <a:pt x="3171" y="0"/>
                  </a:moveTo>
                  <a:cubicBezTo>
                    <a:pt x="3152" y="0"/>
                    <a:pt x="3133" y="1"/>
                    <a:pt x="3113" y="4"/>
                  </a:cubicBezTo>
                  <a:lnTo>
                    <a:pt x="517" y="480"/>
                  </a:lnTo>
                  <a:cubicBezTo>
                    <a:pt x="0" y="606"/>
                    <a:pt x="115" y="1364"/>
                    <a:pt x="626" y="1364"/>
                  </a:cubicBezTo>
                  <a:cubicBezTo>
                    <a:pt x="645" y="1364"/>
                    <a:pt x="664" y="1363"/>
                    <a:pt x="684" y="1361"/>
                  </a:cubicBezTo>
                  <a:lnTo>
                    <a:pt x="3280" y="885"/>
                  </a:lnTo>
                  <a:cubicBezTo>
                    <a:pt x="3796" y="758"/>
                    <a:pt x="3682" y="0"/>
                    <a:pt x="317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89903" y="708297"/>
              <a:ext cx="250428" cy="224430"/>
            </a:xfrm>
            <a:custGeom>
              <a:rect b="b" l="l" r="r" t="t"/>
              <a:pathLst>
                <a:path extrusionOk="0" h="6958" w="7764">
                  <a:moveTo>
                    <a:pt x="3919" y="1"/>
                  </a:moveTo>
                  <a:cubicBezTo>
                    <a:pt x="2892" y="1"/>
                    <a:pt x="1881" y="465"/>
                    <a:pt x="1215" y="1338"/>
                  </a:cubicBezTo>
                  <a:lnTo>
                    <a:pt x="6953" y="4969"/>
                  </a:lnTo>
                  <a:cubicBezTo>
                    <a:pt x="7763" y="3398"/>
                    <a:pt x="7239" y="1469"/>
                    <a:pt x="5739" y="528"/>
                  </a:cubicBezTo>
                  <a:cubicBezTo>
                    <a:pt x="5176" y="173"/>
                    <a:pt x="4545" y="1"/>
                    <a:pt x="3919" y="1"/>
                  </a:cubicBezTo>
                  <a:close/>
                  <a:moveTo>
                    <a:pt x="810" y="1993"/>
                  </a:moveTo>
                  <a:lnTo>
                    <a:pt x="810" y="1993"/>
                  </a:lnTo>
                  <a:cubicBezTo>
                    <a:pt x="0" y="3553"/>
                    <a:pt x="524" y="5481"/>
                    <a:pt x="2012" y="6434"/>
                  </a:cubicBezTo>
                  <a:cubicBezTo>
                    <a:pt x="2572" y="6788"/>
                    <a:pt x="3201" y="6958"/>
                    <a:pt x="3824" y="6958"/>
                  </a:cubicBezTo>
                  <a:cubicBezTo>
                    <a:pt x="4859" y="6958"/>
                    <a:pt x="5880" y="6489"/>
                    <a:pt x="6549" y="5612"/>
                  </a:cubicBezTo>
                  <a:lnTo>
                    <a:pt x="810" y="1993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558794" y="22647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1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1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691298" y="151317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85"/>
                  </a:lnTo>
                  <a:lnTo>
                    <a:pt x="2489" y="5628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501187" y="602242"/>
              <a:ext cx="346451" cy="344032"/>
            </a:xfrm>
            <a:custGeom>
              <a:rect b="b" l="l" r="r" t="t"/>
              <a:pathLst>
                <a:path extrusionOk="0" h="10666" w="10741">
                  <a:moveTo>
                    <a:pt x="5011" y="1"/>
                  </a:moveTo>
                  <a:cubicBezTo>
                    <a:pt x="4833" y="1"/>
                    <a:pt x="4677" y="136"/>
                    <a:pt x="4656" y="328"/>
                  </a:cubicBezTo>
                  <a:lnTo>
                    <a:pt x="4192" y="3805"/>
                  </a:lnTo>
                  <a:lnTo>
                    <a:pt x="715" y="3340"/>
                  </a:lnTo>
                  <a:cubicBezTo>
                    <a:pt x="700" y="3338"/>
                    <a:pt x="686" y="3338"/>
                    <a:pt x="671" y="3338"/>
                  </a:cubicBezTo>
                  <a:cubicBezTo>
                    <a:pt x="486" y="3338"/>
                    <a:pt x="320" y="3474"/>
                    <a:pt x="298" y="3662"/>
                  </a:cubicBezTo>
                  <a:lnTo>
                    <a:pt x="36" y="5638"/>
                  </a:lnTo>
                  <a:cubicBezTo>
                    <a:pt x="1" y="5840"/>
                    <a:pt x="144" y="6031"/>
                    <a:pt x="358" y="6055"/>
                  </a:cubicBezTo>
                  <a:lnTo>
                    <a:pt x="358" y="6043"/>
                  </a:lnTo>
                  <a:lnTo>
                    <a:pt x="3835" y="6507"/>
                  </a:lnTo>
                  <a:lnTo>
                    <a:pt x="3370" y="9984"/>
                  </a:lnTo>
                  <a:cubicBezTo>
                    <a:pt x="3346" y="10186"/>
                    <a:pt x="3489" y="10377"/>
                    <a:pt x="3692" y="10401"/>
                  </a:cubicBezTo>
                  <a:lnTo>
                    <a:pt x="5668" y="10663"/>
                  </a:lnTo>
                  <a:cubicBezTo>
                    <a:pt x="5683" y="10664"/>
                    <a:pt x="5698" y="10665"/>
                    <a:pt x="5712" y="10665"/>
                  </a:cubicBezTo>
                  <a:cubicBezTo>
                    <a:pt x="5898" y="10665"/>
                    <a:pt x="6063" y="10529"/>
                    <a:pt x="6085" y="10341"/>
                  </a:cubicBezTo>
                  <a:lnTo>
                    <a:pt x="6549" y="6864"/>
                  </a:lnTo>
                  <a:lnTo>
                    <a:pt x="10026" y="7329"/>
                  </a:lnTo>
                  <a:cubicBezTo>
                    <a:pt x="10041" y="7331"/>
                    <a:pt x="10055" y="7331"/>
                    <a:pt x="10070" y="7331"/>
                  </a:cubicBezTo>
                  <a:cubicBezTo>
                    <a:pt x="10255" y="7331"/>
                    <a:pt x="10421" y="7195"/>
                    <a:pt x="10454" y="7007"/>
                  </a:cubicBezTo>
                  <a:lnTo>
                    <a:pt x="10704" y="5031"/>
                  </a:lnTo>
                  <a:cubicBezTo>
                    <a:pt x="10740" y="4828"/>
                    <a:pt x="10597" y="4638"/>
                    <a:pt x="10383" y="4614"/>
                  </a:cubicBezTo>
                  <a:lnTo>
                    <a:pt x="6906" y="4150"/>
                  </a:lnTo>
                  <a:lnTo>
                    <a:pt x="7371" y="673"/>
                  </a:lnTo>
                  <a:cubicBezTo>
                    <a:pt x="7395" y="471"/>
                    <a:pt x="7252" y="280"/>
                    <a:pt x="7049" y="256"/>
                  </a:cubicBezTo>
                  <a:lnTo>
                    <a:pt x="5073" y="6"/>
                  </a:lnTo>
                  <a:cubicBezTo>
                    <a:pt x="5052" y="3"/>
                    <a:pt x="5031" y="1"/>
                    <a:pt x="501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58777" y="1123773"/>
              <a:ext cx="349902" cy="435378"/>
            </a:xfrm>
            <a:custGeom>
              <a:rect b="b" l="l" r="r" t="t"/>
              <a:pathLst>
                <a:path extrusionOk="0" h="13498" w="10848">
                  <a:moveTo>
                    <a:pt x="4148" y="414"/>
                  </a:moveTo>
                  <a:cubicBezTo>
                    <a:pt x="4438" y="414"/>
                    <a:pt x="4723" y="589"/>
                    <a:pt x="4775" y="982"/>
                  </a:cubicBezTo>
                  <a:cubicBezTo>
                    <a:pt x="4811" y="1173"/>
                    <a:pt x="4763" y="1375"/>
                    <a:pt x="4632" y="1518"/>
                  </a:cubicBezTo>
                  <a:lnTo>
                    <a:pt x="3835" y="1673"/>
                  </a:lnTo>
                  <a:cubicBezTo>
                    <a:pt x="3668" y="1578"/>
                    <a:pt x="3549" y="1411"/>
                    <a:pt x="3501" y="1209"/>
                  </a:cubicBezTo>
                  <a:cubicBezTo>
                    <a:pt x="3387" y="710"/>
                    <a:pt x="3771" y="414"/>
                    <a:pt x="4148" y="414"/>
                  </a:cubicBezTo>
                  <a:close/>
                  <a:moveTo>
                    <a:pt x="7868" y="2734"/>
                  </a:moveTo>
                  <a:cubicBezTo>
                    <a:pt x="8126" y="2734"/>
                    <a:pt x="8354" y="2923"/>
                    <a:pt x="8407" y="3185"/>
                  </a:cubicBezTo>
                  <a:lnTo>
                    <a:pt x="9788" y="10746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37" y="12527"/>
                    <a:pt x="3002" y="12530"/>
                    <a:pt x="2968" y="12530"/>
                  </a:cubicBezTo>
                  <a:cubicBezTo>
                    <a:pt x="2711" y="12530"/>
                    <a:pt x="2482" y="12342"/>
                    <a:pt x="2430" y="12079"/>
                  </a:cubicBezTo>
                  <a:lnTo>
                    <a:pt x="1072" y="4519"/>
                  </a:lnTo>
                  <a:cubicBezTo>
                    <a:pt x="1013" y="4221"/>
                    <a:pt x="1215" y="3935"/>
                    <a:pt x="1513" y="3888"/>
                  </a:cubicBezTo>
                  <a:lnTo>
                    <a:pt x="2263" y="3745"/>
                  </a:lnTo>
                  <a:cubicBezTo>
                    <a:pt x="2295" y="3960"/>
                    <a:pt x="2483" y="4107"/>
                    <a:pt x="2695" y="4107"/>
                  </a:cubicBezTo>
                  <a:cubicBezTo>
                    <a:pt x="2717" y="4107"/>
                    <a:pt x="2740" y="4105"/>
                    <a:pt x="2763" y="4102"/>
                  </a:cubicBezTo>
                  <a:lnTo>
                    <a:pt x="6680" y="3387"/>
                  </a:lnTo>
                  <a:cubicBezTo>
                    <a:pt x="6906" y="3340"/>
                    <a:pt x="7061" y="3114"/>
                    <a:pt x="7025" y="2887"/>
                  </a:cubicBezTo>
                  <a:lnTo>
                    <a:pt x="7764" y="2745"/>
                  </a:lnTo>
                  <a:cubicBezTo>
                    <a:pt x="7799" y="2737"/>
                    <a:pt x="7834" y="2734"/>
                    <a:pt x="7868" y="2734"/>
                  </a:cubicBezTo>
                  <a:close/>
                  <a:moveTo>
                    <a:pt x="4138" y="0"/>
                  </a:moveTo>
                  <a:cubicBezTo>
                    <a:pt x="4073" y="0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92"/>
                  </a:cubicBezTo>
                  <a:cubicBezTo>
                    <a:pt x="3108" y="1459"/>
                    <a:pt x="3180" y="1625"/>
                    <a:pt x="3287" y="1768"/>
                  </a:cubicBezTo>
                  <a:lnTo>
                    <a:pt x="2513" y="1911"/>
                  </a:lnTo>
                  <a:cubicBezTo>
                    <a:pt x="2192" y="1971"/>
                    <a:pt x="1989" y="2280"/>
                    <a:pt x="2037" y="2602"/>
                  </a:cubicBezTo>
                  <a:lnTo>
                    <a:pt x="2096" y="2875"/>
                  </a:lnTo>
                  <a:lnTo>
                    <a:pt x="798" y="3114"/>
                  </a:lnTo>
                  <a:cubicBezTo>
                    <a:pt x="322" y="3197"/>
                    <a:pt x="1" y="3661"/>
                    <a:pt x="84" y="4149"/>
                  </a:cubicBezTo>
                  <a:lnTo>
                    <a:pt x="1668" y="12758"/>
                  </a:lnTo>
                  <a:cubicBezTo>
                    <a:pt x="1742" y="13194"/>
                    <a:pt x="2121" y="13497"/>
                    <a:pt x="2549" y="13497"/>
                  </a:cubicBezTo>
                  <a:cubicBezTo>
                    <a:pt x="2600" y="13497"/>
                    <a:pt x="2652" y="13493"/>
                    <a:pt x="2703" y="13484"/>
                  </a:cubicBezTo>
                  <a:lnTo>
                    <a:pt x="10050" y="12139"/>
                  </a:lnTo>
                  <a:cubicBezTo>
                    <a:pt x="10526" y="12055"/>
                    <a:pt x="10847" y="11579"/>
                    <a:pt x="10764" y="11103"/>
                  </a:cubicBezTo>
                  <a:lnTo>
                    <a:pt x="9180" y="2471"/>
                  </a:lnTo>
                  <a:cubicBezTo>
                    <a:pt x="9106" y="2034"/>
                    <a:pt x="8727" y="1731"/>
                    <a:pt x="8299" y="1731"/>
                  </a:cubicBezTo>
                  <a:cubicBezTo>
                    <a:pt x="8248" y="1731"/>
                    <a:pt x="8196" y="1736"/>
                    <a:pt x="8145" y="1744"/>
                  </a:cubicBezTo>
                  <a:lnTo>
                    <a:pt x="6859" y="1994"/>
                  </a:lnTo>
                  <a:lnTo>
                    <a:pt x="6811" y="1721"/>
                  </a:lnTo>
                  <a:cubicBezTo>
                    <a:pt x="6757" y="1431"/>
                    <a:pt x="6500" y="1237"/>
                    <a:pt x="6223" y="1237"/>
                  </a:cubicBezTo>
                  <a:cubicBezTo>
                    <a:pt x="6193" y="1237"/>
                    <a:pt x="6163" y="1240"/>
                    <a:pt x="6132" y="1244"/>
                  </a:cubicBezTo>
                  <a:lnTo>
                    <a:pt x="5180" y="1423"/>
                  </a:lnTo>
                  <a:cubicBezTo>
                    <a:pt x="5228" y="1244"/>
                    <a:pt x="5240" y="1066"/>
                    <a:pt x="5216" y="899"/>
                  </a:cubicBezTo>
                  <a:cubicBezTo>
                    <a:pt x="5110" y="370"/>
                    <a:pt x="4656" y="0"/>
                    <a:pt x="413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120997" y="1280275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9" y="1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188733" y="1265502"/>
              <a:ext cx="125117" cy="43996"/>
            </a:xfrm>
            <a:custGeom>
              <a:rect b="b" l="l" r="r" t="t"/>
              <a:pathLst>
                <a:path extrusionOk="0" h="1364" w="3879">
                  <a:moveTo>
                    <a:pt x="3291" y="0"/>
                  </a:moveTo>
                  <a:cubicBezTo>
                    <a:pt x="3251" y="0"/>
                    <a:pt x="3208" y="6"/>
                    <a:pt x="3163" y="17"/>
                  </a:cubicBezTo>
                  <a:lnTo>
                    <a:pt x="3151" y="17"/>
                  </a:lnTo>
                  <a:lnTo>
                    <a:pt x="556" y="494"/>
                  </a:lnTo>
                  <a:cubicBezTo>
                    <a:pt x="0" y="571"/>
                    <a:pt x="108" y="1364"/>
                    <a:pt x="598" y="1364"/>
                  </a:cubicBezTo>
                  <a:cubicBezTo>
                    <a:pt x="634" y="1364"/>
                    <a:pt x="671" y="1360"/>
                    <a:pt x="710" y="1351"/>
                  </a:cubicBezTo>
                  <a:lnTo>
                    <a:pt x="3306" y="875"/>
                  </a:lnTo>
                  <a:cubicBezTo>
                    <a:pt x="3878" y="809"/>
                    <a:pt x="3779" y="0"/>
                    <a:pt x="329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133673" y="1349784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4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5"/>
                    <a:pt x="1003" y="1545"/>
                  </a:cubicBezTo>
                  <a:cubicBezTo>
                    <a:pt x="1454" y="1545"/>
                    <a:pt x="1861" y="1145"/>
                    <a:pt x="1763" y="643"/>
                  </a:cubicBezTo>
                  <a:cubicBezTo>
                    <a:pt x="1699" y="260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203312" y="133514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28" y="0"/>
                  </a:moveTo>
                  <a:cubicBezTo>
                    <a:pt x="3116" y="0"/>
                    <a:pt x="3104" y="1"/>
                    <a:pt x="3092" y="2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3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6"/>
            <p:cNvSpPr/>
            <p:nvPr/>
          </p:nvSpPr>
          <p:spPr>
            <a:xfrm>
              <a:off x="147124" y="1424293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9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6"/>
            <p:cNvSpPr/>
            <p:nvPr/>
          </p:nvSpPr>
          <p:spPr>
            <a:xfrm>
              <a:off x="216343" y="1409230"/>
              <a:ext cx="121924" cy="43931"/>
            </a:xfrm>
            <a:custGeom>
              <a:rect b="b" l="l" r="r" t="t"/>
              <a:pathLst>
                <a:path extrusionOk="0" h="1362" w="3780">
                  <a:moveTo>
                    <a:pt x="3153" y="0"/>
                  </a:moveTo>
                  <a:cubicBezTo>
                    <a:pt x="3137" y="0"/>
                    <a:pt x="3121" y="1"/>
                    <a:pt x="3105" y="2"/>
                  </a:cubicBezTo>
                  <a:lnTo>
                    <a:pt x="3105" y="14"/>
                  </a:lnTo>
                  <a:lnTo>
                    <a:pt x="509" y="479"/>
                  </a:lnTo>
                  <a:cubicBezTo>
                    <a:pt x="1" y="617"/>
                    <a:pt x="120" y="1362"/>
                    <a:pt x="629" y="1362"/>
                  </a:cubicBezTo>
                  <a:cubicBezTo>
                    <a:pt x="644" y="1362"/>
                    <a:pt x="660" y="1361"/>
                    <a:pt x="676" y="1360"/>
                  </a:cubicBezTo>
                  <a:lnTo>
                    <a:pt x="3272" y="883"/>
                  </a:lnTo>
                  <a:cubicBezTo>
                    <a:pt x="3780" y="733"/>
                    <a:pt x="3660" y="0"/>
                    <a:pt x="3153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91032" y="1733038"/>
              <a:ext cx="249299" cy="224043"/>
            </a:xfrm>
            <a:custGeom>
              <a:rect b="b" l="l" r="r" t="t"/>
              <a:pathLst>
                <a:path extrusionOk="0" h="6946" w="7729">
                  <a:moveTo>
                    <a:pt x="3896" y="0"/>
                  </a:moveTo>
                  <a:cubicBezTo>
                    <a:pt x="2865" y="0"/>
                    <a:pt x="1848" y="469"/>
                    <a:pt x="1180" y="1346"/>
                  </a:cubicBezTo>
                  <a:lnTo>
                    <a:pt x="6918" y="4965"/>
                  </a:lnTo>
                  <a:cubicBezTo>
                    <a:pt x="7728" y="3394"/>
                    <a:pt x="7204" y="1465"/>
                    <a:pt x="5704" y="524"/>
                  </a:cubicBezTo>
                  <a:cubicBezTo>
                    <a:pt x="5144" y="171"/>
                    <a:pt x="4517" y="0"/>
                    <a:pt x="3896" y="0"/>
                  </a:cubicBezTo>
                  <a:close/>
                  <a:moveTo>
                    <a:pt x="775" y="1989"/>
                  </a:moveTo>
                  <a:lnTo>
                    <a:pt x="775" y="1989"/>
                  </a:lnTo>
                  <a:cubicBezTo>
                    <a:pt x="1" y="3548"/>
                    <a:pt x="489" y="5477"/>
                    <a:pt x="1954" y="6418"/>
                  </a:cubicBezTo>
                  <a:cubicBezTo>
                    <a:pt x="2521" y="6774"/>
                    <a:pt x="3155" y="6945"/>
                    <a:pt x="3783" y="6945"/>
                  </a:cubicBezTo>
                  <a:cubicBezTo>
                    <a:pt x="4816" y="6945"/>
                    <a:pt x="5833" y="6482"/>
                    <a:pt x="6514" y="5608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558794" y="1251439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04"/>
                  </a:lnTo>
                  <a:cubicBezTo>
                    <a:pt x="1171" y="5305"/>
                    <a:pt x="1833" y="5629"/>
                    <a:pt x="2508" y="5629"/>
                  </a:cubicBezTo>
                  <a:cubicBezTo>
                    <a:pt x="2916" y="5629"/>
                    <a:pt x="3328" y="5510"/>
                    <a:pt x="3692" y="5264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691298" y="1176188"/>
              <a:ext cx="196272" cy="181660"/>
            </a:xfrm>
            <a:custGeom>
              <a:rect b="b" l="l" r="r" t="t"/>
              <a:pathLst>
                <a:path extrusionOk="0" h="5632" w="6085">
                  <a:moveTo>
                    <a:pt x="3588" y="1"/>
                  </a:moveTo>
                  <a:cubicBezTo>
                    <a:pt x="3177" y="1"/>
                    <a:pt x="2760" y="120"/>
                    <a:pt x="2394" y="369"/>
                  </a:cubicBezTo>
                  <a:lnTo>
                    <a:pt x="0" y="1989"/>
                  </a:lnTo>
                  <a:lnTo>
                    <a:pt x="2489" y="5632"/>
                  </a:lnTo>
                  <a:lnTo>
                    <a:pt x="4870" y="4001"/>
                  </a:lnTo>
                  <a:cubicBezTo>
                    <a:pt x="5834" y="3346"/>
                    <a:pt x="6084" y="2036"/>
                    <a:pt x="5430" y="1072"/>
                  </a:cubicBezTo>
                  <a:lnTo>
                    <a:pt x="5430" y="1072"/>
                  </a:lnTo>
                  <a:lnTo>
                    <a:pt x="5430" y="1084"/>
                  </a:lnTo>
                  <a:lnTo>
                    <a:pt x="5322" y="917"/>
                  </a:lnTo>
                  <a:cubicBezTo>
                    <a:pt x="4917" y="319"/>
                    <a:pt x="4259" y="1"/>
                    <a:pt x="358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501574" y="1626855"/>
              <a:ext cx="346064" cy="344096"/>
            </a:xfrm>
            <a:custGeom>
              <a:rect b="b" l="l" r="r" t="t"/>
              <a:pathLst>
                <a:path extrusionOk="0" h="10668" w="10729">
                  <a:moveTo>
                    <a:pt x="4998" y="1"/>
                  </a:moveTo>
                  <a:cubicBezTo>
                    <a:pt x="4821" y="1"/>
                    <a:pt x="4665" y="134"/>
                    <a:pt x="4644" y="316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5" y="3337"/>
                    <a:pt x="320" y="3474"/>
                    <a:pt x="286" y="3661"/>
                  </a:cubicBezTo>
                  <a:lnTo>
                    <a:pt x="24" y="5626"/>
                  </a:lnTo>
                  <a:cubicBezTo>
                    <a:pt x="1" y="5828"/>
                    <a:pt x="144" y="6019"/>
                    <a:pt x="346" y="6043"/>
                  </a:cubicBezTo>
                  <a:lnTo>
                    <a:pt x="3823" y="6507"/>
                  </a:lnTo>
                  <a:lnTo>
                    <a:pt x="3358" y="9984"/>
                  </a:lnTo>
                  <a:cubicBezTo>
                    <a:pt x="3334" y="10186"/>
                    <a:pt x="3477" y="10377"/>
                    <a:pt x="3680" y="10400"/>
                  </a:cubicBezTo>
                  <a:lnTo>
                    <a:pt x="5656" y="10662"/>
                  </a:lnTo>
                  <a:cubicBezTo>
                    <a:pt x="5677" y="10666"/>
                    <a:pt x="5698" y="10668"/>
                    <a:pt x="5718" y="10668"/>
                  </a:cubicBezTo>
                  <a:cubicBezTo>
                    <a:pt x="5896" y="10668"/>
                    <a:pt x="6051" y="10533"/>
                    <a:pt x="6073" y="10341"/>
                  </a:cubicBezTo>
                  <a:lnTo>
                    <a:pt x="6537" y="6864"/>
                  </a:lnTo>
                  <a:lnTo>
                    <a:pt x="10014" y="7329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5"/>
                    <a:pt x="10442" y="7007"/>
                  </a:cubicBezTo>
                  <a:lnTo>
                    <a:pt x="10692" y="5031"/>
                  </a:lnTo>
                  <a:cubicBezTo>
                    <a:pt x="10728" y="4828"/>
                    <a:pt x="10585" y="4638"/>
                    <a:pt x="10371" y="4614"/>
                  </a:cubicBezTo>
                  <a:lnTo>
                    <a:pt x="6894" y="4150"/>
                  </a:lnTo>
                  <a:lnTo>
                    <a:pt x="7347" y="685"/>
                  </a:lnTo>
                  <a:cubicBezTo>
                    <a:pt x="7383" y="471"/>
                    <a:pt x="7240" y="292"/>
                    <a:pt x="7025" y="256"/>
                  </a:cubicBezTo>
                  <a:lnTo>
                    <a:pt x="5061" y="6"/>
                  </a:lnTo>
                  <a:cubicBezTo>
                    <a:pt x="5040" y="3"/>
                    <a:pt x="5019" y="1"/>
                    <a:pt x="499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58777" y="2148741"/>
              <a:ext cx="349902" cy="435023"/>
            </a:xfrm>
            <a:custGeom>
              <a:rect b="b" l="l" r="r" t="t"/>
              <a:pathLst>
                <a:path extrusionOk="0" h="13487" w="10848">
                  <a:moveTo>
                    <a:pt x="4146" y="408"/>
                  </a:moveTo>
                  <a:cubicBezTo>
                    <a:pt x="4436" y="408"/>
                    <a:pt x="4723" y="582"/>
                    <a:pt x="4775" y="971"/>
                  </a:cubicBezTo>
                  <a:cubicBezTo>
                    <a:pt x="4811" y="1162"/>
                    <a:pt x="4751" y="1364"/>
                    <a:pt x="4632" y="1507"/>
                  </a:cubicBezTo>
                  <a:lnTo>
                    <a:pt x="3835" y="1662"/>
                  </a:lnTo>
                  <a:cubicBezTo>
                    <a:pt x="3668" y="1567"/>
                    <a:pt x="3549" y="1400"/>
                    <a:pt x="3501" y="1209"/>
                  </a:cubicBezTo>
                  <a:lnTo>
                    <a:pt x="3501" y="1197"/>
                  </a:lnTo>
                  <a:cubicBezTo>
                    <a:pt x="3387" y="700"/>
                    <a:pt x="3769" y="408"/>
                    <a:pt x="4146" y="408"/>
                  </a:cubicBezTo>
                  <a:close/>
                  <a:moveTo>
                    <a:pt x="7855" y="2714"/>
                  </a:moveTo>
                  <a:cubicBezTo>
                    <a:pt x="8118" y="2714"/>
                    <a:pt x="8352" y="2895"/>
                    <a:pt x="8395" y="3162"/>
                  </a:cubicBezTo>
                  <a:lnTo>
                    <a:pt x="9788" y="10734"/>
                  </a:lnTo>
                  <a:cubicBezTo>
                    <a:pt x="9835" y="11032"/>
                    <a:pt x="9633" y="11318"/>
                    <a:pt x="9335" y="11365"/>
                  </a:cubicBezTo>
                  <a:lnTo>
                    <a:pt x="3073" y="12508"/>
                  </a:lnTo>
                  <a:cubicBezTo>
                    <a:pt x="3037" y="12515"/>
                    <a:pt x="3002" y="12519"/>
                    <a:pt x="2968" y="12519"/>
                  </a:cubicBezTo>
                  <a:cubicBezTo>
                    <a:pt x="2711" y="12519"/>
                    <a:pt x="2482" y="12330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9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1"/>
                  </a:cubicBezTo>
                  <a:lnTo>
                    <a:pt x="6680" y="3376"/>
                  </a:lnTo>
                  <a:cubicBezTo>
                    <a:pt x="6906" y="3329"/>
                    <a:pt x="7061" y="3102"/>
                    <a:pt x="7025" y="2864"/>
                  </a:cubicBezTo>
                  <a:lnTo>
                    <a:pt x="7764" y="2721"/>
                  </a:lnTo>
                  <a:cubicBezTo>
                    <a:pt x="7794" y="2717"/>
                    <a:pt x="7825" y="2714"/>
                    <a:pt x="7855" y="2714"/>
                  </a:cubicBezTo>
                  <a:close/>
                  <a:moveTo>
                    <a:pt x="4142" y="1"/>
                  </a:moveTo>
                  <a:cubicBezTo>
                    <a:pt x="4076" y="1"/>
                    <a:pt x="4009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57"/>
                    <a:pt x="2037" y="2579"/>
                  </a:cubicBezTo>
                  <a:lnTo>
                    <a:pt x="2096" y="2864"/>
                  </a:lnTo>
                  <a:lnTo>
                    <a:pt x="798" y="3091"/>
                  </a:lnTo>
                  <a:cubicBezTo>
                    <a:pt x="322" y="3186"/>
                    <a:pt x="1" y="3650"/>
                    <a:pt x="84" y="4126"/>
                  </a:cubicBezTo>
                  <a:lnTo>
                    <a:pt x="1668" y="12758"/>
                  </a:lnTo>
                  <a:cubicBezTo>
                    <a:pt x="1742" y="13193"/>
                    <a:pt x="2118" y="13486"/>
                    <a:pt x="2545" y="13486"/>
                  </a:cubicBezTo>
                  <a:cubicBezTo>
                    <a:pt x="2597" y="13486"/>
                    <a:pt x="2650" y="13482"/>
                    <a:pt x="2703" y="13473"/>
                  </a:cubicBezTo>
                  <a:lnTo>
                    <a:pt x="10050" y="12127"/>
                  </a:lnTo>
                  <a:cubicBezTo>
                    <a:pt x="10526" y="12044"/>
                    <a:pt x="10847" y="11580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83"/>
                  </a:lnTo>
                  <a:lnTo>
                    <a:pt x="6811" y="1709"/>
                  </a:lnTo>
                  <a:cubicBezTo>
                    <a:pt x="6757" y="1419"/>
                    <a:pt x="6500" y="1226"/>
                    <a:pt x="6223" y="1226"/>
                  </a:cubicBezTo>
                  <a:cubicBezTo>
                    <a:pt x="6193" y="1226"/>
                    <a:pt x="6163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0"/>
                    <a:pt x="4658" y="1"/>
                    <a:pt x="414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120997" y="2305274"/>
              <a:ext cx="60059" cy="49834"/>
            </a:xfrm>
            <a:custGeom>
              <a:rect b="b" l="l" r="r" t="t"/>
              <a:pathLst>
                <a:path extrusionOk="0" h="1545" w="1862">
                  <a:moveTo>
                    <a:pt x="1002" y="0"/>
                  </a:moveTo>
                  <a:cubicBezTo>
                    <a:pt x="958" y="0"/>
                    <a:pt x="914" y="4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8"/>
                    <a:pt x="1367" y="0"/>
                    <a:pt x="100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189281" y="2290308"/>
              <a:ext cx="124117" cy="43673"/>
            </a:xfrm>
            <a:custGeom>
              <a:rect b="b" l="l" r="r" t="t"/>
              <a:pathLst>
                <a:path extrusionOk="0" h="1354" w="3848">
                  <a:moveTo>
                    <a:pt x="3250" y="0"/>
                  </a:moveTo>
                  <a:cubicBezTo>
                    <a:pt x="3217" y="0"/>
                    <a:pt x="3182" y="4"/>
                    <a:pt x="3146" y="11"/>
                  </a:cubicBezTo>
                  <a:lnTo>
                    <a:pt x="3134" y="11"/>
                  </a:lnTo>
                  <a:lnTo>
                    <a:pt x="539" y="487"/>
                  </a:lnTo>
                  <a:cubicBezTo>
                    <a:pt x="1" y="588"/>
                    <a:pt x="106" y="1354"/>
                    <a:pt x="597" y="1354"/>
                  </a:cubicBezTo>
                  <a:cubicBezTo>
                    <a:pt x="628" y="1354"/>
                    <a:pt x="660" y="1351"/>
                    <a:pt x="693" y="1345"/>
                  </a:cubicBezTo>
                  <a:lnTo>
                    <a:pt x="3289" y="868"/>
                  </a:lnTo>
                  <a:cubicBezTo>
                    <a:pt x="3847" y="790"/>
                    <a:pt x="3746" y="0"/>
                    <a:pt x="3250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133673" y="2374687"/>
              <a:ext cx="60059" cy="49931"/>
            </a:xfrm>
            <a:custGeom>
              <a:rect b="b" l="l" r="r" t="t"/>
              <a:pathLst>
                <a:path extrusionOk="0" h="1548" w="1862">
                  <a:moveTo>
                    <a:pt x="1015" y="0"/>
                  </a:moveTo>
                  <a:cubicBezTo>
                    <a:pt x="967" y="0"/>
                    <a:pt x="919" y="5"/>
                    <a:pt x="870" y="15"/>
                  </a:cubicBezTo>
                  <a:cubicBezTo>
                    <a:pt x="191" y="122"/>
                    <a:pt x="0" y="1015"/>
                    <a:pt x="560" y="1408"/>
                  </a:cubicBezTo>
                  <a:cubicBezTo>
                    <a:pt x="701" y="1505"/>
                    <a:pt x="854" y="1548"/>
                    <a:pt x="1002" y="1548"/>
                  </a:cubicBezTo>
                  <a:cubicBezTo>
                    <a:pt x="1453" y="1548"/>
                    <a:pt x="1861" y="1145"/>
                    <a:pt x="1763" y="634"/>
                  </a:cubicBezTo>
                  <a:cubicBezTo>
                    <a:pt x="1700" y="266"/>
                    <a:pt x="1377" y="0"/>
                    <a:pt x="1015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203312" y="2359753"/>
              <a:ext cx="120892" cy="43512"/>
            </a:xfrm>
            <a:custGeom>
              <a:rect b="b" l="l" r="r" t="t"/>
              <a:pathLst>
                <a:path extrusionOk="0" h="1349" w="3748">
                  <a:moveTo>
                    <a:pt x="3128" y="0"/>
                  </a:moveTo>
                  <a:cubicBezTo>
                    <a:pt x="3116" y="0"/>
                    <a:pt x="3104" y="1"/>
                    <a:pt x="3092" y="1"/>
                  </a:cubicBezTo>
                  <a:lnTo>
                    <a:pt x="497" y="478"/>
                  </a:lnTo>
                  <a:cubicBezTo>
                    <a:pt x="0" y="628"/>
                    <a:pt x="119" y="1349"/>
                    <a:pt x="605" y="1349"/>
                  </a:cubicBezTo>
                  <a:cubicBezTo>
                    <a:pt x="620" y="1349"/>
                    <a:pt x="636" y="1348"/>
                    <a:pt x="651" y="1347"/>
                  </a:cubicBezTo>
                  <a:lnTo>
                    <a:pt x="3247" y="882"/>
                  </a:lnTo>
                  <a:cubicBezTo>
                    <a:pt x="3747" y="731"/>
                    <a:pt x="3634" y="0"/>
                    <a:pt x="312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147124" y="2448906"/>
              <a:ext cx="60123" cy="49834"/>
            </a:xfrm>
            <a:custGeom>
              <a:rect b="b" l="l" r="r" t="t"/>
              <a:pathLst>
                <a:path extrusionOk="0" h="1545" w="1864">
                  <a:moveTo>
                    <a:pt x="1014" y="0"/>
                  </a:moveTo>
                  <a:cubicBezTo>
                    <a:pt x="970" y="0"/>
                    <a:pt x="926" y="4"/>
                    <a:pt x="881" y="11"/>
                  </a:cubicBezTo>
                  <a:cubicBezTo>
                    <a:pt x="191" y="131"/>
                    <a:pt x="0" y="1012"/>
                    <a:pt x="572" y="1404"/>
                  </a:cubicBezTo>
                  <a:cubicBezTo>
                    <a:pt x="710" y="1501"/>
                    <a:pt x="860" y="1545"/>
                    <a:pt x="1007" y="1545"/>
                  </a:cubicBezTo>
                  <a:cubicBezTo>
                    <a:pt x="1454" y="1545"/>
                    <a:pt x="1864" y="1142"/>
                    <a:pt x="1774" y="631"/>
                  </a:cubicBezTo>
                  <a:cubicBezTo>
                    <a:pt x="1700" y="258"/>
                    <a:pt x="1378" y="0"/>
                    <a:pt x="1014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6"/>
            <p:cNvSpPr/>
            <p:nvPr/>
          </p:nvSpPr>
          <p:spPr>
            <a:xfrm>
              <a:off x="216085" y="2434133"/>
              <a:ext cx="122343" cy="43673"/>
            </a:xfrm>
            <a:custGeom>
              <a:rect b="b" l="l" r="r" t="t"/>
              <a:pathLst>
                <a:path extrusionOk="0" h="1354" w="3793">
                  <a:moveTo>
                    <a:pt x="3181" y="1"/>
                  </a:moveTo>
                  <a:cubicBezTo>
                    <a:pt x="3159" y="1"/>
                    <a:pt x="3136" y="2"/>
                    <a:pt x="3113" y="5"/>
                  </a:cubicBezTo>
                  <a:lnTo>
                    <a:pt x="517" y="469"/>
                  </a:lnTo>
                  <a:cubicBezTo>
                    <a:pt x="1" y="607"/>
                    <a:pt x="115" y="1354"/>
                    <a:pt x="625" y="1354"/>
                  </a:cubicBezTo>
                  <a:cubicBezTo>
                    <a:pt x="644" y="1354"/>
                    <a:pt x="664" y="1353"/>
                    <a:pt x="684" y="1351"/>
                  </a:cubicBezTo>
                  <a:lnTo>
                    <a:pt x="3280" y="874"/>
                  </a:lnTo>
                  <a:cubicBezTo>
                    <a:pt x="3793" y="749"/>
                    <a:pt x="3683" y="1"/>
                    <a:pt x="3181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6"/>
            <p:cNvSpPr/>
            <p:nvPr/>
          </p:nvSpPr>
          <p:spPr>
            <a:xfrm>
              <a:off x="89903" y="2757554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3" y="0"/>
                  </a:moveTo>
                  <a:cubicBezTo>
                    <a:pt x="2894" y="0"/>
                    <a:pt x="1882" y="467"/>
                    <a:pt x="1215" y="1349"/>
                  </a:cubicBezTo>
                  <a:lnTo>
                    <a:pt x="6953" y="4968"/>
                  </a:lnTo>
                  <a:cubicBezTo>
                    <a:pt x="7763" y="3408"/>
                    <a:pt x="7239" y="1468"/>
                    <a:pt x="5739" y="527"/>
                  </a:cubicBezTo>
                  <a:cubicBezTo>
                    <a:pt x="5177" y="172"/>
                    <a:pt x="4547" y="0"/>
                    <a:pt x="3923" y="0"/>
                  </a:cubicBezTo>
                  <a:close/>
                  <a:moveTo>
                    <a:pt x="810" y="1992"/>
                  </a:moveTo>
                  <a:lnTo>
                    <a:pt x="810" y="1992"/>
                  </a:lnTo>
                  <a:cubicBezTo>
                    <a:pt x="0" y="3563"/>
                    <a:pt x="524" y="5492"/>
                    <a:pt x="2012" y="6433"/>
                  </a:cubicBezTo>
                  <a:cubicBezTo>
                    <a:pt x="2575" y="6788"/>
                    <a:pt x="3208" y="6960"/>
                    <a:pt x="3836" y="6960"/>
                  </a:cubicBezTo>
                  <a:cubicBezTo>
                    <a:pt x="4867" y="6960"/>
                    <a:pt x="5882" y="6496"/>
                    <a:pt x="6549" y="5623"/>
                  </a:cubicBezTo>
                  <a:lnTo>
                    <a:pt x="810" y="1992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558794" y="2276051"/>
              <a:ext cx="196272" cy="181563"/>
            </a:xfrm>
            <a:custGeom>
              <a:rect b="b" l="l" r="r" t="t"/>
              <a:pathLst>
                <a:path extrusionOk="0" h="5629" w="6085">
                  <a:moveTo>
                    <a:pt x="3608" y="1"/>
                  </a:moveTo>
                  <a:lnTo>
                    <a:pt x="1215" y="1620"/>
                  </a:lnTo>
                  <a:cubicBezTo>
                    <a:pt x="251" y="2275"/>
                    <a:pt x="1" y="3585"/>
                    <a:pt x="656" y="4549"/>
                  </a:cubicBezTo>
                  <a:lnTo>
                    <a:pt x="763" y="4716"/>
                  </a:lnTo>
                  <a:cubicBezTo>
                    <a:pt x="1170" y="5308"/>
                    <a:pt x="1831" y="5629"/>
                    <a:pt x="2505" y="5629"/>
                  </a:cubicBezTo>
                  <a:cubicBezTo>
                    <a:pt x="2914" y="5629"/>
                    <a:pt x="3327" y="5511"/>
                    <a:pt x="3692" y="5263"/>
                  </a:cubicBezTo>
                  <a:lnTo>
                    <a:pt x="6085" y="3644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691298" y="2200542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9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4"/>
                    <a:pt x="5430" y="1080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501574" y="2651177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7" y="1"/>
                  </a:moveTo>
                  <a:cubicBezTo>
                    <a:pt x="4831" y="1"/>
                    <a:pt x="4666" y="137"/>
                    <a:pt x="4644" y="325"/>
                  </a:cubicBezTo>
                  <a:lnTo>
                    <a:pt x="4180" y="3801"/>
                  </a:lnTo>
                  <a:lnTo>
                    <a:pt x="703" y="3349"/>
                  </a:lnTo>
                  <a:cubicBezTo>
                    <a:pt x="682" y="3345"/>
                    <a:pt x="661" y="3343"/>
                    <a:pt x="641" y="3343"/>
                  </a:cubicBezTo>
                  <a:cubicBezTo>
                    <a:pt x="463" y="3343"/>
                    <a:pt x="308" y="3478"/>
                    <a:pt x="286" y="3670"/>
                  </a:cubicBezTo>
                  <a:lnTo>
                    <a:pt x="24" y="5635"/>
                  </a:lnTo>
                  <a:cubicBezTo>
                    <a:pt x="1" y="5837"/>
                    <a:pt x="144" y="6028"/>
                    <a:pt x="346" y="6052"/>
                  </a:cubicBezTo>
                  <a:lnTo>
                    <a:pt x="346" y="6063"/>
                  </a:lnTo>
                  <a:lnTo>
                    <a:pt x="3823" y="6516"/>
                  </a:lnTo>
                  <a:lnTo>
                    <a:pt x="3358" y="10004"/>
                  </a:lnTo>
                  <a:cubicBezTo>
                    <a:pt x="3334" y="10207"/>
                    <a:pt x="3477" y="10385"/>
                    <a:pt x="3680" y="10421"/>
                  </a:cubicBezTo>
                  <a:lnTo>
                    <a:pt x="5656" y="10671"/>
                  </a:lnTo>
                  <a:cubicBezTo>
                    <a:pt x="5677" y="10675"/>
                    <a:pt x="5698" y="10677"/>
                    <a:pt x="5718" y="10677"/>
                  </a:cubicBezTo>
                  <a:cubicBezTo>
                    <a:pt x="5896" y="10677"/>
                    <a:pt x="6051" y="10543"/>
                    <a:pt x="6073" y="10362"/>
                  </a:cubicBezTo>
                  <a:lnTo>
                    <a:pt x="6537" y="6873"/>
                  </a:lnTo>
                  <a:lnTo>
                    <a:pt x="10014" y="7337"/>
                  </a:lnTo>
                  <a:cubicBezTo>
                    <a:pt x="10029" y="7339"/>
                    <a:pt x="10043" y="7340"/>
                    <a:pt x="10058" y="7340"/>
                  </a:cubicBezTo>
                  <a:cubicBezTo>
                    <a:pt x="10243" y="7340"/>
                    <a:pt x="10409" y="7204"/>
                    <a:pt x="10442" y="7016"/>
                  </a:cubicBezTo>
                  <a:lnTo>
                    <a:pt x="10692" y="5039"/>
                  </a:lnTo>
                  <a:cubicBezTo>
                    <a:pt x="10728" y="4837"/>
                    <a:pt x="10585" y="4647"/>
                    <a:pt x="10371" y="4623"/>
                  </a:cubicBezTo>
                  <a:lnTo>
                    <a:pt x="6894" y="4158"/>
                  </a:lnTo>
                  <a:lnTo>
                    <a:pt x="7359" y="682"/>
                  </a:lnTo>
                  <a:cubicBezTo>
                    <a:pt x="7383" y="479"/>
                    <a:pt x="7240" y="289"/>
                    <a:pt x="7037" y="265"/>
                  </a:cubicBezTo>
                  <a:lnTo>
                    <a:pt x="5061" y="3"/>
                  </a:lnTo>
                  <a:cubicBezTo>
                    <a:pt x="5046" y="1"/>
                    <a:pt x="5031" y="1"/>
                    <a:pt x="501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58777" y="3173353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73"/>
                    <a:pt x="4763" y="1364"/>
                    <a:pt x="4632" y="1519"/>
                  </a:cubicBezTo>
                  <a:lnTo>
                    <a:pt x="3835" y="1662"/>
                  </a:lnTo>
                  <a:cubicBezTo>
                    <a:pt x="3668" y="1566"/>
                    <a:pt x="3549" y="1400"/>
                    <a:pt x="3501" y="1209"/>
                  </a:cubicBez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76" y="2723"/>
                  </a:moveTo>
                  <a:cubicBezTo>
                    <a:pt x="8126" y="2723"/>
                    <a:pt x="8354" y="2911"/>
                    <a:pt x="8407" y="3174"/>
                  </a:cubicBezTo>
                  <a:lnTo>
                    <a:pt x="9788" y="10746"/>
                  </a:lnTo>
                  <a:cubicBezTo>
                    <a:pt x="9835" y="11044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2" y="12527"/>
                    <a:pt x="2982" y="12527"/>
                  </a:cubicBezTo>
                  <a:cubicBezTo>
                    <a:pt x="2719" y="12527"/>
                    <a:pt x="2483" y="12345"/>
                    <a:pt x="2430" y="12068"/>
                  </a:cubicBezTo>
                  <a:lnTo>
                    <a:pt x="1072" y="4507"/>
                  </a:lnTo>
                  <a:cubicBezTo>
                    <a:pt x="1013" y="4210"/>
                    <a:pt x="1215" y="3924"/>
                    <a:pt x="1513" y="3876"/>
                  </a:cubicBezTo>
                  <a:lnTo>
                    <a:pt x="2263" y="3733"/>
                  </a:lnTo>
                  <a:cubicBezTo>
                    <a:pt x="2295" y="3948"/>
                    <a:pt x="2483" y="4096"/>
                    <a:pt x="2695" y="4096"/>
                  </a:cubicBezTo>
                  <a:cubicBezTo>
                    <a:pt x="2717" y="4096"/>
                    <a:pt x="2740" y="4094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09" y="2726"/>
                    <a:pt x="7843" y="2723"/>
                    <a:pt x="7876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7"/>
                    <a:pt x="3942" y="19"/>
                  </a:cubicBezTo>
                  <a:cubicBezTo>
                    <a:pt x="3358" y="126"/>
                    <a:pt x="2965" y="685"/>
                    <a:pt x="3073" y="1281"/>
                  </a:cubicBezTo>
                  <a:cubicBezTo>
                    <a:pt x="3108" y="1447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71"/>
                    <a:pt x="1989" y="2269"/>
                    <a:pt x="2037" y="2590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97"/>
                    <a:pt x="1" y="3662"/>
                    <a:pt x="84" y="4150"/>
                  </a:cubicBezTo>
                  <a:lnTo>
                    <a:pt x="1668" y="12758"/>
                  </a:lnTo>
                  <a:cubicBezTo>
                    <a:pt x="1741" y="13188"/>
                    <a:pt x="2111" y="13489"/>
                    <a:pt x="2532" y="13489"/>
                  </a:cubicBezTo>
                  <a:cubicBezTo>
                    <a:pt x="2588" y="13489"/>
                    <a:pt x="2646" y="13484"/>
                    <a:pt x="2703" y="13473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4"/>
                    <a:pt x="8145" y="1745"/>
                  </a:cubicBezTo>
                  <a:lnTo>
                    <a:pt x="6859" y="1995"/>
                  </a:lnTo>
                  <a:lnTo>
                    <a:pt x="6811" y="1721"/>
                  </a:lnTo>
                  <a:cubicBezTo>
                    <a:pt x="6757" y="1430"/>
                    <a:pt x="6498" y="1226"/>
                    <a:pt x="6219" y="1226"/>
                  </a:cubicBezTo>
                  <a:cubicBezTo>
                    <a:pt x="6190" y="1226"/>
                    <a:pt x="6161" y="1228"/>
                    <a:pt x="6132" y="1233"/>
                  </a:cubicBezTo>
                  <a:lnTo>
                    <a:pt x="5180" y="1412"/>
                  </a:lnTo>
                  <a:cubicBezTo>
                    <a:pt x="5228" y="1245"/>
                    <a:pt x="5240" y="1066"/>
                    <a:pt x="5216" y="888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120997" y="332975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1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4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188733" y="3315178"/>
              <a:ext cx="125214" cy="43544"/>
            </a:xfrm>
            <a:custGeom>
              <a:rect b="b" l="l" r="r" t="t"/>
              <a:pathLst>
                <a:path extrusionOk="0" h="1350" w="3882">
                  <a:moveTo>
                    <a:pt x="3282" y="0"/>
                  </a:moveTo>
                  <a:cubicBezTo>
                    <a:pt x="3245" y="0"/>
                    <a:pt x="3205" y="5"/>
                    <a:pt x="3163" y="15"/>
                  </a:cubicBezTo>
                  <a:lnTo>
                    <a:pt x="3151" y="3"/>
                  </a:lnTo>
                  <a:lnTo>
                    <a:pt x="556" y="479"/>
                  </a:lnTo>
                  <a:cubicBezTo>
                    <a:pt x="1" y="568"/>
                    <a:pt x="108" y="1350"/>
                    <a:pt x="597" y="1350"/>
                  </a:cubicBezTo>
                  <a:cubicBezTo>
                    <a:pt x="633" y="1350"/>
                    <a:pt x="671" y="1345"/>
                    <a:pt x="710" y="1337"/>
                  </a:cubicBezTo>
                  <a:lnTo>
                    <a:pt x="3306" y="872"/>
                  </a:lnTo>
                  <a:cubicBezTo>
                    <a:pt x="3882" y="817"/>
                    <a:pt x="3778" y="0"/>
                    <a:pt x="3282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133673" y="3399267"/>
              <a:ext cx="60059" cy="49963"/>
            </a:xfrm>
            <a:custGeom>
              <a:rect b="b" l="l" r="r" t="t"/>
              <a:pathLst>
                <a:path extrusionOk="0" h="1549" w="1862">
                  <a:moveTo>
                    <a:pt x="1015" y="1"/>
                  </a:moveTo>
                  <a:cubicBezTo>
                    <a:pt x="967" y="1"/>
                    <a:pt x="919" y="6"/>
                    <a:pt x="870" y="15"/>
                  </a:cubicBezTo>
                  <a:cubicBezTo>
                    <a:pt x="191" y="134"/>
                    <a:pt x="0" y="1015"/>
                    <a:pt x="560" y="1408"/>
                  </a:cubicBezTo>
                  <a:cubicBezTo>
                    <a:pt x="701" y="1505"/>
                    <a:pt x="854" y="1549"/>
                    <a:pt x="1002" y="1549"/>
                  </a:cubicBezTo>
                  <a:cubicBezTo>
                    <a:pt x="1453" y="1549"/>
                    <a:pt x="1861" y="1146"/>
                    <a:pt x="1763" y="635"/>
                  </a:cubicBezTo>
                  <a:cubicBezTo>
                    <a:pt x="1700" y="267"/>
                    <a:pt x="1377" y="1"/>
                    <a:pt x="1015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6"/>
            <p:cNvSpPr/>
            <p:nvPr/>
          </p:nvSpPr>
          <p:spPr>
            <a:xfrm>
              <a:off x="203183" y="3384688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2"/>
                    <a:pt x="3096" y="3"/>
                  </a:cubicBezTo>
                  <a:lnTo>
                    <a:pt x="501" y="467"/>
                  </a:lnTo>
                  <a:cubicBezTo>
                    <a:pt x="0" y="619"/>
                    <a:pt x="125" y="1350"/>
                    <a:pt x="620" y="1350"/>
                  </a:cubicBezTo>
                  <a:cubicBezTo>
                    <a:pt x="632" y="1350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6"/>
            <p:cNvSpPr/>
            <p:nvPr/>
          </p:nvSpPr>
          <p:spPr>
            <a:xfrm>
              <a:off x="147124" y="3473486"/>
              <a:ext cx="60123" cy="49866"/>
            </a:xfrm>
            <a:custGeom>
              <a:rect b="b" l="l" r="r" t="t"/>
              <a:pathLst>
                <a:path extrusionOk="0" h="1546" w="1864">
                  <a:moveTo>
                    <a:pt x="1013" y="1"/>
                  </a:moveTo>
                  <a:cubicBezTo>
                    <a:pt x="970" y="1"/>
                    <a:pt x="926" y="5"/>
                    <a:pt x="881" y="12"/>
                  </a:cubicBezTo>
                  <a:cubicBezTo>
                    <a:pt x="191" y="131"/>
                    <a:pt x="0" y="1012"/>
                    <a:pt x="572" y="1405"/>
                  </a:cubicBezTo>
                  <a:cubicBezTo>
                    <a:pt x="710" y="1502"/>
                    <a:pt x="861" y="1546"/>
                    <a:pt x="1008" y="1546"/>
                  </a:cubicBezTo>
                  <a:cubicBezTo>
                    <a:pt x="1454" y="1546"/>
                    <a:pt x="1864" y="1145"/>
                    <a:pt x="1774" y="643"/>
                  </a:cubicBezTo>
                  <a:cubicBezTo>
                    <a:pt x="1700" y="260"/>
                    <a:pt x="1378" y="1"/>
                    <a:pt x="1013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216375" y="3458874"/>
              <a:ext cx="121795" cy="43512"/>
            </a:xfrm>
            <a:custGeom>
              <a:rect b="b" l="l" r="r" t="t"/>
              <a:pathLst>
                <a:path extrusionOk="0" h="1349" w="3776">
                  <a:moveTo>
                    <a:pt x="3104" y="1"/>
                  </a:moveTo>
                  <a:lnTo>
                    <a:pt x="508" y="477"/>
                  </a:lnTo>
                  <a:cubicBezTo>
                    <a:pt x="0" y="616"/>
                    <a:pt x="119" y="1348"/>
                    <a:pt x="627" y="1348"/>
                  </a:cubicBezTo>
                  <a:cubicBezTo>
                    <a:pt x="643" y="1348"/>
                    <a:pt x="659" y="1348"/>
                    <a:pt x="675" y="1346"/>
                  </a:cubicBezTo>
                  <a:lnTo>
                    <a:pt x="3271" y="882"/>
                  </a:lnTo>
                  <a:cubicBezTo>
                    <a:pt x="3775" y="744"/>
                    <a:pt x="3661" y="10"/>
                    <a:pt x="3162" y="10"/>
                  </a:cubicBezTo>
                  <a:cubicBezTo>
                    <a:pt x="3143" y="10"/>
                    <a:pt x="3124" y="11"/>
                    <a:pt x="3104" y="13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91032" y="3782231"/>
              <a:ext cx="249299" cy="224075"/>
            </a:xfrm>
            <a:custGeom>
              <a:rect b="b" l="l" r="r" t="t"/>
              <a:pathLst>
                <a:path extrusionOk="0" h="6947" w="7729">
                  <a:moveTo>
                    <a:pt x="3896" y="1"/>
                  </a:moveTo>
                  <a:cubicBezTo>
                    <a:pt x="2865" y="1"/>
                    <a:pt x="1848" y="470"/>
                    <a:pt x="1180" y="1346"/>
                  </a:cubicBezTo>
                  <a:lnTo>
                    <a:pt x="6918" y="4978"/>
                  </a:lnTo>
                  <a:cubicBezTo>
                    <a:pt x="7728" y="3406"/>
                    <a:pt x="7204" y="1477"/>
                    <a:pt x="5704" y="525"/>
                  </a:cubicBezTo>
                  <a:cubicBezTo>
                    <a:pt x="5144" y="171"/>
                    <a:pt x="4517" y="1"/>
                    <a:pt x="3896" y="1"/>
                  </a:cubicBezTo>
                  <a:close/>
                  <a:moveTo>
                    <a:pt x="775" y="1989"/>
                  </a:moveTo>
                  <a:cubicBezTo>
                    <a:pt x="1" y="3561"/>
                    <a:pt x="489" y="5478"/>
                    <a:pt x="1954" y="6418"/>
                  </a:cubicBezTo>
                  <a:cubicBezTo>
                    <a:pt x="2522" y="6775"/>
                    <a:pt x="3157" y="6947"/>
                    <a:pt x="3787" y="6947"/>
                  </a:cubicBezTo>
                  <a:cubicBezTo>
                    <a:pt x="4818" y="6947"/>
                    <a:pt x="5833" y="6486"/>
                    <a:pt x="6514" y="5621"/>
                  </a:cubicBezTo>
                  <a:lnTo>
                    <a:pt x="775" y="1989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558794" y="3300276"/>
              <a:ext cx="196272" cy="182047"/>
            </a:xfrm>
            <a:custGeom>
              <a:rect b="b" l="l" r="r" t="t"/>
              <a:pathLst>
                <a:path extrusionOk="0" h="5644" w="6085">
                  <a:moveTo>
                    <a:pt x="3608" y="1"/>
                  </a:moveTo>
                  <a:lnTo>
                    <a:pt x="1215" y="1632"/>
                  </a:lnTo>
                  <a:cubicBezTo>
                    <a:pt x="251" y="2287"/>
                    <a:pt x="1" y="3596"/>
                    <a:pt x="656" y="4561"/>
                  </a:cubicBezTo>
                  <a:lnTo>
                    <a:pt x="763" y="4727"/>
                  </a:lnTo>
                  <a:cubicBezTo>
                    <a:pt x="1172" y="5323"/>
                    <a:pt x="1837" y="5644"/>
                    <a:pt x="2514" y="5644"/>
                  </a:cubicBezTo>
                  <a:cubicBezTo>
                    <a:pt x="2920" y="5644"/>
                    <a:pt x="3330" y="5528"/>
                    <a:pt x="3692" y="5287"/>
                  </a:cubicBezTo>
                  <a:lnTo>
                    <a:pt x="6085" y="3656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6"/>
            <p:cNvSpPr/>
            <p:nvPr/>
          </p:nvSpPr>
          <p:spPr>
            <a:xfrm>
              <a:off x="691298" y="3225154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577" y="0"/>
                  </a:moveTo>
                  <a:cubicBezTo>
                    <a:pt x="3169" y="0"/>
                    <a:pt x="2757" y="118"/>
                    <a:pt x="2394" y="365"/>
                  </a:cubicBezTo>
                  <a:lnTo>
                    <a:pt x="0" y="1996"/>
                  </a:lnTo>
                  <a:lnTo>
                    <a:pt x="2489" y="5640"/>
                  </a:lnTo>
                  <a:lnTo>
                    <a:pt x="4870" y="4008"/>
                  </a:lnTo>
                  <a:cubicBezTo>
                    <a:pt x="5834" y="3354"/>
                    <a:pt x="6084" y="2044"/>
                    <a:pt x="5430" y="1091"/>
                  </a:cubicBezTo>
                  <a:lnTo>
                    <a:pt x="5322" y="925"/>
                  </a:lnTo>
                  <a:cubicBezTo>
                    <a:pt x="4914" y="324"/>
                    <a:pt x="4252" y="0"/>
                    <a:pt x="35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6"/>
            <p:cNvSpPr/>
            <p:nvPr/>
          </p:nvSpPr>
          <p:spPr>
            <a:xfrm>
              <a:off x="501574" y="3676079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4998" y="0"/>
                  </a:moveTo>
                  <a:cubicBezTo>
                    <a:pt x="4821" y="0"/>
                    <a:pt x="4665" y="134"/>
                    <a:pt x="4644" y="315"/>
                  </a:cubicBezTo>
                  <a:lnTo>
                    <a:pt x="4180" y="3804"/>
                  </a:lnTo>
                  <a:lnTo>
                    <a:pt x="703" y="3340"/>
                  </a:lnTo>
                  <a:cubicBezTo>
                    <a:pt x="688" y="3338"/>
                    <a:pt x="674" y="3337"/>
                    <a:pt x="659" y="3337"/>
                  </a:cubicBezTo>
                  <a:cubicBezTo>
                    <a:pt x="474" y="3337"/>
                    <a:pt x="308" y="3473"/>
                    <a:pt x="286" y="3661"/>
                  </a:cubicBezTo>
                  <a:lnTo>
                    <a:pt x="24" y="5638"/>
                  </a:lnTo>
                  <a:cubicBezTo>
                    <a:pt x="1" y="5840"/>
                    <a:pt x="144" y="6019"/>
                    <a:pt x="346" y="6054"/>
                  </a:cubicBezTo>
                  <a:lnTo>
                    <a:pt x="3823" y="6519"/>
                  </a:lnTo>
                  <a:lnTo>
                    <a:pt x="3358" y="9995"/>
                  </a:lnTo>
                  <a:cubicBezTo>
                    <a:pt x="3334" y="10198"/>
                    <a:pt x="3477" y="10388"/>
                    <a:pt x="3680" y="10412"/>
                  </a:cubicBezTo>
                  <a:lnTo>
                    <a:pt x="5656" y="10674"/>
                  </a:lnTo>
                  <a:cubicBezTo>
                    <a:pt x="5671" y="10676"/>
                    <a:pt x="5686" y="10676"/>
                    <a:pt x="5700" y="10676"/>
                  </a:cubicBezTo>
                  <a:cubicBezTo>
                    <a:pt x="5886" y="10676"/>
                    <a:pt x="6051" y="10540"/>
                    <a:pt x="6073" y="10352"/>
                  </a:cubicBezTo>
                  <a:lnTo>
                    <a:pt x="6537" y="6876"/>
                  </a:lnTo>
                  <a:lnTo>
                    <a:pt x="10014" y="7328"/>
                  </a:lnTo>
                  <a:cubicBezTo>
                    <a:pt x="10029" y="7330"/>
                    <a:pt x="10043" y="7331"/>
                    <a:pt x="10058" y="7331"/>
                  </a:cubicBezTo>
                  <a:cubicBezTo>
                    <a:pt x="10243" y="7331"/>
                    <a:pt x="10409" y="7194"/>
                    <a:pt x="10442" y="7007"/>
                  </a:cubicBezTo>
                  <a:lnTo>
                    <a:pt x="10692" y="5042"/>
                  </a:lnTo>
                  <a:cubicBezTo>
                    <a:pt x="10728" y="4828"/>
                    <a:pt x="10585" y="4649"/>
                    <a:pt x="10371" y="4614"/>
                  </a:cubicBezTo>
                  <a:lnTo>
                    <a:pt x="6894" y="4161"/>
                  </a:lnTo>
                  <a:lnTo>
                    <a:pt x="7359" y="685"/>
                  </a:lnTo>
                  <a:cubicBezTo>
                    <a:pt x="7383" y="470"/>
                    <a:pt x="7240" y="292"/>
                    <a:pt x="7037" y="256"/>
                  </a:cubicBezTo>
                  <a:lnTo>
                    <a:pt x="5061" y="6"/>
                  </a:lnTo>
                  <a:cubicBezTo>
                    <a:pt x="5040" y="2"/>
                    <a:pt x="5019" y="0"/>
                    <a:pt x="4998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6"/>
            <p:cNvSpPr/>
            <p:nvPr/>
          </p:nvSpPr>
          <p:spPr>
            <a:xfrm>
              <a:off x="58777" y="4197965"/>
              <a:ext cx="349902" cy="435120"/>
            </a:xfrm>
            <a:custGeom>
              <a:rect b="b" l="l" r="r" t="t"/>
              <a:pathLst>
                <a:path extrusionOk="0" h="13490" w="10848">
                  <a:moveTo>
                    <a:pt x="4152" y="412"/>
                  </a:moveTo>
                  <a:cubicBezTo>
                    <a:pt x="4441" y="412"/>
                    <a:pt x="4724" y="585"/>
                    <a:pt x="4775" y="971"/>
                  </a:cubicBezTo>
                  <a:cubicBezTo>
                    <a:pt x="4811" y="1161"/>
                    <a:pt x="4751" y="1364"/>
                    <a:pt x="4632" y="1519"/>
                  </a:cubicBezTo>
                  <a:lnTo>
                    <a:pt x="3835" y="1661"/>
                  </a:lnTo>
                  <a:cubicBezTo>
                    <a:pt x="3668" y="1566"/>
                    <a:pt x="3549" y="1411"/>
                    <a:pt x="3501" y="1221"/>
                  </a:cubicBezTo>
                  <a:lnTo>
                    <a:pt x="3501" y="1209"/>
                  </a:lnTo>
                  <a:cubicBezTo>
                    <a:pt x="3386" y="709"/>
                    <a:pt x="3774" y="412"/>
                    <a:pt x="4152" y="412"/>
                  </a:cubicBezTo>
                  <a:close/>
                  <a:moveTo>
                    <a:pt x="7880" y="2723"/>
                  </a:moveTo>
                  <a:cubicBezTo>
                    <a:pt x="8137" y="2723"/>
                    <a:pt x="8365" y="2911"/>
                    <a:pt x="8407" y="3173"/>
                  </a:cubicBezTo>
                  <a:lnTo>
                    <a:pt x="9788" y="10734"/>
                  </a:lnTo>
                  <a:cubicBezTo>
                    <a:pt x="9835" y="11043"/>
                    <a:pt x="9633" y="11329"/>
                    <a:pt x="9335" y="11377"/>
                  </a:cubicBezTo>
                  <a:lnTo>
                    <a:pt x="3073" y="12520"/>
                  </a:lnTo>
                  <a:cubicBezTo>
                    <a:pt x="3042" y="12525"/>
                    <a:pt x="3011" y="12527"/>
                    <a:pt x="2981" y="12527"/>
                  </a:cubicBezTo>
                  <a:cubicBezTo>
                    <a:pt x="2718" y="12527"/>
                    <a:pt x="2483" y="12346"/>
                    <a:pt x="2430" y="12079"/>
                  </a:cubicBezTo>
                  <a:lnTo>
                    <a:pt x="1072" y="4507"/>
                  </a:lnTo>
                  <a:cubicBezTo>
                    <a:pt x="1013" y="4209"/>
                    <a:pt x="1215" y="3924"/>
                    <a:pt x="1513" y="3876"/>
                  </a:cubicBezTo>
                  <a:lnTo>
                    <a:pt x="2263" y="3745"/>
                  </a:lnTo>
                  <a:cubicBezTo>
                    <a:pt x="2295" y="3945"/>
                    <a:pt x="2475" y="4098"/>
                    <a:pt x="2681" y="4098"/>
                  </a:cubicBezTo>
                  <a:cubicBezTo>
                    <a:pt x="2708" y="4098"/>
                    <a:pt x="2735" y="4096"/>
                    <a:pt x="2763" y="4090"/>
                  </a:cubicBezTo>
                  <a:lnTo>
                    <a:pt x="6680" y="3376"/>
                  </a:lnTo>
                  <a:cubicBezTo>
                    <a:pt x="6906" y="3328"/>
                    <a:pt x="7073" y="3102"/>
                    <a:pt x="7025" y="2864"/>
                  </a:cubicBezTo>
                  <a:lnTo>
                    <a:pt x="7776" y="2733"/>
                  </a:lnTo>
                  <a:cubicBezTo>
                    <a:pt x="7811" y="2726"/>
                    <a:pt x="7846" y="2723"/>
                    <a:pt x="7880" y="2723"/>
                  </a:cubicBezTo>
                  <a:close/>
                  <a:moveTo>
                    <a:pt x="4138" y="1"/>
                  </a:moveTo>
                  <a:cubicBezTo>
                    <a:pt x="4073" y="1"/>
                    <a:pt x="4008" y="6"/>
                    <a:pt x="3942" y="18"/>
                  </a:cubicBezTo>
                  <a:cubicBezTo>
                    <a:pt x="3358" y="125"/>
                    <a:pt x="2965" y="697"/>
                    <a:pt x="3073" y="1280"/>
                  </a:cubicBezTo>
                  <a:cubicBezTo>
                    <a:pt x="3108" y="1459"/>
                    <a:pt x="3180" y="1614"/>
                    <a:pt x="3287" y="1757"/>
                  </a:cubicBezTo>
                  <a:lnTo>
                    <a:pt x="2513" y="1900"/>
                  </a:lnTo>
                  <a:cubicBezTo>
                    <a:pt x="2192" y="1959"/>
                    <a:pt x="1989" y="2269"/>
                    <a:pt x="2037" y="2578"/>
                  </a:cubicBezTo>
                  <a:lnTo>
                    <a:pt x="2096" y="2864"/>
                  </a:lnTo>
                  <a:lnTo>
                    <a:pt x="798" y="3102"/>
                  </a:lnTo>
                  <a:cubicBezTo>
                    <a:pt x="322" y="3185"/>
                    <a:pt x="1" y="3650"/>
                    <a:pt x="84" y="4138"/>
                  </a:cubicBezTo>
                  <a:lnTo>
                    <a:pt x="1668" y="12770"/>
                  </a:lnTo>
                  <a:cubicBezTo>
                    <a:pt x="1741" y="13190"/>
                    <a:pt x="2110" y="13489"/>
                    <a:pt x="2531" y="13489"/>
                  </a:cubicBezTo>
                  <a:cubicBezTo>
                    <a:pt x="2588" y="13489"/>
                    <a:pt x="2646" y="13484"/>
                    <a:pt x="2703" y="13472"/>
                  </a:cubicBezTo>
                  <a:lnTo>
                    <a:pt x="10050" y="12139"/>
                  </a:lnTo>
                  <a:cubicBezTo>
                    <a:pt x="10526" y="12044"/>
                    <a:pt x="10847" y="11579"/>
                    <a:pt x="10764" y="11091"/>
                  </a:cubicBezTo>
                  <a:lnTo>
                    <a:pt x="9180" y="2459"/>
                  </a:lnTo>
                  <a:cubicBezTo>
                    <a:pt x="9107" y="2029"/>
                    <a:pt x="8737" y="1728"/>
                    <a:pt x="8317" y="1728"/>
                  </a:cubicBezTo>
                  <a:cubicBezTo>
                    <a:pt x="8260" y="1728"/>
                    <a:pt x="8202" y="1733"/>
                    <a:pt x="8145" y="1745"/>
                  </a:cubicBezTo>
                  <a:lnTo>
                    <a:pt x="6859" y="1995"/>
                  </a:lnTo>
                  <a:lnTo>
                    <a:pt x="6811" y="1709"/>
                  </a:lnTo>
                  <a:cubicBezTo>
                    <a:pt x="6758" y="1434"/>
                    <a:pt x="6509" y="1235"/>
                    <a:pt x="6237" y="1235"/>
                  </a:cubicBezTo>
                  <a:cubicBezTo>
                    <a:pt x="6202" y="1235"/>
                    <a:pt x="6167" y="1238"/>
                    <a:pt x="6132" y="1245"/>
                  </a:cubicBezTo>
                  <a:lnTo>
                    <a:pt x="5180" y="1411"/>
                  </a:lnTo>
                  <a:cubicBezTo>
                    <a:pt x="5228" y="1245"/>
                    <a:pt x="5240" y="1066"/>
                    <a:pt x="5216" y="887"/>
                  </a:cubicBezTo>
                  <a:cubicBezTo>
                    <a:pt x="5110" y="369"/>
                    <a:pt x="4656" y="1"/>
                    <a:pt x="413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6"/>
            <p:cNvSpPr/>
            <p:nvPr/>
          </p:nvSpPr>
          <p:spPr>
            <a:xfrm>
              <a:off x="120997" y="435446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1" y="1012"/>
                    <a:pt x="560" y="1405"/>
                  </a:cubicBezTo>
                  <a:cubicBezTo>
                    <a:pt x="701" y="1502"/>
                    <a:pt x="854" y="1545"/>
                    <a:pt x="1002" y="1545"/>
                  </a:cubicBezTo>
                  <a:cubicBezTo>
                    <a:pt x="1453" y="1545"/>
                    <a:pt x="1861" y="1142"/>
                    <a:pt x="1763" y="631"/>
                  </a:cubicBezTo>
                  <a:cubicBezTo>
                    <a:pt x="1688" y="259"/>
                    <a:pt x="1367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6"/>
            <p:cNvSpPr/>
            <p:nvPr/>
          </p:nvSpPr>
          <p:spPr>
            <a:xfrm>
              <a:off x="189281" y="4339823"/>
              <a:ext cx="124020" cy="43383"/>
            </a:xfrm>
            <a:custGeom>
              <a:rect b="b" l="l" r="r" t="t"/>
              <a:pathLst>
                <a:path extrusionOk="0" h="1345" w="3845">
                  <a:moveTo>
                    <a:pt x="3258" y="1"/>
                  </a:moveTo>
                  <a:cubicBezTo>
                    <a:pt x="3223" y="1"/>
                    <a:pt x="3185" y="5"/>
                    <a:pt x="3146" y="14"/>
                  </a:cubicBezTo>
                  <a:lnTo>
                    <a:pt x="3134" y="14"/>
                  </a:lnTo>
                  <a:lnTo>
                    <a:pt x="539" y="478"/>
                  </a:lnTo>
                  <a:cubicBezTo>
                    <a:pt x="1" y="579"/>
                    <a:pt x="106" y="1345"/>
                    <a:pt x="597" y="1345"/>
                  </a:cubicBezTo>
                  <a:cubicBezTo>
                    <a:pt x="628" y="1345"/>
                    <a:pt x="660" y="1342"/>
                    <a:pt x="693" y="1335"/>
                  </a:cubicBezTo>
                  <a:lnTo>
                    <a:pt x="3289" y="871"/>
                  </a:lnTo>
                  <a:cubicBezTo>
                    <a:pt x="3844" y="793"/>
                    <a:pt x="3747" y="1"/>
                    <a:pt x="3258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6"/>
            <p:cNvSpPr/>
            <p:nvPr/>
          </p:nvSpPr>
          <p:spPr>
            <a:xfrm>
              <a:off x="133673" y="4423976"/>
              <a:ext cx="60059" cy="49866"/>
            </a:xfrm>
            <a:custGeom>
              <a:rect b="b" l="l" r="r" t="t"/>
              <a:pathLst>
                <a:path extrusionOk="0" h="1546" w="1862">
                  <a:moveTo>
                    <a:pt x="1002" y="1"/>
                  </a:moveTo>
                  <a:cubicBezTo>
                    <a:pt x="958" y="1"/>
                    <a:pt x="914" y="5"/>
                    <a:pt x="870" y="12"/>
                  </a:cubicBezTo>
                  <a:cubicBezTo>
                    <a:pt x="191" y="131"/>
                    <a:pt x="0" y="1012"/>
                    <a:pt x="560" y="1405"/>
                  </a:cubicBezTo>
                  <a:cubicBezTo>
                    <a:pt x="701" y="1502"/>
                    <a:pt x="854" y="1546"/>
                    <a:pt x="1002" y="1546"/>
                  </a:cubicBezTo>
                  <a:cubicBezTo>
                    <a:pt x="1453" y="1546"/>
                    <a:pt x="1861" y="1142"/>
                    <a:pt x="1763" y="631"/>
                  </a:cubicBezTo>
                  <a:cubicBezTo>
                    <a:pt x="1699" y="259"/>
                    <a:pt x="1369" y="1"/>
                    <a:pt x="1002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6"/>
            <p:cNvSpPr/>
            <p:nvPr/>
          </p:nvSpPr>
          <p:spPr>
            <a:xfrm>
              <a:off x="203183" y="4409300"/>
              <a:ext cx="120892" cy="43544"/>
            </a:xfrm>
            <a:custGeom>
              <a:rect b="b" l="l" r="r" t="t"/>
              <a:pathLst>
                <a:path extrusionOk="0" h="1350" w="3748">
                  <a:moveTo>
                    <a:pt x="3144" y="1"/>
                  </a:moveTo>
                  <a:cubicBezTo>
                    <a:pt x="3128" y="1"/>
                    <a:pt x="3112" y="1"/>
                    <a:pt x="3096" y="3"/>
                  </a:cubicBezTo>
                  <a:lnTo>
                    <a:pt x="501" y="467"/>
                  </a:lnTo>
                  <a:cubicBezTo>
                    <a:pt x="0" y="618"/>
                    <a:pt x="125" y="1349"/>
                    <a:pt x="620" y="1349"/>
                  </a:cubicBezTo>
                  <a:cubicBezTo>
                    <a:pt x="632" y="1349"/>
                    <a:pt x="643" y="1349"/>
                    <a:pt x="655" y="1348"/>
                  </a:cubicBezTo>
                  <a:lnTo>
                    <a:pt x="3251" y="872"/>
                  </a:lnTo>
                  <a:cubicBezTo>
                    <a:pt x="3747" y="722"/>
                    <a:pt x="3639" y="1"/>
                    <a:pt x="3144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6"/>
            <p:cNvSpPr/>
            <p:nvPr/>
          </p:nvSpPr>
          <p:spPr>
            <a:xfrm>
              <a:off x="147124" y="4498130"/>
              <a:ext cx="60123" cy="50221"/>
            </a:xfrm>
            <a:custGeom>
              <a:rect b="b" l="l" r="r" t="t"/>
              <a:pathLst>
                <a:path extrusionOk="0" h="1557" w="1864">
                  <a:moveTo>
                    <a:pt x="1009" y="0"/>
                  </a:moveTo>
                  <a:cubicBezTo>
                    <a:pt x="967" y="0"/>
                    <a:pt x="924" y="4"/>
                    <a:pt x="881" y="11"/>
                  </a:cubicBezTo>
                  <a:cubicBezTo>
                    <a:pt x="191" y="130"/>
                    <a:pt x="0" y="1011"/>
                    <a:pt x="572" y="1416"/>
                  </a:cubicBezTo>
                  <a:cubicBezTo>
                    <a:pt x="710" y="1513"/>
                    <a:pt x="860" y="1556"/>
                    <a:pt x="1007" y="1556"/>
                  </a:cubicBezTo>
                  <a:cubicBezTo>
                    <a:pt x="1454" y="1556"/>
                    <a:pt x="1864" y="1153"/>
                    <a:pt x="1774" y="642"/>
                  </a:cubicBezTo>
                  <a:cubicBezTo>
                    <a:pt x="1699" y="268"/>
                    <a:pt x="1376" y="0"/>
                    <a:pt x="1009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6"/>
            <p:cNvSpPr/>
            <p:nvPr/>
          </p:nvSpPr>
          <p:spPr>
            <a:xfrm>
              <a:off x="216214" y="4483357"/>
              <a:ext cx="122214" cy="43706"/>
            </a:xfrm>
            <a:custGeom>
              <a:rect b="b" l="l" r="r" t="t"/>
              <a:pathLst>
                <a:path extrusionOk="0" h="1355" w="3789">
                  <a:moveTo>
                    <a:pt x="3177" y="0"/>
                  </a:moveTo>
                  <a:cubicBezTo>
                    <a:pt x="3155" y="0"/>
                    <a:pt x="3132" y="2"/>
                    <a:pt x="3109" y="5"/>
                  </a:cubicBezTo>
                  <a:lnTo>
                    <a:pt x="513" y="481"/>
                  </a:lnTo>
                  <a:cubicBezTo>
                    <a:pt x="0" y="606"/>
                    <a:pt x="110" y="1355"/>
                    <a:pt x="612" y="1355"/>
                  </a:cubicBezTo>
                  <a:cubicBezTo>
                    <a:pt x="634" y="1355"/>
                    <a:pt x="656" y="1353"/>
                    <a:pt x="680" y="1350"/>
                  </a:cubicBezTo>
                  <a:lnTo>
                    <a:pt x="3276" y="886"/>
                  </a:lnTo>
                  <a:cubicBezTo>
                    <a:pt x="3789" y="749"/>
                    <a:pt x="3679" y="0"/>
                    <a:pt x="3177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6"/>
            <p:cNvSpPr/>
            <p:nvPr/>
          </p:nvSpPr>
          <p:spPr>
            <a:xfrm>
              <a:off x="89903" y="4806940"/>
              <a:ext cx="250428" cy="224527"/>
            </a:xfrm>
            <a:custGeom>
              <a:rect b="b" l="l" r="r" t="t"/>
              <a:pathLst>
                <a:path extrusionOk="0" h="6961" w="7764">
                  <a:moveTo>
                    <a:pt x="3921" y="1"/>
                  </a:moveTo>
                  <a:cubicBezTo>
                    <a:pt x="2893" y="1"/>
                    <a:pt x="1881" y="469"/>
                    <a:pt x="1215" y="1343"/>
                  </a:cubicBezTo>
                  <a:lnTo>
                    <a:pt x="6953" y="4975"/>
                  </a:lnTo>
                  <a:cubicBezTo>
                    <a:pt x="7763" y="3403"/>
                    <a:pt x="7239" y="1474"/>
                    <a:pt x="5739" y="534"/>
                  </a:cubicBezTo>
                  <a:cubicBezTo>
                    <a:pt x="5177" y="174"/>
                    <a:pt x="4546" y="1"/>
                    <a:pt x="3921" y="1"/>
                  </a:cubicBezTo>
                  <a:close/>
                  <a:moveTo>
                    <a:pt x="810" y="1986"/>
                  </a:moveTo>
                  <a:cubicBezTo>
                    <a:pt x="0" y="3558"/>
                    <a:pt x="524" y="5487"/>
                    <a:pt x="2012" y="6427"/>
                  </a:cubicBezTo>
                  <a:cubicBezTo>
                    <a:pt x="2575" y="6787"/>
                    <a:pt x="3207" y="6960"/>
                    <a:pt x="3834" y="6960"/>
                  </a:cubicBezTo>
                  <a:cubicBezTo>
                    <a:pt x="4865" y="6960"/>
                    <a:pt x="5882" y="6492"/>
                    <a:pt x="6549" y="5618"/>
                  </a:cubicBezTo>
                  <a:lnTo>
                    <a:pt x="810" y="1986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6"/>
            <p:cNvSpPr/>
            <p:nvPr/>
          </p:nvSpPr>
          <p:spPr>
            <a:xfrm>
              <a:off x="558794" y="4325276"/>
              <a:ext cx="196272" cy="181918"/>
            </a:xfrm>
            <a:custGeom>
              <a:rect b="b" l="l" r="r" t="t"/>
              <a:pathLst>
                <a:path extrusionOk="0" h="5640" w="6085">
                  <a:moveTo>
                    <a:pt x="3608" y="0"/>
                  </a:moveTo>
                  <a:lnTo>
                    <a:pt x="1215" y="1632"/>
                  </a:lnTo>
                  <a:cubicBezTo>
                    <a:pt x="251" y="2286"/>
                    <a:pt x="1" y="3596"/>
                    <a:pt x="656" y="4560"/>
                  </a:cubicBezTo>
                  <a:lnTo>
                    <a:pt x="763" y="4715"/>
                  </a:lnTo>
                  <a:cubicBezTo>
                    <a:pt x="1171" y="5316"/>
                    <a:pt x="1833" y="5640"/>
                    <a:pt x="2508" y="5640"/>
                  </a:cubicBezTo>
                  <a:cubicBezTo>
                    <a:pt x="2916" y="5640"/>
                    <a:pt x="3328" y="5522"/>
                    <a:pt x="3692" y="5275"/>
                  </a:cubicBezTo>
                  <a:lnTo>
                    <a:pt x="6085" y="3644"/>
                  </a:lnTo>
                  <a:lnTo>
                    <a:pt x="3608" y="0"/>
                  </a:ln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6"/>
            <p:cNvSpPr/>
            <p:nvPr/>
          </p:nvSpPr>
          <p:spPr>
            <a:xfrm>
              <a:off x="691298" y="4249734"/>
              <a:ext cx="196272" cy="181950"/>
            </a:xfrm>
            <a:custGeom>
              <a:rect b="b" l="l" r="r" t="t"/>
              <a:pathLst>
                <a:path extrusionOk="0" h="5641" w="6085">
                  <a:moveTo>
                    <a:pt x="3577" y="1"/>
                  </a:moveTo>
                  <a:cubicBezTo>
                    <a:pt x="3169" y="1"/>
                    <a:pt x="2757" y="119"/>
                    <a:pt x="2394" y="366"/>
                  </a:cubicBezTo>
                  <a:lnTo>
                    <a:pt x="0" y="1997"/>
                  </a:lnTo>
                  <a:lnTo>
                    <a:pt x="2489" y="5640"/>
                  </a:lnTo>
                  <a:lnTo>
                    <a:pt x="4870" y="4009"/>
                  </a:lnTo>
                  <a:cubicBezTo>
                    <a:pt x="5834" y="3354"/>
                    <a:pt x="6084" y="2045"/>
                    <a:pt x="5430" y="1092"/>
                  </a:cubicBezTo>
                  <a:lnTo>
                    <a:pt x="5322" y="926"/>
                  </a:lnTo>
                  <a:cubicBezTo>
                    <a:pt x="4914" y="325"/>
                    <a:pt x="4252" y="1"/>
                    <a:pt x="3577" y="1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6"/>
            <p:cNvSpPr/>
            <p:nvPr/>
          </p:nvSpPr>
          <p:spPr>
            <a:xfrm>
              <a:off x="501187" y="4700692"/>
              <a:ext cx="346064" cy="344387"/>
            </a:xfrm>
            <a:custGeom>
              <a:rect b="b" l="l" r="r" t="t"/>
              <a:pathLst>
                <a:path extrusionOk="0" h="10677" w="10729">
                  <a:moveTo>
                    <a:pt x="5011" y="0"/>
                  </a:moveTo>
                  <a:cubicBezTo>
                    <a:pt x="4833" y="0"/>
                    <a:pt x="4677" y="135"/>
                    <a:pt x="4656" y="327"/>
                  </a:cubicBezTo>
                  <a:lnTo>
                    <a:pt x="4192" y="3804"/>
                  </a:lnTo>
                  <a:lnTo>
                    <a:pt x="715" y="3339"/>
                  </a:lnTo>
                  <a:cubicBezTo>
                    <a:pt x="700" y="3338"/>
                    <a:pt x="686" y="3337"/>
                    <a:pt x="671" y="3337"/>
                  </a:cubicBezTo>
                  <a:cubicBezTo>
                    <a:pt x="486" y="3337"/>
                    <a:pt x="320" y="3473"/>
                    <a:pt x="298" y="3661"/>
                  </a:cubicBezTo>
                  <a:lnTo>
                    <a:pt x="36" y="5637"/>
                  </a:lnTo>
                  <a:cubicBezTo>
                    <a:pt x="1" y="5840"/>
                    <a:pt x="144" y="6030"/>
                    <a:pt x="358" y="6054"/>
                  </a:cubicBezTo>
                  <a:lnTo>
                    <a:pt x="3835" y="6518"/>
                  </a:lnTo>
                  <a:lnTo>
                    <a:pt x="3370" y="9995"/>
                  </a:lnTo>
                  <a:cubicBezTo>
                    <a:pt x="3346" y="10197"/>
                    <a:pt x="3489" y="10388"/>
                    <a:pt x="3692" y="10412"/>
                  </a:cubicBezTo>
                  <a:lnTo>
                    <a:pt x="5668" y="10674"/>
                  </a:lnTo>
                  <a:cubicBezTo>
                    <a:pt x="5683" y="10675"/>
                    <a:pt x="5698" y="10676"/>
                    <a:pt x="5712" y="10676"/>
                  </a:cubicBezTo>
                  <a:cubicBezTo>
                    <a:pt x="5898" y="10676"/>
                    <a:pt x="6063" y="10540"/>
                    <a:pt x="6085" y="10352"/>
                  </a:cubicBezTo>
                  <a:lnTo>
                    <a:pt x="6549" y="6876"/>
                  </a:lnTo>
                  <a:lnTo>
                    <a:pt x="10026" y="7328"/>
                  </a:lnTo>
                  <a:cubicBezTo>
                    <a:pt x="10046" y="7331"/>
                    <a:pt x="10065" y="7333"/>
                    <a:pt x="10084" y="7333"/>
                  </a:cubicBezTo>
                  <a:cubicBezTo>
                    <a:pt x="10264" y="7333"/>
                    <a:pt x="10421" y="7189"/>
                    <a:pt x="10443" y="7007"/>
                  </a:cubicBezTo>
                  <a:lnTo>
                    <a:pt x="10704" y="5042"/>
                  </a:lnTo>
                  <a:cubicBezTo>
                    <a:pt x="10728" y="4828"/>
                    <a:pt x="10585" y="4649"/>
                    <a:pt x="10383" y="4613"/>
                  </a:cubicBezTo>
                  <a:lnTo>
                    <a:pt x="6906" y="4161"/>
                  </a:lnTo>
                  <a:lnTo>
                    <a:pt x="7359" y="684"/>
                  </a:lnTo>
                  <a:cubicBezTo>
                    <a:pt x="7395" y="470"/>
                    <a:pt x="7252" y="291"/>
                    <a:pt x="7037" y="256"/>
                  </a:cubicBezTo>
                  <a:lnTo>
                    <a:pt x="5073" y="6"/>
                  </a:lnTo>
                  <a:cubicBezTo>
                    <a:pt x="5052" y="2"/>
                    <a:pt x="5031" y="0"/>
                    <a:pt x="5011" y="0"/>
                  </a:cubicBezTo>
                  <a:close/>
                </a:path>
              </a:pathLst>
            </a:custGeom>
            <a:solidFill>
              <a:srgbClr val="D9D9D9">
                <a:alpha val="2745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79" name="Google Shape;2579;p16"/>
          <p:cNvSpPr txBox="1"/>
          <p:nvPr>
            <p:ph type="title"/>
          </p:nvPr>
        </p:nvSpPr>
        <p:spPr>
          <a:xfrm>
            <a:off x="729450" y="3156630"/>
            <a:ext cx="7685100" cy="118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2DE"/>
              </a:buClr>
              <a:buSzPts val="12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/>
        </p:txBody>
      </p:sp>
      <p:sp>
        <p:nvSpPr>
          <p:cNvPr id="2580" name="Google Shape;2580;p16"/>
          <p:cNvSpPr txBox="1"/>
          <p:nvPr>
            <p:ph idx="1" type="subTitle"/>
          </p:nvPr>
        </p:nvSpPr>
        <p:spPr>
          <a:xfrm>
            <a:off x="738925" y="4274874"/>
            <a:ext cx="7685100" cy="281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E0BE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 1" showMasterSp="0">
  <p:cSld name="CAPTION_ONLY_3">
    <p:spTree>
      <p:nvGrpSpPr>
        <p:cNvPr id="2581" name="Shape 2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2" name="Google Shape;2582;p17"/>
          <p:cNvSpPr txBox="1"/>
          <p:nvPr>
            <p:ph type="title"/>
          </p:nvPr>
        </p:nvSpPr>
        <p:spPr>
          <a:xfrm>
            <a:off x="1719625" y="4018326"/>
            <a:ext cx="6711000" cy="941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25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6985C4">
            <a:alpha val="24705"/>
          </a:srgbClr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8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Open Sans ExtraBold"/>
              <a:buNone/>
              <a:defRPr b="0" i="0" sz="2800" u="none" cap="none" strike="noStrike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9pPr>
          </a:lstStyle>
          <a:p/>
        </p:txBody>
      </p:sp>
      <p:sp>
        <p:nvSpPr>
          <p:cNvPr id="7" name="Google Shape;7;p8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b="0" i="0" sz="18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 b="0" i="0" sz="1400" u="none" cap="none" strike="noStrike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orient="horz" pos="340">
          <p15:clr>
            <a:srgbClr val="EA4335"/>
          </p15:clr>
        </p15:guide>
        <p15:guide id="2" orient="horz" pos="2903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>
          <p15:clr>
            <a:srgbClr val="EA4335"/>
          </p15:clr>
        </p15:guide>
        <p15:guide id="6" orient="horz">
          <p15:clr>
            <a:srgbClr val="EA4335"/>
          </p15:clr>
        </p15:guide>
        <p15:guide id="7" pos="5760">
          <p15:clr>
            <a:srgbClr val="EA4335"/>
          </p15:clr>
        </p15:guide>
        <p15:guide id="8" orient="horz" pos="3240">
          <p15:clr>
            <a:srgbClr val="EA4335"/>
          </p15:clr>
        </p15:guide>
        <p15:guide id="9" pos="2880">
          <p15:clr>
            <a:srgbClr val="EA4335"/>
          </p15:clr>
        </p15:guide>
        <p15:guide id="10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39" name="Shape 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0" name="Google Shape;7440;p1"/>
          <p:cNvSpPr txBox="1"/>
          <p:nvPr>
            <p:ph type="ctrTitle"/>
          </p:nvPr>
        </p:nvSpPr>
        <p:spPr>
          <a:xfrm>
            <a:off x="363743" y="1685488"/>
            <a:ext cx="8416500" cy="644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pt-BR" sz="25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TÍTULO DO TRABALHO</a:t>
            </a:r>
            <a:endParaRPr sz="2500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41" name="Google Shape;7441;p1"/>
          <p:cNvSpPr/>
          <p:nvPr/>
        </p:nvSpPr>
        <p:spPr>
          <a:xfrm>
            <a:off x="-50" y="4958850"/>
            <a:ext cx="9144000" cy="1848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2" name="Google Shape;7442;p1"/>
          <p:cNvSpPr/>
          <p:nvPr/>
        </p:nvSpPr>
        <p:spPr>
          <a:xfrm>
            <a:off x="-50" y="4868334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3" name="Google Shape;7443;p1"/>
          <p:cNvSpPr txBox="1"/>
          <p:nvPr/>
        </p:nvSpPr>
        <p:spPr>
          <a:xfrm>
            <a:off x="363743" y="3216032"/>
            <a:ext cx="8416413" cy="452527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Font typeface="Open Sans ExtraBold"/>
              <a:buNone/>
            </a:pPr>
            <a:r>
              <a:rPr b="0" i="0" lang="pt-BR" sz="16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¹Autor; ²Coautor; ³Coautor...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7444" name="Google Shape;7444;p1"/>
          <p:cNvSpPr txBox="1"/>
          <p:nvPr/>
        </p:nvSpPr>
        <p:spPr>
          <a:xfrm>
            <a:off x="363743" y="3698476"/>
            <a:ext cx="8416413" cy="452527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-484187" lvl="0" marL="48418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Times New Roman"/>
              <a:buNone/>
            </a:pPr>
            <a:r>
              <a:rPr b="0" i="0" lang="pt-BR" sz="1500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¹Instituição Autor; ²Instituição Coautor; ³Instituição Coautor...</a:t>
            </a:r>
            <a:endParaRPr b="0" i="0" sz="1500" cap="none" strike="noStrike">
              <a:solidFill>
                <a:schemeClr val="lt1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7445" name="Google Shape;7445;p1"/>
          <p:cNvSpPr txBox="1"/>
          <p:nvPr/>
        </p:nvSpPr>
        <p:spPr>
          <a:xfrm>
            <a:off x="363742" y="2669344"/>
            <a:ext cx="8416413" cy="452527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-484187" lvl="0" marL="48418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Times New Roman"/>
              <a:buNone/>
            </a:pPr>
            <a:r>
              <a:rPr b="0" i="0" lang="pt-BR" sz="17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Eixo temático:</a:t>
            </a:r>
            <a:endParaRPr b="0" i="0" sz="1700" u="none" cap="none" strike="noStrike">
              <a:solidFill>
                <a:schemeClr val="lt1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7446" name="Google Shape;7446;p1"/>
          <p:cNvSpPr txBox="1"/>
          <p:nvPr/>
        </p:nvSpPr>
        <p:spPr>
          <a:xfrm>
            <a:off x="6547432" y="484282"/>
            <a:ext cx="2113800" cy="8619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pt-BR" sz="10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Espaço para inserção do logotipo ou brasão da instituição do 1º autor (autor principal). </a:t>
            </a:r>
            <a:r>
              <a:rPr b="1" i="0" lang="pt-BR" sz="10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Recurso opcional</a:t>
            </a:r>
            <a:r>
              <a:rPr b="0" i="0" lang="pt-BR" sz="10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b="0" i="0" lang="pt-BR" sz="1000" u="sng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Caso opte por não acrescentar, excluir esta caixa de texto</a:t>
            </a:r>
            <a:r>
              <a:rPr b="0" i="0" lang="pt-BR" sz="10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>
              <a:solidFill>
                <a:schemeClr val="lt1"/>
              </a:solidFill>
            </a:endParaRPr>
          </a:p>
        </p:txBody>
      </p:sp>
      <p:pic>
        <p:nvPicPr>
          <p:cNvPr id="7447" name="Google Shape;7447;p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49950" y="-373737"/>
            <a:ext cx="2577925" cy="2577925"/>
          </a:xfrm>
          <a:prstGeom prst="rect">
            <a:avLst/>
          </a:prstGeom>
          <a:noFill/>
          <a:ln cap="flat" cmpd="sng" w="9525">
            <a:solidFill>
              <a:srgbClr val="322824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51" name="Shape 7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Google Shape;7452;p2"/>
          <p:cNvSpPr txBox="1"/>
          <p:nvPr>
            <p:ph type="title"/>
          </p:nvPr>
        </p:nvSpPr>
        <p:spPr>
          <a:xfrm>
            <a:off x="1022188" y="50034"/>
            <a:ext cx="7050096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INTRODUÇÃO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53" name="Google Shape;7453;p2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35541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4" name="Google Shape;7454;p2"/>
          <p:cNvSpPr txBox="1"/>
          <p:nvPr/>
        </p:nvSpPr>
        <p:spPr>
          <a:xfrm>
            <a:off x="383458" y="1387011"/>
            <a:ext cx="8448900" cy="12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Apresente</a:t>
            </a: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a visão geral sobre o assunto, indicando a relevância da pesquisa.</a:t>
            </a:r>
            <a:endParaRPr>
              <a:solidFill>
                <a:schemeClr val="lt1"/>
              </a:solidFill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</a:t>
            </a: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COINCIFOFICIAL</a:t>
            </a:r>
            <a:endParaRPr>
              <a:solidFill>
                <a:schemeClr val="lt1"/>
              </a:solidFill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35541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455" name="Google Shape;7455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59" name="Shape 7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0" name="Google Shape;7460;p3"/>
          <p:cNvSpPr txBox="1"/>
          <p:nvPr>
            <p:ph type="title"/>
          </p:nvPr>
        </p:nvSpPr>
        <p:spPr>
          <a:xfrm>
            <a:off x="1022188" y="50034"/>
            <a:ext cx="7050096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OBJETIVO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1" name="Google Shape;7461;p3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35541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2" name="Google Shape;7462;p3"/>
          <p:cNvSpPr txBox="1"/>
          <p:nvPr/>
        </p:nvSpPr>
        <p:spPr>
          <a:xfrm>
            <a:off x="383458" y="1387011"/>
            <a:ext cx="84489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Apresente o propósito do estudo, iniciando com o verbo no infinitivo. 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 sz="1800">
              <a:solidFill>
                <a:srgbClr val="35541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463" name="Google Shape;7463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67" name="Shape 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8" name="Google Shape;7468;p4"/>
          <p:cNvSpPr txBox="1"/>
          <p:nvPr>
            <p:ph type="title"/>
          </p:nvPr>
        </p:nvSpPr>
        <p:spPr>
          <a:xfrm>
            <a:off x="1022188" y="50034"/>
            <a:ext cx="7050000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MÉTODOS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69" name="Google Shape;7469;p4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0" name="Google Shape;7470;p4"/>
          <p:cNvSpPr txBox="1"/>
          <p:nvPr/>
        </p:nvSpPr>
        <p:spPr>
          <a:xfrm>
            <a:off x="383458" y="1387011"/>
            <a:ext cx="8448900" cy="16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Descreva os procedimentos utilizados na realização da pesquisa como local, amostra, protocolo, tratamento estatístico, entre outros aspectos que o autor considerar necessário.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 sz="1800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471" name="Google Shape;7471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75" name="Shape 7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6" name="Google Shape;7476;p5"/>
          <p:cNvSpPr txBox="1"/>
          <p:nvPr>
            <p:ph type="title"/>
          </p:nvPr>
        </p:nvSpPr>
        <p:spPr>
          <a:xfrm>
            <a:off x="1022188" y="50034"/>
            <a:ext cx="7050096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RESULTADOS E DISCUSSÃO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77" name="Google Shape;7477;p5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35541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8" name="Google Shape;7478;p5"/>
          <p:cNvSpPr txBox="1"/>
          <p:nvPr/>
        </p:nvSpPr>
        <p:spPr>
          <a:xfrm>
            <a:off x="383458" y="1387011"/>
            <a:ext cx="8448900" cy="12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Destaque os resultados alcançados com o estudo, correlacionando com a literatura vigente, podendo utilizar citação de autores.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 sz="1800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479" name="Google Shape;7479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gradFill>
          <a:gsLst>
            <a:gs pos="0">
              <a:srgbClr val="8C8C8C"/>
            </a:gs>
            <a:gs pos="100000">
              <a:srgbClr val="40404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7483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6"/>
          <p:cNvSpPr txBox="1"/>
          <p:nvPr>
            <p:ph type="title"/>
          </p:nvPr>
        </p:nvSpPr>
        <p:spPr>
          <a:xfrm>
            <a:off x="1022188" y="50034"/>
            <a:ext cx="7050096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CONCLUSÃO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85" name="Google Shape;7485;p6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35541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6" name="Google Shape;7486;p6"/>
          <p:cNvSpPr txBox="1"/>
          <p:nvPr/>
        </p:nvSpPr>
        <p:spPr>
          <a:xfrm>
            <a:off x="383458" y="1387011"/>
            <a:ext cx="8448900" cy="14160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Apresente as respostas ao objetivo da pesquisa.</a:t>
            </a:r>
            <a:endParaRPr>
              <a:solidFill>
                <a:schemeClr val="lt1"/>
              </a:solidFill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Quais as limitações do estudo? Suas contribuições para a literatura?</a:t>
            </a:r>
            <a:endParaRPr>
              <a:solidFill>
                <a:schemeClr val="lt1"/>
              </a:solidFill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-285750" lvl="0" marL="28575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 sz="1800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487" name="Google Shape;7487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Sp="0">
  <p:cSld>
    <p:bg>
      <p:bgPr>
        <a:solidFill>
          <a:srgbClr val="666666"/>
        </a:solidFill>
      </p:bgPr>
    </p:bg>
    <p:spTree>
      <p:nvGrpSpPr>
        <p:cNvPr id="7491" name="Shape 7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2" name="Google Shape;7492;p7"/>
          <p:cNvSpPr txBox="1"/>
          <p:nvPr>
            <p:ph type="title"/>
          </p:nvPr>
        </p:nvSpPr>
        <p:spPr>
          <a:xfrm>
            <a:off x="1022188" y="50034"/>
            <a:ext cx="7050096" cy="841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pt-BR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REFERÊNCIAS</a:t>
            </a:r>
            <a:endParaRPr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7493" name="Google Shape;7493;p7"/>
          <p:cNvSpPr/>
          <p:nvPr/>
        </p:nvSpPr>
        <p:spPr>
          <a:xfrm rot="10800000">
            <a:off x="0" y="995700"/>
            <a:ext cx="9144000" cy="366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rgbClr val="35541E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35541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4" name="Google Shape;7494;p7"/>
          <p:cNvSpPr txBox="1"/>
          <p:nvPr/>
        </p:nvSpPr>
        <p:spPr>
          <a:xfrm>
            <a:off x="383458" y="1387011"/>
            <a:ext cx="84489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-285750" lvl="0" marL="285750" marR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Char char="•"/>
            </a:pPr>
            <a:r>
              <a:rPr b="0" i="0" lang="pt-BR" sz="1800" u="none" cap="none" strike="noStrike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Apresente, ao menos, três referências utilizadas para construção do estudo. As referências devem ser confeccionadas seguindo o padrão da ABNT (NBR 6023).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>
              <a:solidFill>
                <a:schemeClr val="lt1"/>
              </a:solidFill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</a:pPr>
            <a:r>
              <a:rPr lang="pt-BR" sz="1800">
                <a:solidFill>
                  <a:schemeClr val="l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@COINCIFOFICIAL</a:t>
            </a:r>
            <a:endParaRPr sz="1800">
              <a:solidFill>
                <a:schemeClr val="lt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35541E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pic>
        <p:nvPicPr>
          <p:cNvPr id="7495" name="Google Shape;7495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810150" y="28651"/>
            <a:ext cx="1022201" cy="10222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Community Medical Center XL by Slidesgo">
  <a:themeElements>
    <a:clrScheme name="Simple Light">
      <a:dk1>
        <a:srgbClr val="000000"/>
      </a:dk1>
      <a:lt1>
        <a:srgbClr val="FFFFFF"/>
      </a:lt1>
      <a:dk2>
        <a:srgbClr val="434343"/>
      </a:dk2>
      <a:lt2>
        <a:srgbClr val="EEEEEE"/>
      </a:lt2>
      <a:accent1>
        <a:srgbClr val="25CCB0"/>
      </a:accent1>
      <a:accent2>
        <a:srgbClr val="F6BC9F"/>
      </a:accent2>
      <a:accent3>
        <a:srgbClr val="78909C"/>
      </a:accent3>
      <a:accent4>
        <a:srgbClr val="55666E"/>
      </a:accent4>
      <a:accent5>
        <a:srgbClr val="D7916E"/>
      </a:accent5>
      <a:accent6>
        <a:srgbClr val="1AA18A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FRANCISCO LUCAS DE LIMA FONTES</dc:creator>
</cp:coreProperties>
</file>