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270"/>
    <a:srgbClr val="CC0066"/>
    <a:srgbClr val="FF6699"/>
    <a:srgbClr val="D9E9F7"/>
    <a:srgbClr val="CC0000"/>
    <a:srgbClr val="FFB84F"/>
    <a:srgbClr val="99CCFF"/>
    <a:srgbClr val="FF9900"/>
    <a:srgbClr val="3333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C3A1B-9ACF-4010-B01C-6145EEAB42DA}" v="35" dt="2024-01-22T14:16:16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 varScale="1">
        <p:scale>
          <a:sx n="12" d="100"/>
          <a:sy n="12" d="100"/>
        </p:scale>
        <p:origin x="2203" y="158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únior Ribeiro de Sousa" userId="201ecf684ccdaa59" providerId="LiveId" clId="{6F7C3A1B-9ACF-4010-B01C-6145EEAB42DA}"/>
    <pc:docChg chg="undo custSel modSld">
      <pc:chgData name="Júnior Ribeiro de Sousa" userId="201ecf684ccdaa59" providerId="LiveId" clId="{6F7C3A1B-9ACF-4010-B01C-6145EEAB42DA}" dt="2024-01-22T14:16:55.549" v="43" actId="207"/>
      <pc:docMkLst>
        <pc:docMk/>
      </pc:docMkLst>
      <pc:sldChg chg="modSp mod setBg">
        <pc:chgData name="Júnior Ribeiro de Sousa" userId="201ecf684ccdaa59" providerId="LiveId" clId="{6F7C3A1B-9ACF-4010-B01C-6145EEAB42DA}" dt="2024-01-22T14:16:55.549" v="43" actId="207"/>
        <pc:sldMkLst>
          <pc:docMk/>
          <pc:sldMk cId="0" sldId="257"/>
        </pc:sldMkLst>
        <pc:spChg chg="mod">
          <ac:chgData name="Júnior Ribeiro de Sousa" userId="201ecf684ccdaa59" providerId="LiveId" clId="{6F7C3A1B-9ACF-4010-B01C-6145EEAB42DA}" dt="2024-01-22T14:15:55.737" v="17" actId="1076"/>
          <ac:spMkLst>
            <pc:docMk/>
            <pc:sldMk cId="0" sldId="257"/>
            <ac:spMk id="29" creationId="{A8303061-D5D7-445B-92BD-D0764D1E1396}"/>
          </ac:spMkLst>
        </pc:spChg>
        <pc:spChg chg="mod">
          <ac:chgData name="Júnior Ribeiro de Sousa" userId="201ecf684ccdaa59" providerId="LiveId" clId="{6F7C3A1B-9ACF-4010-B01C-6145EEAB42DA}" dt="2024-01-22T14:15:51.147" v="16" actId="1076"/>
          <ac:spMkLst>
            <pc:docMk/>
            <pc:sldMk cId="0" sldId="257"/>
            <ac:spMk id="32" creationId="{87CF5416-3C0C-45EC-9384-5431F2BC843F}"/>
          </ac:spMkLst>
        </pc:spChg>
        <pc:spChg chg="mod">
          <ac:chgData name="Júnior Ribeiro de Sousa" userId="201ecf684ccdaa59" providerId="LiveId" clId="{6F7C3A1B-9ACF-4010-B01C-6145EEAB42DA}" dt="2024-01-22T14:16:29.994" v="38" actId="207"/>
          <ac:spMkLst>
            <pc:docMk/>
            <pc:sldMk cId="0" sldId="257"/>
            <ac:spMk id="33" creationId="{F6545E70-6764-43E1-B187-9A252D74FE99}"/>
          </ac:spMkLst>
        </pc:spChg>
        <pc:spChg chg="mod">
          <ac:chgData name="Júnior Ribeiro de Sousa" userId="201ecf684ccdaa59" providerId="LiveId" clId="{6F7C3A1B-9ACF-4010-B01C-6145EEAB42DA}" dt="2024-01-22T14:16:55.549" v="43" actId="207"/>
          <ac:spMkLst>
            <pc:docMk/>
            <pc:sldMk cId="0" sldId="257"/>
            <ac:spMk id="37" creationId="{DB22F9D5-2581-4FB3-8EDD-B77044322B75}"/>
          </ac:spMkLst>
        </pc:spChg>
        <pc:spChg chg="mod">
          <ac:chgData name="Júnior Ribeiro de Sousa" userId="201ecf684ccdaa59" providerId="LiveId" clId="{6F7C3A1B-9ACF-4010-B01C-6145EEAB42DA}" dt="2024-01-22T14:16:51.010" v="42" actId="207"/>
          <ac:spMkLst>
            <pc:docMk/>
            <pc:sldMk cId="0" sldId="257"/>
            <ac:spMk id="39" creationId="{8CC03C37-1DB3-4F19-A1DF-AE44EB9D2B22}"/>
          </ac:spMkLst>
        </pc:spChg>
        <pc:spChg chg="mod">
          <ac:chgData name="Júnior Ribeiro de Sousa" userId="201ecf684ccdaa59" providerId="LiveId" clId="{6F7C3A1B-9ACF-4010-B01C-6145EEAB42DA}" dt="2024-01-22T14:16:36.724" v="39" actId="207"/>
          <ac:spMkLst>
            <pc:docMk/>
            <pc:sldMk cId="0" sldId="257"/>
            <ac:spMk id="41" creationId="{8F45664A-73FE-40CD-A516-800B39745515}"/>
          </ac:spMkLst>
        </pc:spChg>
        <pc:spChg chg="mod">
          <ac:chgData name="Júnior Ribeiro de Sousa" userId="201ecf684ccdaa59" providerId="LiveId" clId="{6F7C3A1B-9ACF-4010-B01C-6145EEAB42DA}" dt="2024-01-22T14:16:40.625" v="40" actId="207"/>
          <ac:spMkLst>
            <pc:docMk/>
            <pc:sldMk cId="0" sldId="257"/>
            <ac:spMk id="43" creationId="{EA1E5569-0DE4-48B0-903D-8467F034560D}"/>
          </ac:spMkLst>
        </pc:spChg>
        <pc:spChg chg="mod">
          <ac:chgData name="Júnior Ribeiro de Sousa" userId="201ecf684ccdaa59" providerId="LiveId" clId="{6F7C3A1B-9ACF-4010-B01C-6145EEAB42DA}" dt="2024-01-22T14:16:45.362" v="41" actId="207"/>
          <ac:spMkLst>
            <pc:docMk/>
            <pc:sldMk cId="0" sldId="257"/>
            <ac:spMk id="45" creationId="{4707F1F8-5231-486A-A0BD-AD65BD527B57}"/>
          </ac:spMkLst>
        </pc:spChg>
        <pc:spChg chg="mod">
          <ac:chgData name="Júnior Ribeiro de Sousa" userId="201ecf684ccdaa59" providerId="LiveId" clId="{6F7C3A1B-9ACF-4010-B01C-6145EEAB42DA}" dt="2024-01-22T14:15:43.157" v="14" actId="1076"/>
          <ac:spMkLst>
            <pc:docMk/>
            <pc:sldMk cId="0" sldId="257"/>
            <ac:spMk id="47" creationId="{E5E72F4E-92BB-4D5B-AB7E-20A04CF967E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22/04/2024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:a16="http://schemas.microsoft.com/office/drawing/2014/main" id="{CD0F2524-7EC1-4C90-89FC-4F21FA21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>
            <a:extLst>
              <a:ext uri="{FF2B5EF4-FFF2-40B4-BE49-F238E27FC236}">
                <a16:creationId xmlns:a16="http://schemas.microsoft.com/office/drawing/2014/main" id="{643366BE-00A1-437A-9D34-84BE7532B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:a16="http://schemas.microsoft.com/office/drawing/2014/main" id="{81DDBB6C-AE87-410E-96FF-718480F53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fld id="{79C12319-91C5-41C9-94A3-5F8F2246E47B}" type="slidenum">
              <a:rPr lang="pt-BR" altLang="pt-BR" sz="1300" smtClean="0"/>
              <a:pPr/>
              <a:t>1</a:t>
            </a:fld>
            <a:endParaRPr lang="pt-BR" altLang="pt-B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>
            <a:extLst>
              <a:ext uri="{FF2B5EF4-FFF2-40B4-BE49-F238E27FC236}">
                <a16:creationId xmlns:a16="http://schemas.microsoft.com/office/drawing/2014/main" id="{EAF938F8-1D68-4F6B-8F1F-DAA597661F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099" name="Retângulo 13">
            <a:extLst>
              <a:ext uri="{FF2B5EF4-FFF2-40B4-BE49-F238E27FC236}">
                <a16:creationId xmlns:a16="http://schemas.microsoft.com/office/drawing/2014/main" id="{D78B366E-6F48-46A7-9317-9E6BD390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9197638"/>
            <a:ext cx="9110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pt-BR" altLang="pt-BR" sz="4000"/>
          </a:p>
          <a:p>
            <a:pPr algn="just" eaLnBrk="1" hangingPunct="1"/>
            <a:endParaRPr lang="pt-BR" altLang="pt-BR" sz="4000">
              <a:latin typeface="Franklin Gothic Book" panose="020B0503020102020204" pitchFamily="34" charset="0"/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F4048DDB-F635-4E11-9B05-8A9BFEAC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AutoShape 2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>
            <a:extLst>
              <a:ext uri="{FF2B5EF4-FFF2-40B4-BE49-F238E27FC236}">
                <a16:creationId xmlns:a16="http://schemas.microsoft.com/office/drawing/2014/main" id="{4BAD61FB-DDF8-4728-925B-75404755BD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6525"/>
            <a:ext cx="2778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9" name="Text Box 3414">
            <a:extLst>
              <a:ext uri="{FF2B5EF4-FFF2-40B4-BE49-F238E27FC236}">
                <a16:creationId xmlns:a16="http://schemas.microsoft.com/office/drawing/2014/main" id="{A8303061-D5D7-445B-92BD-D0764D1E1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03" y="3956803"/>
            <a:ext cx="31970662" cy="174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latin typeface="+mj-lt"/>
              </a:rPr>
              <a:t>TÍTULO (LETRA TIMES NEW ROMAN, TAMANHO 54) </a:t>
            </a:r>
            <a:endParaRPr lang="pt-BR" sz="5400" dirty="0">
              <a:latin typeface="+mj-lt"/>
            </a:endParaRPr>
          </a:p>
          <a:p>
            <a:pPr algn="ctr" eaLnBrk="1" hangingPunct="1"/>
            <a:endParaRPr lang="pt-BR" sz="5400" dirty="0"/>
          </a:p>
        </p:txBody>
      </p:sp>
      <p:sp>
        <p:nvSpPr>
          <p:cNvPr id="31" name="Text Box 3428">
            <a:extLst>
              <a:ext uri="{FF2B5EF4-FFF2-40B4-BE49-F238E27FC236}">
                <a16:creationId xmlns:a16="http://schemas.microsoft.com/office/drawing/2014/main" id="{67758257-08FF-4B5F-AE24-FB8DA7E65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18" y="5262272"/>
            <a:ext cx="30113535" cy="70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4000" baseline="30000" dirty="0">
                <a:latin typeface="+mj-lt"/>
              </a:rPr>
              <a:t>1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2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3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4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4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5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6</a:t>
            </a:r>
            <a:r>
              <a:rPr lang="pt-BR" sz="4000" dirty="0">
                <a:latin typeface="+mj-lt"/>
              </a:rPr>
              <a:t> Nome do autor</a:t>
            </a:r>
            <a:endParaRPr lang="pt-BR" altLang="pt-BR" sz="4000" dirty="0">
              <a:latin typeface="Times New Roman" panose="020206030504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7CF5416-3C0C-45EC-9384-5431F2BC843F}"/>
              </a:ext>
            </a:extLst>
          </p:cNvPr>
          <p:cNvSpPr txBox="1"/>
          <p:nvPr/>
        </p:nvSpPr>
        <p:spPr>
          <a:xfrm>
            <a:off x="1069193" y="6324692"/>
            <a:ext cx="30471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n-lt"/>
              </a:rPr>
              <a:t>E-mail: </a:t>
            </a:r>
            <a:r>
              <a:rPr lang="pt-BR" sz="4000" dirty="0" err="1">
                <a:latin typeface="+mn-lt"/>
              </a:rPr>
              <a:t>xxxxxxxxxxxxxxxxxxxxxxxxxxxxxx</a:t>
            </a:r>
            <a:endParaRPr lang="pt-BR" sz="4000" dirty="0">
              <a:latin typeface="+mn-lt"/>
            </a:endParaRPr>
          </a:p>
        </p:txBody>
      </p:sp>
      <p:sp>
        <p:nvSpPr>
          <p:cNvPr id="33" name="Retângulo de cantos arredondados 47">
            <a:extLst>
              <a:ext uri="{FF2B5EF4-FFF2-40B4-BE49-F238E27FC236}">
                <a16:creationId xmlns:a16="http://schemas.microsoft.com/office/drawing/2014/main" id="{F6545E70-6764-43E1-B187-9A252D74FE99}"/>
              </a:ext>
            </a:extLst>
          </p:cNvPr>
          <p:cNvSpPr/>
          <p:nvPr/>
        </p:nvSpPr>
        <p:spPr>
          <a:xfrm>
            <a:off x="1068896" y="8213281"/>
            <a:ext cx="14525625" cy="1406525"/>
          </a:xfrm>
          <a:prstGeom prst="roundRect">
            <a:avLst/>
          </a:prstGeom>
          <a:solidFill>
            <a:srgbClr val="92127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INTRODUÇÃO</a:t>
            </a:r>
          </a:p>
        </p:txBody>
      </p:sp>
      <p:sp useBgFill="1">
        <p:nvSpPr>
          <p:cNvPr id="36" name="CaixaDeTexto 35">
            <a:extLst>
              <a:ext uri="{FF2B5EF4-FFF2-40B4-BE49-F238E27FC236}">
                <a16:creationId xmlns:a16="http://schemas.microsoft.com/office/drawing/2014/main" id="{374327A3-523A-4212-8BDC-9E7A5DB762CA}"/>
              </a:ext>
            </a:extLst>
          </p:cNvPr>
          <p:cNvSpPr txBox="1"/>
          <p:nvPr/>
        </p:nvSpPr>
        <p:spPr>
          <a:xfrm>
            <a:off x="1160218" y="10006321"/>
            <a:ext cx="14525625" cy="1520416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</p:txBody>
      </p:sp>
      <p:sp>
        <p:nvSpPr>
          <p:cNvPr id="37" name="Retângulo de cantos arredondados 47">
            <a:extLst>
              <a:ext uri="{FF2B5EF4-FFF2-40B4-BE49-F238E27FC236}">
                <a16:creationId xmlns:a16="http://schemas.microsoft.com/office/drawing/2014/main" id="{DB22F9D5-2581-4FB3-8EDD-B77044322B75}"/>
              </a:ext>
            </a:extLst>
          </p:cNvPr>
          <p:cNvSpPr/>
          <p:nvPr/>
        </p:nvSpPr>
        <p:spPr>
          <a:xfrm>
            <a:off x="1160218" y="18851620"/>
            <a:ext cx="14342983" cy="1567089"/>
          </a:xfrm>
          <a:prstGeom prst="roundRect">
            <a:avLst/>
          </a:prstGeom>
          <a:solidFill>
            <a:srgbClr val="92127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49A0B9C-7CD8-4BFB-9155-7073BE87CAE7}"/>
              </a:ext>
            </a:extLst>
          </p:cNvPr>
          <p:cNvSpPr txBox="1"/>
          <p:nvPr/>
        </p:nvSpPr>
        <p:spPr>
          <a:xfrm>
            <a:off x="1189145" y="20814320"/>
            <a:ext cx="144399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cs typeface="Times New Roman" panose="02020603050405020304" pitchFamily="18" charset="0"/>
              </a:rPr>
              <a:t>xxxxxxxxxxxxxxxxxxxxxxxxxxxxxxxxxxxxxxxxxxxxxxxxxxxxxxxxxxxxxxxxxxxxxxxxxxxxxxxxxxxxxxxxx</a:t>
            </a:r>
          </a:p>
        </p:txBody>
      </p:sp>
      <p:sp>
        <p:nvSpPr>
          <p:cNvPr id="39" name="Retângulo de cantos arredondados 47">
            <a:extLst>
              <a:ext uri="{FF2B5EF4-FFF2-40B4-BE49-F238E27FC236}">
                <a16:creationId xmlns:a16="http://schemas.microsoft.com/office/drawing/2014/main" id="{8CC03C37-1DB3-4F19-A1DF-AE44EB9D2B22}"/>
              </a:ext>
            </a:extLst>
          </p:cNvPr>
          <p:cNvSpPr/>
          <p:nvPr/>
        </p:nvSpPr>
        <p:spPr>
          <a:xfrm>
            <a:off x="1160218" y="23653403"/>
            <a:ext cx="14199551" cy="1420813"/>
          </a:xfrm>
          <a:prstGeom prst="roundRect">
            <a:avLst/>
          </a:prstGeom>
          <a:solidFill>
            <a:srgbClr val="92127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4045676-5B2E-4956-86E4-25005D5F858E}"/>
              </a:ext>
            </a:extLst>
          </p:cNvPr>
          <p:cNvSpPr txBox="1"/>
          <p:nvPr/>
        </p:nvSpPr>
        <p:spPr>
          <a:xfrm>
            <a:off x="1412001" y="25596998"/>
            <a:ext cx="142170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1" name="Retângulo de cantos arredondados 47">
            <a:extLst>
              <a:ext uri="{FF2B5EF4-FFF2-40B4-BE49-F238E27FC236}">
                <a16:creationId xmlns:a16="http://schemas.microsoft.com/office/drawing/2014/main" id="{8F45664A-73FE-40CD-A516-800B39745515}"/>
              </a:ext>
            </a:extLst>
          </p:cNvPr>
          <p:cNvSpPr/>
          <p:nvPr/>
        </p:nvSpPr>
        <p:spPr>
          <a:xfrm>
            <a:off x="16494241" y="8149990"/>
            <a:ext cx="14503400" cy="1346024"/>
          </a:xfrm>
          <a:prstGeom prst="roundRect">
            <a:avLst/>
          </a:prstGeom>
          <a:solidFill>
            <a:srgbClr val="92127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44F25E1-081B-4244-A017-499589F55E99}"/>
              </a:ext>
            </a:extLst>
          </p:cNvPr>
          <p:cNvSpPr txBox="1"/>
          <p:nvPr/>
        </p:nvSpPr>
        <p:spPr>
          <a:xfrm>
            <a:off x="16551441" y="10172205"/>
            <a:ext cx="14525625" cy="1317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5000" dirty="0">
              <a:cs typeface="Times New Roman" panose="02020603050405020304" pitchFamily="18" charset="0"/>
            </a:endParaRPr>
          </a:p>
        </p:txBody>
      </p:sp>
      <p:sp>
        <p:nvSpPr>
          <p:cNvPr id="43" name="Retângulo de cantos arredondados 47">
            <a:extLst>
              <a:ext uri="{FF2B5EF4-FFF2-40B4-BE49-F238E27FC236}">
                <a16:creationId xmlns:a16="http://schemas.microsoft.com/office/drawing/2014/main" id="{EA1E5569-0DE4-48B0-903D-8467F034560D}"/>
              </a:ext>
            </a:extLst>
          </p:cNvPr>
          <p:cNvSpPr/>
          <p:nvPr/>
        </p:nvSpPr>
        <p:spPr>
          <a:xfrm>
            <a:off x="16519568" y="23607054"/>
            <a:ext cx="14503400" cy="1320800"/>
          </a:xfrm>
          <a:prstGeom prst="roundRect">
            <a:avLst/>
          </a:prstGeom>
          <a:solidFill>
            <a:srgbClr val="92127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EAB5540-2EFC-4E45-B465-05C455E2F35F}"/>
              </a:ext>
            </a:extLst>
          </p:cNvPr>
          <p:cNvSpPr txBox="1"/>
          <p:nvPr/>
        </p:nvSpPr>
        <p:spPr>
          <a:xfrm>
            <a:off x="16488649" y="25401189"/>
            <a:ext cx="14503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45" name="Retângulo de cantos arredondados 47">
            <a:extLst>
              <a:ext uri="{FF2B5EF4-FFF2-40B4-BE49-F238E27FC236}">
                <a16:creationId xmlns:a16="http://schemas.microsoft.com/office/drawing/2014/main" id="{4707F1F8-5231-486A-A0BD-AD65BD527B57}"/>
              </a:ext>
            </a:extLst>
          </p:cNvPr>
          <p:cNvSpPr/>
          <p:nvPr/>
        </p:nvSpPr>
        <p:spPr>
          <a:xfrm>
            <a:off x="8950325" y="31448469"/>
            <a:ext cx="14503400" cy="1320800"/>
          </a:xfrm>
          <a:prstGeom prst="roundRect">
            <a:avLst/>
          </a:prstGeom>
          <a:solidFill>
            <a:srgbClr val="92127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9872F92-9DD6-4150-AFA8-5C8D091FB137}"/>
              </a:ext>
            </a:extLst>
          </p:cNvPr>
          <p:cNvSpPr txBox="1"/>
          <p:nvPr/>
        </p:nvSpPr>
        <p:spPr>
          <a:xfrm>
            <a:off x="988115" y="33292051"/>
            <a:ext cx="303522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4000" dirty="0">
              <a:latin typeface="+mj-lt"/>
            </a:endParaRPr>
          </a:p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4000" dirty="0">
              <a:latin typeface="+mj-lt"/>
            </a:endParaRPr>
          </a:p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5E72F4E-92BB-4D5B-AB7E-20A04CF967E7}"/>
              </a:ext>
            </a:extLst>
          </p:cNvPr>
          <p:cNvSpPr txBox="1"/>
          <p:nvPr/>
        </p:nvSpPr>
        <p:spPr>
          <a:xfrm>
            <a:off x="8132026" y="39004683"/>
            <a:ext cx="1634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n-lt"/>
              </a:rPr>
              <a:t>Modalidade de Trabalho: </a:t>
            </a:r>
            <a:r>
              <a:rPr lang="pt-BR" sz="4000" dirty="0">
                <a:latin typeface="+mn-lt"/>
              </a:rPr>
              <a:t>Resumo Simples (  )  Resumo Expandido (  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4657</TotalTime>
  <Words>82</Words>
  <Application>Microsoft Office PowerPoint</Application>
  <PresentationFormat>Personalizar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Júnior Ribeiro de Sousa</cp:lastModifiedBy>
  <cp:revision>479</cp:revision>
  <cp:lastPrinted>2017-09-04T15:10:28Z</cp:lastPrinted>
  <dcterms:created xsi:type="dcterms:W3CDTF">2003-06-01T18:10:39Z</dcterms:created>
  <dcterms:modified xsi:type="dcterms:W3CDTF">2024-04-22T21:24:46Z</dcterms:modified>
</cp:coreProperties>
</file>