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10287000" cx="18288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GoogleSlidesCustomDataVersion2">
      <go:slidesCustomData xmlns:go="http://customooxmlschemas.google.com/" r:id="rId15" roundtripDataSignature="AMtx7mgq/FWL/eAkndL1f2uikoD5Amc8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customschemas.google.com/relationships/presentationmetadata" Target="metadata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6" name="Google Shape;86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8" name="Google Shape;108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5" name="Google Shape;115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2" name="Google Shape;12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29" name="Google Shape;129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36" name="Google Shape;136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0"/>
          <p:cNvSpPr txBox="1"/>
          <p:nvPr>
            <p:ph idx="1" type="body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1"/>
          <p:cNvSpPr txBox="1"/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1"/>
          <p:cNvSpPr txBox="1"/>
          <p:nvPr>
            <p:ph idx="1" type="body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BFB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"/>
          <p:cNvSpPr txBox="1"/>
          <p:nvPr/>
        </p:nvSpPr>
        <p:spPr>
          <a:xfrm>
            <a:off x="4511040" y="372237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5000" u="none" cap="none" strike="noStrike">
                <a:solidFill>
                  <a:srgbClr val="EB107F"/>
                </a:solidFill>
                <a:latin typeface="Times"/>
                <a:ea typeface="Times"/>
                <a:cs typeface="Times"/>
                <a:sym typeface="Times"/>
              </a:rPr>
              <a:t>TÍTULO DO TRABALHO</a:t>
            </a:r>
            <a:endParaRPr b="1" i="0" sz="5000" u="none" cap="none" strike="noStrike">
              <a:solidFill>
                <a:srgbClr val="EB10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2"/>
          <p:cNvSpPr txBox="1"/>
          <p:nvPr/>
        </p:nvSpPr>
        <p:spPr>
          <a:xfrm>
            <a:off x="5501640" y="4987706"/>
            <a:ext cx="7284720" cy="79057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99"/>
              <a:buFont typeface="Arial"/>
              <a:buNone/>
            </a:pPr>
            <a:r>
              <a:rPr b="0" i="0" lang="en-US" sz="24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Nome completo; 2. Nome completo; 3. Nome completo; 4. Nome completo.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0" name="Google Shape;90;p2"/>
          <p:cNvPicPr preferRelativeResize="0"/>
          <p:nvPr/>
        </p:nvPicPr>
        <p:blipFill rotWithShape="1">
          <a:blip r:embed="rId3">
            <a:alphaModFix/>
          </a:blip>
          <a:srcRect b="0" l="0" r="0" t="82283"/>
          <a:stretch/>
        </p:blipFill>
        <p:spPr>
          <a:xfrm>
            <a:off x="25" y="8464476"/>
            <a:ext cx="18288000" cy="1822524"/>
          </a:xfrm>
          <a:prstGeom prst="rect">
            <a:avLst/>
          </a:prstGeom>
          <a:noFill/>
          <a:ln>
            <a:noFill/>
          </a:ln>
        </p:spPr>
      </p:pic>
      <p:sp>
        <p:nvSpPr>
          <p:cNvPr id="91" name="Google Shape;91;p2"/>
          <p:cNvSpPr txBox="1"/>
          <p:nvPr/>
        </p:nvSpPr>
        <p:spPr>
          <a:xfrm>
            <a:off x="5501715" y="8464481"/>
            <a:ext cx="7284600" cy="8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99"/>
              <a:buFont typeface="Arial"/>
              <a:buNone/>
            </a:pPr>
            <a:r>
              <a:rPr lang="en-US" sz="2499">
                <a:latin typeface="Times New Roman"/>
                <a:ea typeface="Times New Roman"/>
                <a:cs typeface="Times New Roman"/>
                <a:sym typeface="Times New Roman"/>
              </a:rPr>
              <a:t>Resumo Simples (   ) </a:t>
            </a:r>
            <a:endParaRPr sz="2499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ctr">
              <a:lnSpc>
                <a:spcPct val="120008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99"/>
              <a:buFont typeface="Arial"/>
              <a:buNone/>
            </a:pPr>
            <a:r>
              <a:rPr lang="en-US" sz="2499">
                <a:latin typeface="Times New Roman"/>
                <a:ea typeface="Times New Roman"/>
                <a:cs typeface="Times New Roman"/>
                <a:sym typeface="Times New Roman"/>
              </a:rPr>
              <a:t>Capítulo de Livro (   )</a:t>
            </a:r>
            <a:endParaRPr sz="2499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5000" u="none" cap="none" strike="noStrike">
                <a:solidFill>
                  <a:srgbClr val="EB107F"/>
                </a:solidFill>
                <a:latin typeface="Times"/>
                <a:ea typeface="Times"/>
                <a:cs typeface="Times"/>
                <a:sym typeface="Times"/>
              </a:rPr>
              <a:t>INTRODUÇÃO</a:t>
            </a:r>
            <a:endParaRPr b="0" i="0" sz="5000" u="none" cap="none" strike="noStrike">
              <a:solidFill>
                <a:srgbClr val="EB10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3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3"/>
          <p:cNvPicPr preferRelativeResize="0"/>
          <p:nvPr/>
        </p:nvPicPr>
        <p:blipFill rotWithShape="1">
          <a:blip r:embed="rId3">
            <a:alphaModFix/>
          </a:blip>
          <a:srcRect b="0" l="0" r="0" t="82283"/>
          <a:stretch/>
        </p:blipFill>
        <p:spPr>
          <a:xfrm>
            <a:off x="25" y="8464476"/>
            <a:ext cx="18288000" cy="182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5000" u="none" cap="none" strike="noStrike">
                <a:solidFill>
                  <a:srgbClr val="EB107F"/>
                </a:solidFill>
                <a:latin typeface="Times"/>
                <a:ea typeface="Times"/>
                <a:cs typeface="Times"/>
                <a:sym typeface="Times"/>
              </a:rPr>
              <a:t>OBJETIVO</a:t>
            </a:r>
            <a:endParaRPr b="0" i="0" sz="5000" u="none" cap="none" strike="noStrike">
              <a:solidFill>
                <a:srgbClr val="EB10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Google Shape;104;p4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05" name="Google Shape;105;p4"/>
          <p:cNvPicPr preferRelativeResize="0"/>
          <p:nvPr/>
        </p:nvPicPr>
        <p:blipFill rotWithShape="1">
          <a:blip r:embed="rId3">
            <a:alphaModFix/>
          </a:blip>
          <a:srcRect b="0" l="0" r="0" t="82283"/>
          <a:stretch/>
        </p:blipFill>
        <p:spPr>
          <a:xfrm>
            <a:off x="25" y="8464476"/>
            <a:ext cx="18288000" cy="182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5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5000" u="none" cap="none" strike="noStrike">
                <a:solidFill>
                  <a:srgbClr val="EB107F"/>
                </a:solidFill>
                <a:latin typeface="Times"/>
                <a:ea typeface="Times"/>
                <a:cs typeface="Times"/>
                <a:sym typeface="Times"/>
              </a:rPr>
              <a:t>METODOLOGIA</a:t>
            </a:r>
            <a:endParaRPr b="0" i="0" sz="5000" u="none" cap="none" strike="noStrike">
              <a:solidFill>
                <a:srgbClr val="EB10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5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2" name="Google Shape;112;p5"/>
          <p:cNvPicPr preferRelativeResize="0"/>
          <p:nvPr/>
        </p:nvPicPr>
        <p:blipFill rotWithShape="1">
          <a:blip r:embed="rId3">
            <a:alphaModFix/>
          </a:blip>
          <a:srcRect b="0" l="0" r="0" t="82283"/>
          <a:stretch/>
        </p:blipFill>
        <p:spPr>
          <a:xfrm>
            <a:off x="25" y="8464476"/>
            <a:ext cx="18288000" cy="182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6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5000" u="none" cap="none" strike="noStrike">
                <a:solidFill>
                  <a:srgbClr val="EB107F"/>
                </a:solidFill>
                <a:latin typeface="Times"/>
                <a:ea typeface="Times"/>
                <a:cs typeface="Times"/>
                <a:sym typeface="Times"/>
              </a:rPr>
              <a:t>RESULTADOS E DISCUSSÃO</a:t>
            </a:r>
            <a:endParaRPr b="0" i="0" sz="5000" u="none" cap="none" strike="noStrike">
              <a:solidFill>
                <a:srgbClr val="EB10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6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Times New Roman, 25 - 28, máximo de duas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6"/>
          <p:cNvPicPr preferRelativeResize="0"/>
          <p:nvPr/>
        </p:nvPicPr>
        <p:blipFill rotWithShape="1">
          <a:blip r:embed="rId3">
            <a:alphaModFix/>
          </a:blip>
          <a:srcRect b="0" l="0" r="0" t="82283"/>
          <a:stretch/>
        </p:blipFill>
        <p:spPr>
          <a:xfrm>
            <a:off x="25" y="8464476"/>
            <a:ext cx="18288000" cy="182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7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5000" u="none" cap="none" strike="noStrike">
                <a:solidFill>
                  <a:srgbClr val="EB107F"/>
                </a:solidFill>
                <a:latin typeface="Times"/>
                <a:ea typeface="Times"/>
                <a:cs typeface="Times"/>
                <a:sym typeface="Times"/>
              </a:rPr>
              <a:t>CONCLUSÃO</a:t>
            </a:r>
            <a:endParaRPr b="0" i="0" sz="5000" u="none" cap="none" strike="noStrike">
              <a:solidFill>
                <a:srgbClr val="EB10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7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26" name="Google Shape;126;p7"/>
          <p:cNvPicPr preferRelativeResize="0"/>
          <p:nvPr/>
        </p:nvPicPr>
        <p:blipFill rotWithShape="1">
          <a:blip r:embed="rId3">
            <a:alphaModFix/>
          </a:blip>
          <a:srcRect b="0" l="0" r="0" t="82283"/>
          <a:stretch/>
        </p:blipFill>
        <p:spPr>
          <a:xfrm>
            <a:off x="25" y="8464476"/>
            <a:ext cx="18288000" cy="182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8"/>
          <p:cNvSpPr txBox="1"/>
          <p:nvPr/>
        </p:nvSpPr>
        <p:spPr>
          <a:xfrm>
            <a:off x="4511040" y="933450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5000" u="none" cap="none" strike="noStrike">
                <a:solidFill>
                  <a:srgbClr val="EB107F"/>
                </a:solidFill>
                <a:latin typeface="Times"/>
                <a:ea typeface="Times"/>
                <a:cs typeface="Times"/>
                <a:sym typeface="Times"/>
              </a:rPr>
              <a:t>REFERÊNCIAS</a:t>
            </a:r>
            <a:endParaRPr b="0" i="0" sz="5000" u="none" cap="none" strike="noStrike">
              <a:solidFill>
                <a:srgbClr val="EB107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8"/>
          <p:cNvSpPr txBox="1"/>
          <p:nvPr/>
        </p:nvSpPr>
        <p:spPr>
          <a:xfrm>
            <a:off x="1345044" y="3409950"/>
            <a:ext cx="15597911" cy="34099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just">
              <a:lnSpc>
                <a:spcPct val="120007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799"/>
              <a:buFont typeface="Arial"/>
              <a:buNone/>
            </a:pPr>
            <a:r>
              <a:rPr b="0" i="0" lang="en-US" sz="2799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Times New Roman, 25 - 28, máximo de uma página.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" name="Google Shape;133;p8"/>
          <p:cNvPicPr preferRelativeResize="0"/>
          <p:nvPr/>
        </p:nvPicPr>
        <p:blipFill rotWithShape="1">
          <a:blip r:embed="rId3">
            <a:alphaModFix/>
          </a:blip>
          <a:srcRect b="0" l="0" r="0" t="82283"/>
          <a:stretch/>
        </p:blipFill>
        <p:spPr>
          <a:xfrm>
            <a:off x="25" y="8464476"/>
            <a:ext cx="18288000" cy="182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9"/>
          <p:cNvSpPr txBox="1"/>
          <p:nvPr/>
        </p:nvSpPr>
        <p:spPr>
          <a:xfrm>
            <a:off x="4511040" y="4295775"/>
            <a:ext cx="9265800" cy="769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marR="0" rtl="0" algn="ctr">
              <a:lnSpc>
                <a:spcPct val="120004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999"/>
              <a:buFont typeface="Arial"/>
              <a:buNone/>
            </a:pPr>
            <a:r>
              <a:rPr b="1" i="0" lang="en-US" sz="5000" u="none" cap="none" strike="noStrike">
                <a:solidFill>
                  <a:srgbClr val="EB107F"/>
                </a:solidFill>
                <a:highlight>
                  <a:schemeClr val="lt1"/>
                </a:highlight>
                <a:latin typeface="Times"/>
                <a:ea typeface="Times"/>
                <a:cs typeface="Times"/>
                <a:sym typeface="Times"/>
              </a:rPr>
              <a:t>OBRIGADO PELA ATENÇÃO!</a:t>
            </a:r>
            <a:endParaRPr b="0" i="0" sz="5000" u="none" cap="none" strike="noStrike">
              <a:solidFill>
                <a:srgbClr val="EB107F"/>
              </a:solidFill>
              <a:highlight>
                <a:schemeClr val="lt1"/>
              </a:highlight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39" name="Google Shape;139;p9"/>
          <p:cNvCxnSpPr/>
          <p:nvPr/>
        </p:nvCxnSpPr>
        <p:spPr>
          <a:xfrm>
            <a:off x="4511040" y="5162550"/>
            <a:ext cx="9265920" cy="0"/>
          </a:xfrm>
          <a:prstGeom prst="straightConnector1">
            <a:avLst/>
          </a:prstGeom>
          <a:noFill/>
          <a:ln cap="flat" cmpd="sng" w="381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40" name="Google Shape;140;p9"/>
          <p:cNvPicPr preferRelativeResize="0"/>
          <p:nvPr/>
        </p:nvPicPr>
        <p:blipFill rotWithShape="1">
          <a:blip r:embed="rId3">
            <a:alphaModFix/>
          </a:blip>
          <a:srcRect b="0" l="0" r="0" t="82283"/>
          <a:stretch/>
        </p:blipFill>
        <p:spPr>
          <a:xfrm>
            <a:off x="25" y="8464476"/>
            <a:ext cx="18288000" cy="182252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2006-08-16T00:00:00Z</dcterms:created>
</cp:coreProperties>
</file>