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7315200" cx="9753600"/>
  <p:notesSz cx="6858000" cy="9144000"/>
  <p:embeddedFontLst>
    <p:embeddedFont>
      <p:font typeface="Rubik"/>
      <p:regular r:id="rId7"/>
      <p:bold r:id="rId8"/>
      <p:italic r:id="rId9"/>
      <p:boldItalic r:id="rId10"/>
    </p:embeddedFon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iSUu7k4i1fZjnBknWwjhiJpPG0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font" Target="fonts/Rubik-boldItalic.fntdata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-italic.fntdata"/><Relationship Id="rId15" Type="http://customschemas.google.com/relationships/presentationmetadata" Target="metadata"/><Relationship Id="rId14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-regular.fntdata"/><Relationship Id="rId8" Type="http://schemas.openxmlformats.org/officeDocument/2006/relationships/font" Target="fonts/Rubi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4.png"/><Relationship Id="rId5" Type="http://schemas.openxmlformats.org/officeDocument/2006/relationships/image" Target="../media/image3.jpg"/><Relationship Id="rId6" Type="http://schemas.openxmlformats.org/officeDocument/2006/relationships/image" Target="../media/image7.jpg"/><Relationship Id="rId7" Type="http://schemas.openxmlformats.org/officeDocument/2006/relationships/image" Target="../media/image2.jp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12730" y="3410193"/>
            <a:ext cx="1620733" cy="114908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"/>
          <p:cNvSpPr/>
          <p:nvPr/>
        </p:nvSpPr>
        <p:spPr>
          <a:xfrm>
            <a:off x="8120395" y="343440"/>
            <a:ext cx="1363029" cy="908118"/>
          </a:xfrm>
          <a:custGeom>
            <a:rect b="b" l="l" r="r" t="t"/>
            <a:pathLst>
              <a:path extrusionOk="0" h="908118" w="1363029">
                <a:moveTo>
                  <a:pt x="0" y="0"/>
                </a:moveTo>
                <a:lnTo>
                  <a:pt x="1363029" y="0"/>
                </a:lnTo>
                <a:lnTo>
                  <a:pt x="1363029" y="908119"/>
                </a:lnTo>
                <a:lnTo>
                  <a:pt x="0" y="9081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2"/>
          <p:cNvSpPr/>
          <p:nvPr/>
        </p:nvSpPr>
        <p:spPr>
          <a:xfrm>
            <a:off x="8120395" y="2033317"/>
            <a:ext cx="1363793" cy="998978"/>
          </a:xfrm>
          <a:custGeom>
            <a:rect b="b" l="l" r="r" t="t"/>
            <a:pathLst>
              <a:path extrusionOk="0" h="998978" w="1363793">
                <a:moveTo>
                  <a:pt x="0" y="0"/>
                </a:moveTo>
                <a:lnTo>
                  <a:pt x="1363793" y="0"/>
                </a:lnTo>
                <a:lnTo>
                  <a:pt x="1363793" y="998979"/>
                </a:lnTo>
                <a:lnTo>
                  <a:pt x="0" y="998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87" name="Google Shape;87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49704" y="4416356"/>
            <a:ext cx="3641203" cy="2054937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2"/>
          <p:cNvSpPr/>
          <p:nvPr/>
        </p:nvSpPr>
        <p:spPr>
          <a:xfrm>
            <a:off x="3679223" y="6143131"/>
            <a:ext cx="311684" cy="311684"/>
          </a:xfrm>
          <a:custGeom>
            <a:rect b="b" l="l" r="r" t="t"/>
            <a:pathLst>
              <a:path extrusionOk="0" h="311684" w="311684">
                <a:moveTo>
                  <a:pt x="0" y="0"/>
                </a:moveTo>
                <a:lnTo>
                  <a:pt x="311684" y="0"/>
                </a:lnTo>
                <a:lnTo>
                  <a:pt x="311684" y="311684"/>
                </a:lnTo>
                <a:lnTo>
                  <a:pt x="0" y="3116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2"/>
          <p:cNvSpPr/>
          <p:nvPr/>
        </p:nvSpPr>
        <p:spPr>
          <a:xfrm>
            <a:off x="8399432" y="4747020"/>
            <a:ext cx="862387" cy="822502"/>
          </a:xfrm>
          <a:custGeom>
            <a:rect b="b" l="l" r="r" t="t"/>
            <a:pathLst>
              <a:path extrusionOk="0" h="822502" w="862387">
                <a:moveTo>
                  <a:pt x="0" y="0"/>
                </a:moveTo>
                <a:lnTo>
                  <a:pt x="862387" y="0"/>
                </a:lnTo>
                <a:lnTo>
                  <a:pt x="862387" y="822502"/>
                </a:lnTo>
                <a:lnTo>
                  <a:pt x="0" y="8225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0" name="Google Shape;90;p2"/>
          <p:cNvGrpSpPr/>
          <p:nvPr/>
        </p:nvGrpSpPr>
        <p:grpSpPr>
          <a:xfrm>
            <a:off x="4608858" y="3477635"/>
            <a:ext cx="3436201" cy="2298006"/>
            <a:chOff x="0" y="-38100"/>
            <a:chExt cx="4581600" cy="3064008"/>
          </a:xfrm>
        </p:grpSpPr>
        <p:sp>
          <p:nvSpPr>
            <p:cNvPr id="91" name="Google Shape;91;p2"/>
            <p:cNvSpPr txBox="1"/>
            <p:nvPr/>
          </p:nvSpPr>
          <p:spPr>
            <a:xfrm>
              <a:off x="0" y="-38100"/>
              <a:ext cx="3860516" cy="265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49"/>
                <a:buFont typeface="Arial"/>
                <a:buNone/>
              </a:pPr>
              <a:r>
                <a:rPr b="1" i="0" lang="en-US" sz="1149" u="none" cap="none" strike="noStrike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RESULTS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2"/>
            <p:cNvSpPr txBox="1"/>
            <p:nvPr/>
          </p:nvSpPr>
          <p:spPr>
            <a:xfrm>
              <a:off x="0" y="236508"/>
              <a:ext cx="4581600" cy="278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107950" lvl="1" marL="215899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Keep the Results section concise, highlighting only the most important findings.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07950" lvl="1" marL="215899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Use clear, direct language, so viewers can easily understand your results.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07950" lvl="1" marL="215899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Ensure statistical data is presented in a way that is meaningful and relevant to your study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07950" lvl="1" marL="215899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Include the main diagram, table, graphs or image that supports the study and shows a visual analysis of the data.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4005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1"/>
                <a:buFont typeface="Arial"/>
                <a:buNone/>
              </a:pPr>
              <a:r>
                <a:rPr b="1" i="0" lang="en-US" sz="1001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UP TO 80 WORDS</a:t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" name="Google Shape;93;p2"/>
          <p:cNvGrpSpPr/>
          <p:nvPr/>
        </p:nvGrpSpPr>
        <p:grpSpPr>
          <a:xfrm>
            <a:off x="8110870" y="5968312"/>
            <a:ext cx="1650060" cy="314619"/>
            <a:chOff x="0" y="-47625"/>
            <a:chExt cx="2200080" cy="419491"/>
          </a:xfrm>
        </p:grpSpPr>
        <p:sp>
          <p:nvSpPr>
            <p:cNvPr id="94" name="Google Shape;94;p2"/>
            <p:cNvSpPr txBox="1"/>
            <p:nvPr/>
          </p:nvSpPr>
          <p:spPr>
            <a:xfrm>
              <a:off x="0" y="-47625"/>
              <a:ext cx="15351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47"/>
                <a:buFont typeface="Arial"/>
                <a:buNone/>
              </a:pPr>
              <a:r>
                <a:rPr b="1" i="0" lang="en-US" sz="947" u="none" cap="none" strike="noStrike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REFERENCES</a:t>
              </a:r>
              <a:endParaRPr b="1" i="0" sz="14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5" name="Google Shape;95;p2"/>
            <p:cNvSpPr txBox="1"/>
            <p:nvPr/>
          </p:nvSpPr>
          <p:spPr>
            <a:xfrm>
              <a:off x="0" y="157106"/>
              <a:ext cx="2200080" cy="214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716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2"/>
          <p:cNvGrpSpPr/>
          <p:nvPr/>
        </p:nvGrpSpPr>
        <p:grpSpPr>
          <a:xfrm>
            <a:off x="4570832" y="6055837"/>
            <a:ext cx="3111596" cy="891802"/>
            <a:chOff x="0" y="-38100"/>
            <a:chExt cx="4148795" cy="1189070"/>
          </a:xfrm>
        </p:grpSpPr>
        <p:sp>
          <p:nvSpPr>
            <p:cNvPr id="97" name="Google Shape;97;p2"/>
            <p:cNvSpPr txBox="1"/>
            <p:nvPr/>
          </p:nvSpPr>
          <p:spPr>
            <a:xfrm>
              <a:off x="0" y="-38100"/>
              <a:ext cx="3645993" cy="2658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49"/>
                <a:buFont typeface="Arial"/>
                <a:buNone/>
              </a:pPr>
              <a:r>
                <a:rPr b="1" i="0" lang="en-US" sz="1149" u="none" cap="none" strike="noStrike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CONCLUSION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2"/>
            <p:cNvSpPr txBox="1"/>
            <p:nvPr/>
          </p:nvSpPr>
          <p:spPr>
            <a:xfrm>
              <a:off x="0" y="233042"/>
              <a:ext cx="4148795" cy="9179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107950" lvl="1" marL="215899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Summarize the main findings of your study and their relevance to the field.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07950" lvl="1" marL="215899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Clearly state the impact or contributions of your research.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" name="Google Shape;99;p2"/>
          <p:cNvGrpSpPr/>
          <p:nvPr/>
        </p:nvGrpSpPr>
        <p:grpSpPr>
          <a:xfrm>
            <a:off x="4608858" y="2004742"/>
            <a:ext cx="3409426" cy="1216399"/>
            <a:chOff x="0" y="-38100"/>
            <a:chExt cx="4545900" cy="1621865"/>
          </a:xfrm>
        </p:grpSpPr>
        <p:sp>
          <p:nvSpPr>
            <p:cNvPr id="100" name="Google Shape;100;p2"/>
            <p:cNvSpPr txBox="1"/>
            <p:nvPr/>
          </p:nvSpPr>
          <p:spPr>
            <a:xfrm>
              <a:off x="0" y="-38100"/>
              <a:ext cx="4545787" cy="2658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4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49"/>
                <a:buFont typeface="Arial"/>
                <a:buNone/>
              </a:pPr>
              <a:r>
                <a:rPr b="1" i="0" lang="en-US" sz="1149" u="none" cap="none" strike="noStrike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MATERIALS AND METHODS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"/>
            <p:cNvSpPr txBox="1"/>
            <p:nvPr/>
          </p:nvSpPr>
          <p:spPr>
            <a:xfrm>
              <a:off x="0" y="227465"/>
              <a:ext cx="4545900" cy="13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4005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1"/>
                <a:buFont typeface="Arial"/>
                <a:buNone/>
              </a:pPr>
              <a:r>
                <a:rPr b="0" i="0" lang="en-US" sz="1001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This section should describe the specific research methods you used. What type of data did you collect? How did you collect this data? What tools or techniques did you use?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4005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1"/>
                <a:buFont typeface="Arial"/>
                <a:buNone/>
              </a:pPr>
              <a:r>
                <a:t/>
              </a:r>
              <a:endParaRPr b="0" i="0" sz="100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4005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1"/>
                <a:buFont typeface="Arial"/>
                <a:buNone/>
              </a:pPr>
              <a:r>
                <a:rPr b="1" i="0" lang="en-US" sz="1001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UP TO 60 WORDS</a:t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2" name="Google Shape;102;p2"/>
          <p:cNvGrpSpPr/>
          <p:nvPr/>
        </p:nvGrpSpPr>
        <p:grpSpPr>
          <a:xfrm>
            <a:off x="4608858" y="252266"/>
            <a:ext cx="3401775" cy="1222098"/>
            <a:chOff x="0" y="-38100"/>
            <a:chExt cx="4535700" cy="1629465"/>
          </a:xfrm>
        </p:grpSpPr>
        <p:sp>
          <p:nvSpPr>
            <p:cNvPr id="103" name="Google Shape;103;p2"/>
            <p:cNvSpPr txBox="1"/>
            <p:nvPr/>
          </p:nvSpPr>
          <p:spPr>
            <a:xfrm>
              <a:off x="0" y="-38100"/>
              <a:ext cx="3400875" cy="2593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6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53"/>
                <a:buFont typeface="Arial"/>
                <a:buNone/>
              </a:pPr>
              <a:r>
                <a:rPr b="1" i="0" lang="en-US" sz="1153" u="none" cap="none" strike="noStrike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BACKGROUND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2"/>
            <p:cNvSpPr txBox="1"/>
            <p:nvPr/>
          </p:nvSpPr>
          <p:spPr>
            <a:xfrm>
              <a:off x="0" y="237465"/>
              <a:ext cx="4535700" cy="13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99"/>
                <a:buFont typeface="Arial"/>
                <a:buNone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This section gives an overview of the research: what are you studying and why? How significant is the research to the field, and what can it contribute to the existing literature? What is the objective of your work?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40059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1"/>
                <a:buFont typeface="Arial"/>
                <a:buNone/>
              </a:pPr>
              <a:r>
                <a:rPr b="1" i="0" lang="en-US" sz="1001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UP TO 60 WORDS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5" name="Google Shape;105;p2"/>
          <p:cNvSpPr txBox="1"/>
          <p:nvPr/>
        </p:nvSpPr>
        <p:spPr>
          <a:xfrm>
            <a:off x="8120395" y="1263304"/>
            <a:ext cx="1325264" cy="2105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10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1"/>
              <a:buFont typeface="Arial"/>
              <a:buNone/>
            </a:pP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Fig 1. Include a short caption to describe the image.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1802454" y="3458817"/>
            <a:ext cx="2170692" cy="784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356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311742" y="3304743"/>
            <a:ext cx="3717000" cy="4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6"/>
              <a:buFont typeface="Arial"/>
              <a:buNone/>
            </a:pPr>
            <a:r>
              <a:rPr b="1" i="0" lang="en-US" sz="1086" u="none" cap="none" strike="noStrike">
                <a:solidFill>
                  <a:srgbClr val="4AAAC5"/>
                </a:solidFill>
                <a:latin typeface="Rubik"/>
                <a:ea typeface="Rubik"/>
                <a:cs typeface="Rubik"/>
                <a:sym typeface="Rubik"/>
              </a:rPr>
              <a:t>INSERT THE TITLE HERE, TITLE MUST BE CLEAR AND CONCISE, NOT LONGER THAN TWO LINES</a:t>
            </a:r>
            <a:endParaRPr b="1" i="0" sz="1400" u="none" cap="none" strike="noStrike">
              <a:solidFill>
                <a:srgbClr val="000000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8052696" y="6142872"/>
            <a:ext cx="14802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996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b="0" i="0" lang="en-US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1] FIRST AUTHOR ET AL. YEAR. JOURNAL. DOI OR LINK - optional: generate QRCODE with list of references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9" name="Google Shape;109;p2"/>
          <p:cNvGrpSpPr/>
          <p:nvPr/>
        </p:nvGrpSpPr>
        <p:grpSpPr>
          <a:xfrm>
            <a:off x="8094015" y="6655123"/>
            <a:ext cx="1894709" cy="314619"/>
            <a:chOff x="0" y="-47625"/>
            <a:chExt cx="2526279" cy="419491"/>
          </a:xfrm>
        </p:grpSpPr>
        <p:sp>
          <p:nvSpPr>
            <p:cNvPr id="110" name="Google Shape;110;p2"/>
            <p:cNvSpPr txBox="1"/>
            <p:nvPr/>
          </p:nvSpPr>
          <p:spPr>
            <a:xfrm>
              <a:off x="0" y="-47625"/>
              <a:ext cx="17628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47"/>
                <a:buFont typeface="Arial"/>
                <a:buNone/>
              </a:pPr>
              <a:r>
                <a:rPr b="1" i="0" lang="en-US" sz="947" u="none" cap="none" strike="noStrike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ACKNOWLEDGMENTS</a:t>
              </a:r>
              <a:endParaRPr b="1" i="0" sz="14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0" y="157106"/>
              <a:ext cx="2526279" cy="214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716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2" name="Google Shape;112;p2"/>
          <p:cNvSpPr txBox="1"/>
          <p:nvPr/>
        </p:nvSpPr>
        <p:spPr>
          <a:xfrm>
            <a:off x="718046" y="3771357"/>
            <a:ext cx="2810816" cy="163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2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68"/>
              <a:buFont typeface="Arial"/>
              <a:buNone/>
            </a:pPr>
            <a:r>
              <a:rPr b="0" i="0" lang="en-US" sz="8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AUTHOR1; AUTHOR2; AUTHOR³; AUTHOR4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8035484" y="6855284"/>
            <a:ext cx="1497300" cy="2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2"/>
              <a:buFont typeface="Arial"/>
              <a:buNone/>
            </a:pPr>
            <a:r>
              <a:rPr b="0" i="0" lang="en-US" sz="4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LOGOS OF ALL INSTITUTIONS THAT HAVE SIGNIFICANTLY CONTRIBUTED TO THE RESEARCH.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8111086" y="3073564"/>
            <a:ext cx="1325400" cy="2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10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1"/>
              <a:buFont typeface="Arial"/>
              <a:buNone/>
            </a:pP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Fig 2. Include a short caption to describe the image.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8199990" y="4470795"/>
            <a:ext cx="1283434" cy="2105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10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1"/>
              <a:buFont typeface="Arial"/>
              <a:buNone/>
            </a:pP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Fig 3. Include a short caption to describe the image.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8152916" y="5598097"/>
            <a:ext cx="1283434" cy="2105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10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1"/>
              <a:buFont typeface="Arial"/>
              <a:buNone/>
            </a:pP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Fig 4. Include a short caption to describe the image.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990623" y="6055825"/>
            <a:ext cx="24525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7"/>
              <a:buFont typeface="Arial"/>
              <a:buNone/>
            </a:pPr>
            <a:r>
              <a:rPr b="1" i="0" lang="en-US" sz="967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VIDEO OR REPRESENTATIVE IMAGE OF THE 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