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34290000" cy="41910000"/>
  <p:notesSz cx="6858000" cy="90281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15A"/>
    <a:srgbClr val="CC8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30FF16-3CA3-4A96-A92E-09079FBD0E86}" v="5" dt="2024-10-02T22:19:56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56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ia Costa UFNT" userId="e2e618cd523ee0d2" providerId="LiveId" clId="{9930FF16-3CA3-4A96-A92E-09079FBD0E86}"/>
    <pc:docChg chg="custSel modSld">
      <pc:chgData name="kenia Costa UFNT" userId="e2e618cd523ee0d2" providerId="LiveId" clId="{9930FF16-3CA3-4A96-A92E-09079FBD0E86}" dt="2024-10-02T22:20:09.697" v="22" actId="732"/>
      <pc:docMkLst>
        <pc:docMk/>
      </pc:docMkLst>
      <pc:sldChg chg="addSp delSp modSp mod">
        <pc:chgData name="kenia Costa UFNT" userId="e2e618cd523ee0d2" providerId="LiveId" clId="{9930FF16-3CA3-4A96-A92E-09079FBD0E86}" dt="2024-10-02T22:20:09.697" v="22" actId="732"/>
        <pc:sldMkLst>
          <pc:docMk/>
          <pc:sldMk cId="2693897494" sldId="257"/>
        </pc:sldMkLst>
        <pc:picChg chg="add del mod">
          <ac:chgData name="kenia Costa UFNT" userId="e2e618cd523ee0d2" providerId="LiveId" clId="{9930FF16-3CA3-4A96-A92E-09079FBD0E86}" dt="2024-10-02T22:16:39.794" v="3" actId="478"/>
          <ac:picMkLst>
            <pc:docMk/>
            <pc:sldMk cId="2693897494" sldId="257"/>
            <ac:picMk id="3" creationId="{E485135E-A3B0-0E9A-B61C-B942CFE5CC5F}"/>
          </ac:picMkLst>
        </pc:picChg>
        <pc:picChg chg="add del mod">
          <ac:chgData name="kenia Costa UFNT" userId="e2e618cd523ee0d2" providerId="LiveId" clId="{9930FF16-3CA3-4A96-A92E-09079FBD0E86}" dt="2024-10-02T22:16:59.655" v="7" actId="478"/>
          <ac:picMkLst>
            <pc:docMk/>
            <pc:sldMk cId="2693897494" sldId="257"/>
            <ac:picMk id="7" creationId="{45BB6A92-B89C-9B28-2A87-CF95D16A361E}"/>
          </ac:picMkLst>
        </pc:picChg>
        <pc:picChg chg="add mod modCrop">
          <ac:chgData name="kenia Costa UFNT" userId="e2e618cd523ee0d2" providerId="LiveId" clId="{9930FF16-3CA3-4A96-A92E-09079FBD0E86}" dt="2024-10-02T22:20:09.697" v="22" actId="732"/>
          <ac:picMkLst>
            <pc:docMk/>
            <pc:sldMk cId="2693897494" sldId="257"/>
            <ac:picMk id="9" creationId="{05BAFE2A-1194-C58A-9576-36795D95C677}"/>
          </ac:picMkLst>
        </pc:picChg>
        <pc:picChg chg="del mod">
          <ac:chgData name="kenia Costa UFNT" userId="e2e618cd523ee0d2" providerId="LiveId" clId="{9930FF16-3CA3-4A96-A92E-09079FBD0E86}" dt="2024-10-02T22:19:44.581" v="17" actId="478"/>
          <ac:picMkLst>
            <pc:docMk/>
            <pc:sldMk cId="2693897494" sldId="257"/>
            <ac:picMk id="15" creationId="{BE1F2718-57CA-5DC0-6FDF-A9D22F32D1D0}"/>
          </ac:picMkLst>
        </pc:picChg>
      </pc:sldChg>
    </pc:docChg>
  </pc:docChgLst>
  <pc:docChgLst>
    <pc:chgData name="kenia Costa UFNT" userId="e2e618cd523ee0d2" providerId="LiveId" clId="{07637794-E2B4-4A00-8C19-8957437729D6}"/>
    <pc:docChg chg="undo custSel addSld delSld modSld">
      <pc:chgData name="kenia Costa UFNT" userId="e2e618cd523ee0d2" providerId="LiveId" clId="{07637794-E2B4-4A00-8C19-8957437729D6}" dt="2024-09-05T21:22:16.334" v="775" actId="1076"/>
      <pc:docMkLst>
        <pc:docMk/>
      </pc:docMkLst>
      <pc:sldChg chg="addSp delSp modSp del mod">
        <pc:chgData name="kenia Costa UFNT" userId="e2e618cd523ee0d2" providerId="LiveId" clId="{07637794-E2B4-4A00-8C19-8957437729D6}" dt="2024-09-05T20:54:41.495" v="395" actId="47"/>
        <pc:sldMkLst>
          <pc:docMk/>
          <pc:sldMk cId="0" sldId="256"/>
        </pc:sldMkLst>
        <pc:spChg chg="mod">
          <ac:chgData name="kenia Costa UFNT" userId="e2e618cd523ee0d2" providerId="LiveId" clId="{07637794-E2B4-4A00-8C19-8957437729D6}" dt="2024-09-05T20:33:25.313" v="0" actId="1076"/>
          <ac:spMkLst>
            <pc:docMk/>
            <pc:sldMk cId="0" sldId="256"/>
            <ac:spMk id="46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0:34:48.485" v="18" actId="404"/>
          <ac:spMkLst>
            <pc:docMk/>
            <pc:sldMk cId="0" sldId="256"/>
            <ac:spMk id="54" creationId="{00000000-0000-0000-0000-000000000000}"/>
          </ac:spMkLst>
        </pc:spChg>
        <pc:picChg chg="add mod">
          <ac:chgData name="kenia Costa UFNT" userId="e2e618cd523ee0d2" providerId="LiveId" clId="{07637794-E2B4-4A00-8C19-8957437729D6}" dt="2024-09-05T20:34:22.447" v="14" actId="1076"/>
          <ac:picMkLst>
            <pc:docMk/>
            <pc:sldMk cId="0" sldId="256"/>
            <ac:picMk id="3" creationId="{F3ED276F-85F2-F10A-B664-14023C558C33}"/>
          </ac:picMkLst>
        </pc:picChg>
        <pc:picChg chg="del">
          <ac:chgData name="kenia Costa UFNT" userId="e2e618cd523ee0d2" providerId="LiveId" clId="{07637794-E2B4-4A00-8C19-8957437729D6}" dt="2024-09-05T20:33:29.049" v="1" actId="478"/>
          <ac:picMkLst>
            <pc:docMk/>
            <pc:sldMk cId="0" sldId="256"/>
            <ac:picMk id="67" creationId="{00000000-0000-0000-0000-000000000000}"/>
          </ac:picMkLst>
        </pc:picChg>
      </pc:sldChg>
      <pc:sldChg chg="addSp delSp modSp add mod">
        <pc:chgData name="kenia Costa UFNT" userId="e2e618cd523ee0d2" providerId="LiveId" clId="{07637794-E2B4-4A00-8C19-8957437729D6}" dt="2024-09-05T21:22:16.334" v="775" actId="1076"/>
        <pc:sldMkLst>
          <pc:docMk/>
          <pc:sldMk cId="2693897494" sldId="257"/>
        </pc:sldMkLst>
        <pc:spChg chg="add mod">
          <ac:chgData name="kenia Costa UFNT" userId="e2e618cd523ee0d2" providerId="LiveId" clId="{07637794-E2B4-4A00-8C19-8957437729D6}" dt="2024-09-05T20:45:13.354" v="379" actId="207"/>
          <ac:spMkLst>
            <pc:docMk/>
            <pc:sldMk cId="2693897494" sldId="257"/>
            <ac:spMk id="5" creationId="{C20B0DCE-65AE-C408-480C-A24AC322E576}"/>
          </ac:spMkLst>
        </pc:spChg>
        <pc:spChg chg="add del mod">
          <ac:chgData name="kenia Costa UFNT" userId="e2e618cd523ee0d2" providerId="LiveId" clId="{07637794-E2B4-4A00-8C19-8957437729D6}" dt="2024-09-05T20:46:46.149" v="388" actId="478"/>
          <ac:spMkLst>
            <pc:docMk/>
            <pc:sldMk cId="2693897494" sldId="257"/>
            <ac:spMk id="12" creationId="{FBEE7A4B-9FA7-B7EF-060E-2F417B6D1A36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45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2:16.334" v="775" actId="1076"/>
          <ac:spMkLst>
            <pc:docMk/>
            <pc:sldMk cId="2693897494" sldId="257"/>
            <ac:spMk id="46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47" creationId="{00000000-0000-0000-0000-000000000000}"/>
          </ac:spMkLst>
        </pc:spChg>
        <pc:spChg chg="del">
          <ac:chgData name="kenia Costa UFNT" userId="e2e618cd523ee0d2" providerId="LiveId" clId="{07637794-E2B4-4A00-8C19-8957437729D6}" dt="2024-09-05T20:46:35.040" v="385" actId="478"/>
          <ac:spMkLst>
            <pc:docMk/>
            <pc:sldMk cId="2693897494" sldId="257"/>
            <ac:spMk id="48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0:15.718" v="755" actId="14100"/>
          <ac:spMkLst>
            <pc:docMk/>
            <pc:sldMk cId="2693897494" sldId="257"/>
            <ac:spMk id="49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0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1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2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2:05.731" v="773" actId="1076"/>
          <ac:spMkLst>
            <pc:docMk/>
            <pc:sldMk cId="2693897494" sldId="257"/>
            <ac:spMk id="54" creationId="{00000000-0000-0000-0000-000000000000}"/>
          </ac:spMkLst>
        </pc:spChg>
        <pc:spChg chg="del">
          <ac:chgData name="kenia Costa UFNT" userId="e2e618cd523ee0d2" providerId="LiveId" clId="{07637794-E2B4-4A00-8C19-8957437729D6}" dt="2024-09-05T21:15:15.858" v="644" actId="478"/>
          <ac:spMkLst>
            <pc:docMk/>
            <pc:sldMk cId="2693897494" sldId="257"/>
            <ac:spMk id="55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33.982" v="763" actId="1076"/>
          <ac:spMkLst>
            <pc:docMk/>
            <pc:sldMk cId="2693897494" sldId="257"/>
            <ac:spMk id="56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7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8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59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60" creationId="{00000000-0000-0000-0000-000000000000}"/>
          </ac:spMkLst>
        </pc:spChg>
        <pc:spChg chg="del mod">
          <ac:chgData name="kenia Costa UFNT" userId="e2e618cd523ee0d2" providerId="LiveId" clId="{07637794-E2B4-4A00-8C19-8957437729D6}" dt="2024-09-05T21:03:50.393" v="491" actId="478"/>
          <ac:spMkLst>
            <pc:docMk/>
            <pc:sldMk cId="2693897494" sldId="257"/>
            <ac:spMk id="61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33.982" v="763" actId="1076"/>
          <ac:spMkLst>
            <pc:docMk/>
            <pc:sldMk cId="2693897494" sldId="257"/>
            <ac:spMk id="62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0:46:17.343" v="381" actId="207"/>
          <ac:spMkLst>
            <pc:docMk/>
            <pc:sldMk cId="2693897494" sldId="257"/>
            <ac:spMk id="63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19:53.129" v="752" actId="2711"/>
          <ac:spMkLst>
            <pc:docMk/>
            <pc:sldMk cId="2693897494" sldId="257"/>
            <ac:spMk id="64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0:55.271" v="761" actId="1076"/>
          <ac:spMkLst>
            <pc:docMk/>
            <pc:sldMk cId="2693897494" sldId="257"/>
            <ac:spMk id="65" creationId="{00000000-0000-0000-0000-000000000000}"/>
          </ac:spMkLst>
        </pc:spChg>
        <pc:spChg chg="mod">
          <ac:chgData name="kenia Costa UFNT" userId="e2e618cd523ee0d2" providerId="LiveId" clId="{07637794-E2B4-4A00-8C19-8957437729D6}" dt="2024-09-05T21:21:55.390" v="772" actId="1036"/>
          <ac:spMkLst>
            <pc:docMk/>
            <pc:sldMk cId="2693897494" sldId="257"/>
            <ac:spMk id="66" creationId="{00000000-0000-0000-0000-000000000000}"/>
          </ac:spMkLst>
        </pc:spChg>
        <pc:picChg chg="del">
          <ac:chgData name="kenia Costa UFNT" userId="e2e618cd523ee0d2" providerId="LiveId" clId="{07637794-E2B4-4A00-8C19-8957437729D6}" dt="2024-09-05T20:36:03.455" v="20" actId="478"/>
          <ac:picMkLst>
            <pc:docMk/>
            <pc:sldMk cId="2693897494" sldId="257"/>
            <ac:picMk id="3" creationId="{F3ED276F-85F2-F10A-B664-14023C558C33}"/>
          </ac:picMkLst>
        </pc:picChg>
        <pc:picChg chg="add mod modCrop">
          <ac:chgData name="kenia Costa UFNT" userId="e2e618cd523ee0d2" providerId="LiveId" clId="{07637794-E2B4-4A00-8C19-8957437729D6}" dt="2024-09-05T20:48:06.702" v="394" actId="14100"/>
          <ac:picMkLst>
            <pc:docMk/>
            <pc:sldMk cId="2693897494" sldId="257"/>
            <ac:picMk id="4" creationId="{1D4EAE27-A30C-5958-53C0-F84AFAE83455}"/>
          </ac:picMkLst>
        </pc:picChg>
        <pc:picChg chg="add del mod">
          <ac:chgData name="kenia Costa UFNT" userId="e2e618cd523ee0d2" providerId="LiveId" clId="{07637794-E2B4-4A00-8C19-8957437729D6}" dt="2024-09-05T20:38:41.349" v="235" actId="478"/>
          <ac:picMkLst>
            <pc:docMk/>
            <pc:sldMk cId="2693897494" sldId="257"/>
            <ac:picMk id="7" creationId="{42B94A9A-68A2-4A1F-224A-101144344872}"/>
          </ac:picMkLst>
        </pc:picChg>
        <pc:picChg chg="add del mod">
          <ac:chgData name="kenia Costa UFNT" userId="e2e618cd523ee0d2" providerId="LiveId" clId="{07637794-E2B4-4A00-8C19-8957437729D6}" dt="2024-09-05T20:39:43.209" v="331" actId="21"/>
          <ac:picMkLst>
            <pc:docMk/>
            <pc:sldMk cId="2693897494" sldId="257"/>
            <ac:picMk id="9" creationId="{DD52F832-785A-B9F4-1D15-E4F983354F94}"/>
          </ac:picMkLst>
        </pc:picChg>
        <pc:picChg chg="add del mod">
          <ac:chgData name="kenia Costa UFNT" userId="e2e618cd523ee0d2" providerId="LiveId" clId="{07637794-E2B4-4A00-8C19-8957437729D6}" dt="2024-09-05T20:46:47.708" v="389" actId="478"/>
          <ac:picMkLst>
            <pc:docMk/>
            <pc:sldMk cId="2693897494" sldId="257"/>
            <ac:picMk id="10" creationId="{DD52F832-785A-B9F4-1D15-E4F983354F94}"/>
          </ac:picMkLst>
        </pc:picChg>
        <pc:picChg chg="add del mod modCrop">
          <ac:chgData name="kenia Costa UFNT" userId="e2e618cd523ee0d2" providerId="LiveId" clId="{07637794-E2B4-4A00-8C19-8957437729D6}" dt="2024-09-05T20:46:49.005" v="390" actId="478"/>
          <ac:picMkLst>
            <pc:docMk/>
            <pc:sldMk cId="2693897494" sldId="257"/>
            <ac:picMk id="11" creationId="{FBD5BBE1-2F4F-EBD2-9067-566A88059473}"/>
          </ac:picMkLst>
        </pc:picChg>
        <pc:picChg chg="add mod">
          <ac:chgData name="kenia Costa UFNT" userId="e2e618cd523ee0d2" providerId="LiveId" clId="{07637794-E2B4-4A00-8C19-8957437729D6}" dt="2024-09-05T20:44:39.181" v="375" actId="1076"/>
          <ac:picMkLst>
            <pc:docMk/>
            <pc:sldMk cId="2693897494" sldId="257"/>
            <ac:picMk id="14" creationId="{E0692C7C-3A84-62FE-32F7-30547E9A7D2A}"/>
          </ac:picMkLst>
        </pc:picChg>
        <pc:picChg chg="add mod modCrop">
          <ac:chgData name="kenia Costa UFNT" userId="e2e618cd523ee0d2" providerId="LiveId" clId="{07637794-E2B4-4A00-8C19-8957437729D6}" dt="2024-09-05T20:44:48.167" v="376" actId="1076"/>
          <ac:picMkLst>
            <pc:docMk/>
            <pc:sldMk cId="2693897494" sldId="257"/>
            <ac:picMk id="15" creationId="{BE1F2718-57CA-5DC0-6FDF-A9D22F32D1D0}"/>
          </ac:picMkLst>
        </pc:picChg>
        <pc:picChg chg="add mod modCrop">
          <ac:chgData name="kenia Costa UFNT" userId="e2e618cd523ee0d2" providerId="LiveId" clId="{07637794-E2B4-4A00-8C19-8957437729D6}" dt="2024-09-05T20:44:57.973" v="378" actId="732"/>
          <ac:picMkLst>
            <pc:docMk/>
            <pc:sldMk cId="2693897494" sldId="257"/>
            <ac:picMk id="16" creationId="{801A1960-284E-DF78-0C68-E2CEFE85BE0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pt-BR" sz="1400" b="0" strike="noStrike" spc="-1">
                <a:solidFill>
                  <a:srgbClr val="000000"/>
                </a:solidFill>
                <a:latin typeface="Arial"/>
              </a:rPr>
              <a:t>Clique para mover o slide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t-BR" sz="2000" b="0" strike="noStrike" spc="-1">
                <a:latin typeface="Arial"/>
              </a:rPr>
              <a:t>Clique para editar o formato de notas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&lt;cabeçalho&gt;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algn="r">
              <a:buNone/>
            </a:pPr>
            <a:r>
              <a:rPr lang="pt-BR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buNone/>
            </a:pPr>
            <a:fld id="{51EF988B-6067-465F-B79C-975CE601E58E}" type="slidenum">
              <a:rPr lang="pt-BR" sz="1400" b="0" strike="noStrike" spc="-1">
                <a:latin typeface="Times New Roman"/>
              </a:rPr>
              <a:t>‹nº›</a:t>
            </a:fld>
            <a:endParaRPr lang="pt-B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044700" y="677863"/>
            <a:ext cx="2768600" cy="3384550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85800" y="4287960"/>
            <a:ext cx="5486040" cy="40618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pt-BR" sz="2000" b="0" strike="noStrike" spc="-1">
              <a:latin typeface="Arial"/>
            </a:endParaRPr>
          </a:p>
        </p:txBody>
      </p:sp>
      <p:sp>
        <p:nvSpPr>
          <p:cNvPr id="70" name="Google Shape;97;p1:notes"/>
          <p:cNvSpPr/>
          <p:nvPr/>
        </p:nvSpPr>
        <p:spPr>
          <a:xfrm>
            <a:off x="3884760" y="8575560"/>
            <a:ext cx="2971440" cy="45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b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1447EB00-46F9-4906-BAAD-282F863C5671}" type="slidenum">
              <a:rPr lang="pt-BR" sz="2300" b="0" strike="noStrike" spc="-1">
                <a:solidFill>
                  <a:srgbClr val="000000"/>
                </a:solidFill>
                <a:latin typeface="Tahoma"/>
                <a:ea typeface="Tahoma"/>
              </a:rPr>
              <a:t>1</a:t>
            </a:fld>
            <a:endParaRPr lang="pt-BR" sz="23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0963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714320" y="2250324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1752768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214820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2582080" y="980676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71432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214820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2582080" y="22503240"/>
            <a:ext cx="993672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714320" y="9806760"/>
            <a:ext cx="3086064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3086064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714320" y="1672200"/>
            <a:ext cx="30860640" cy="3244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2430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7527680" y="2250324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714320" y="1672200"/>
            <a:ext cx="30860640" cy="699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71432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7527680" y="9806760"/>
            <a:ext cx="1505988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714320" y="22503240"/>
            <a:ext cx="30860640" cy="1159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pt-B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dt"/>
          </p:nvPr>
        </p:nvSpPr>
        <p:spPr>
          <a:xfrm>
            <a:off x="2570040" y="38185560"/>
            <a:ext cx="71467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ftr"/>
          </p:nvPr>
        </p:nvSpPr>
        <p:spPr>
          <a:xfrm>
            <a:off x="11715840" y="38185560"/>
            <a:ext cx="108583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24572880" y="38185560"/>
            <a:ext cx="7146720" cy="2795400"/>
          </a:xfrm>
          <a:prstGeom prst="rect">
            <a:avLst/>
          </a:prstGeom>
          <a:noFill/>
          <a:ln w="0">
            <a:noFill/>
          </a:ln>
        </p:spPr>
        <p:txBody>
          <a:bodyPr lIns="535320" tIns="267480" rIns="535320" bIns="267480" anchor="t">
            <a:noAutofit/>
          </a:bodyPr>
          <a:lstStyle/>
          <a:p>
            <a:pPr algn="r">
              <a:lnSpc>
                <a:spcPct val="100000"/>
              </a:lnSpc>
              <a:buNone/>
              <a:tabLst>
                <a:tab pos="0" algn="l"/>
              </a:tabLst>
            </a:pPr>
            <a:fld id="{D6C514BF-4D22-4E5B-AAC0-AA46CBA62CC4}" type="slidenum">
              <a:rPr lang="pt-BR" sz="8100" b="0" strike="noStrike" spc="-1">
                <a:solidFill>
                  <a:srgbClr val="000000"/>
                </a:solidFill>
                <a:latin typeface="Times New Roman"/>
                <a:ea typeface="Times New Roman"/>
              </a:rPr>
              <a:t>‹nº›</a:t>
            </a:fld>
            <a:endParaRPr lang="pt-BR" sz="81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fnt.edu.br/sistema-de-bibliotecas-sibi-da-ufnt/sistema-de-bibliotecas-sibi-da-ufnt-suporte-a-pesquis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99;p1"/>
          <p:cNvSpPr/>
          <p:nvPr/>
        </p:nvSpPr>
        <p:spPr>
          <a:xfrm>
            <a:off x="1553400" y="12851131"/>
            <a:ext cx="14342040" cy="5641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4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introdução deve apresentar uma contextualização da experiência vivenciada, explicitando o que trata o relato e em qual contexto e problemática ele se insere. </a:t>
            </a: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4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Descrever como a experiência foi vivenciada: local; sujeitos envolvidos; período; procedimentos desenvolvidos na experiência</a:t>
            </a:r>
            <a:endParaRPr lang="pt-BR" sz="72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6" name="Google Shape;100;p1"/>
          <p:cNvSpPr/>
          <p:nvPr/>
        </p:nvSpPr>
        <p:spPr>
          <a:xfrm>
            <a:off x="798480" y="9645902"/>
            <a:ext cx="31829040" cy="1348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endParaRPr lang="pt-BR" sz="18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Nome dos autores em negrito, separados por ponto e </a:t>
            </a:r>
            <a:r>
              <a:rPr lang="pt-BR" sz="4200" b="1" u="sng" strike="noStrike" spc="-1" dirty="0" err="1">
                <a:solidFill>
                  <a:srgbClr val="000000"/>
                </a:solidFill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vígula</a:t>
            </a: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pt-BR" sz="4200" b="1" u="sng" strike="noStrike" spc="-1" dirty="0" err="1">
                <a:solidFill>
                  <a:srgbClr val="000000"/>
                </a:solidFill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</a:t>
            </a:r>
            <a:r>
              <a:rPr lang="pt-BR" sz="4200" b="1" u="sng" strike="noStrike" spc="-1" dirty="0">
                <a:solidFill>
                  <a:srgbClr val="000000"/>
                </a:solidFill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SILVA, M.X.Z.A</a:t>
            </a:r>
            <a:r>
              <a:rPr lang="pt-BR" sz="4200" b="1" strike="noStrike" spc="-1" baseline="30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pt-BR" sz="4200" b="1" strike="noStrike" spc="-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BEZERRA, A.B.C.</a:t>
            </a:r>
            <a:r>
              <a:rPr lang="pt-BR" sz="4200" b="1" strike="noStrike" spc="-1" baseline="30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endParaRPr lang="pt-BR" sz="42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100" b="0" strike="noStrike" spc="-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t-BR" sz="41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7" name="Google Shape;101;p1"/>
          <p:cNvSpPr/>
          <p:nvPr/>
        </p:nvSpPr>
        <p:spPr>
          <a:xfrm>
            <a:off x="1406160" y="11113411"/>
            <a:ext cx="14489280" cy="136656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 dirty="0">
                <a:solidFill>
                  <a:srgbClr val="F3F3F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INTRODUÇÃO</a:t>
            </a:r>
            <a:endParaRPr lang="pt-BR" sz="48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9" name="Google Shape;103;p1"/>
          <p:cNvSpPr/>
          <p:nvPr/>
        </p:nvSpPr>
        <p:spPr>
          <a:xfrm>
            <a:off x="17161380" y="20307795"/>
            <a:ext cx="34289640" cy="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0" name="Google Shape;104;p1"/>
          <p:cNvSpPr/>
          <p:nvPr/>
        </p:nvSpPr>
        <p:spPr>
          <a:xfrm>
            <a:off x="1570680" y="20776171"/>
            <a:ext cx="14324760" cy="3999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tabLst>
                <a:tab pos="0" algn="l"/>
              </a:tabLst>
            </a:pPr>
            <a:r>
              <a:rPr lang="pt-BR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Considerando a introdução apresentada, especificar o objetivo geral das atividades desenvolvidas, detalhando-os com clareza em função dos resultados esperados com relação ao ensino, à pesquisa e à extensão, quando aplicáveis. </a:t>
            </a:r>
          </a:p>
        </p:txBody>
      </p:sp>
      <p:sp>
        <p:nvSpPr>
          <p:cNvPr id="51" name="Google Shape;105;p1"/>
          <p:cNvSpPr/>
          <p:nvPr/>
        </p:nvSpPr>
        <p:spPr>
          <a:xfrm>
            <a:off x="12695940" y="14026366"/>
            <a:ext cx="2822040" cy="460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2" name="Google Shape;106;p1"/>
          <p:cNvSpPr/>
          <p:nvPr/>
        </p:nvSpPr>
        <p:spPr>
          <a:xfrm>
            <a:off x="18870840" y="13276306"/>
            <a:ext cx="13756680" cy="99153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tabLst>
                <a:tab pos="0" algn="l"/>
              </a:tabLst>
            </a:pPr>
            <a:r>
              <a:rPr lang="pt-BR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 apresentar a interface entre a expectativa e o vivido; descrição do que foi observado na experiência; no que resultou a experiência; descobertas, facilidades, dificuldades e recomendações caso necessário. </a:t>
            </a:r>
          </a:p>
          <a:p>
            <a:pPr algn="just">
              <a:tabLst>
                <a:tab pos="0" algn="l"/>
              </a:tabLst>
            </a:pPr>
            <a:endParaRPr lang="pt-BR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tabLst>
                <a:tab pos="0" algn="l"/>
              </a:tabLst>
            </a:pPr>
            <a:r>
              <a:rPr lang="pt-BR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É recomendada a problematização da experiência vivida dialogando com referencial teórico.</a:t>
            </a:r>
          </a:p>
          <a:p>
            <a:pPr algn="just">
              <a:tabLst>
                <a:tab pos="0" algn="l"/>
              </a:tabLst>
            </a:pPr>
            <a:endParaRPr lang="pt-BR" sz="4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tabLst>
                <a:tab pos="0" algn="l"/>
              </a:tabLst>
            </a:pPr>
            <a:r>
              <a:rPr lang="pt-BR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Podendo utilizar tabelas, gráficos ou figuras (UFNT, 2023)</a:t>
            </a:r>
          </a:p>
        </p:txBody>
      </p:sp>
      <p:sp>
        <p:nvSpPr>
          <p:cNvPr id="53" name="Google Shape;107;p1"/>
          <p:cNvSpPr/>
          <p:nvPr/>
        </p:nvSpPr>
        <p:spPr>
          <a:xfrm>
            <a:off x="17111520" y="-174600"/>
            <a:ext cx="30456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54" name="Google Shape;108;p1"/>
          <p:cNvSpPr/>
          <p:nvPr/>
        </p:nvSpPr>
        <p:spPr>
          <a:xfrm>
            <a:off x="4849563" y="8602415"/>
            <a:ext cx="21341880" cy="175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6000" b="1" strike="noStrike" spc="-1" dirty="0">
                <a:solidFill>
                  <a:srgbClr val="2BA1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 DO RELATO DE EXPERIÊNCIA</a:t>
            </a:r>
            <a:endParaRPr lang="pt-BR" sz="6000" b="0" strike="noStrike" spc="-1" dirty="0">
              <a:solidFill>
                <a:srgbClr val="2BA15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6" name="Google Shape;110;p1"/>
          <p:cNvSpPr/>
          <p:nvPr/>
        </p:nvSpPr>
        <p:spPr>
          <a:xfrm>
            <a:off x="1309678" y="34177311"/>
            <a:ext cx="14699880" cy="438449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240" rIns="96840" bIns="48240" anchor="t">
            <a:noAutofit/>
          </a:bodyPr>
          <a:lstStyle/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 referências devem ser listadas apenas os trabalhos mencionados no texto em ordem alfabética de acordo com o “Guia Prático de Normatização para Trabalhos Científicos (UFNT, 2023).</a:t>
            </a:r>
          </a:p>
          <a:p>
            <a:pPr algn="just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pt-BR" sz="3600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https://ufnt.edu.br/sistema-de-bibliotecas-sibi-da-ufnt/sistema-de-bibliotecas-</a:t>
            </a:r>
            <a:r>
              <a:rPr lang="pt-BR" sz="3600" dirty="0" err="1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sibi</a:t>
            </a:r>
            <a:r>
              <a:rPr lang="pt-BR" sz="3600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-da-</a:t>
            </a:r>
            <a:r>
              <a:rPr lang="pt-BR" sz="3600" dirty="0" err="1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ufnt</a:t>
            </a:r>
            <a:r>
              <a:rPr lang="pt-BR" sz="3600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-suporte-a-pesquisa/</a:t>
            </a:r>
            <a:r>
              <a:rPr lang="pt-BR" sz="3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 </a:t>
            </a:r>
            <a:endParaRPr lang="pt-BR" sz="3600" spc="-1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7" name="Google Shape;111;p1"/>
          <p:cNvSpPr/>
          <p:nvPr/>
        </p:nvSpPr>
        <p:spPr>
          <a:xfrm>
            <a:off x="1406158" y="27173371"/>
            <a:ext cx="14489281" cy="169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just">
              <a:tabLst>
                <a:tab pos="0" algn="l"/>
              </a:tabLst>
            </a:pPr>
            <a:r>
              <a:rPr lang="pt-BR" sz="4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Apresentar as considerações do relato exposto, evidenciando o(s) impacto(s) da experiência desenvolvida. </a:t>
            </a:r>
          </a:p>
        </p:txBody>
      </p:sp>
      <p:sp>
        <p:nvSpPr>
          <p:cNvPr id="58" name="Google Shape;112;p1"/>
          <p:cNvSpPr/>
          <p:nvPr/>
        </p:nvSpPr>
        <p:spPr>
          <a:xfrm>
            <a:off x="1553400" y="19360291"/>
            <a:ext cx="14342040" cy="136656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 dirty="0">
                <a:solidFill>
                  <a:srgbClr val="F3F3F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OBJETIVO</a:t>
            </a:r>
            <a:endParaRPr lang="pt-BR" sz="48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9" name="Google Shape;113;p1"/>
          <p:cNvSpPr/>
          <p:nvPr/>
        </p:nvSpPr>
        <p:spPr>
          <a:xfrm>
            <a:off x="1553400" y="25278331"/>
            <a:ext cx="14342040" cy="136656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 dirty="0">
                <a:solidFill>
                  <a:srgbClr val="F3F3F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CONSIDERAÇÕES</a:t>
            </a:r>
            <a:endParaRPr lang="pt-BR" sz="48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Google Shape;114;p1"/>
          <p:cNvSpPr/>
          <p:nvPr/>
        </p:nvSpPr>
        <p:spPr>
          <a:xfrm>
            <a:off x="17663040" y="11163811"/>
            <a:ext cx="14893200" cy="136656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pt-BR" sz="4800" b="1" spc="-1" dirty="0">
                <a:solidFill>
                  <a:srgbClr val="F3F3F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EXPERIÊNCIAS</a:t>
            </a:r>
          </a:p>
        </p:txBody>
      </p:sp>
      <p:sp>
        <p:nvSpPr>
          <p:cNvPr id="62" name="Google Shape;116;p1"/>
          <p:cNvSpPr/>
          <p:nvPr/>
        </p:nvSpPr>
        <p:spPr>
          <a:xfrm>
            <a:off x="1406158" y="31657672"/>
            <a:ext cx="14699880" cy="136656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2240" tIns="51120" rIns="102240" bIns="51120" anchor="ctr">
            <a:noAutofit/>
          </a:bodyPr>
          <a:lstStyle/>
          <a:p>
            <a:pPr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4800" b="1" strike="noStrike" spc="-1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REFERÊNCIAS</a:t>
            </a:r>
            <a:endParaRPr lang="pt-BR" sz="4800" b="0" strike="noStrike" spc="-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3" name="Google Shape;117;p1"/>
          <p:cNvSpPr/>
          <p:nvPr/>
        </p:nvSpPr>
        <p:spPr>
          <a:xfrm>
            <a:off x="0" y="0"/>
            <a:ext cx="34278480" cy="350640"/>
          </a:xfrm>
          <a:prstGeom prst="rect">
            <a:avLst/>
          </a:prstGeom>
          <a:solidFill>
            <a:srgbClr val="CC841A"/>
          </a:solidFill>
          <a:ln w="9525">
            <a:solidFill>
              <a:srgbClr val="2D2DB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/>
          </a:p>
        </p:txBody>
      </p:sp>
      <p:sp>
        <p:nvSpPr>
          <p:cNvPr id="64" name="Google Shape;118;p1"/>
          <p:cNvSpPr/>
          <p:nvPr/>
        </p:nvSpPr>
        <p:spPr>
          <a:xfrm>
            <a:off x="27720" y="41558760"/>
            <a:ext cx="34278480" cy="350640"/>
          </a:xfrm>
          <a:prstGeom prst="rect">
            <a:avLst/>
          </a:prstGeom>
          <a:solidFill>
            <a:srgbClr val="CC841A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pt-BR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5" name="Google Shape;120;p1"/>
          <p:cNvSpPr/>
          <p:nvPr/>
        </p:nvSpPr>
        <p:spPr>
          <a:xfrm>
            <a:off x="1197000" y="39921891"/>
            <a:ext cx="31829040" cy="135421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tIns="91440" bIns="91440" anchor="t">
            <a:sp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3800" b="0" strike="noStrike" spc="-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Fazer menção e agradecimentos a agência de financiamento de pesquisa. Exemplo:  </a:t>
            </a:r>
            <a:r>
              <a:rPr lang="pt-BR" sz="3800" b="0" strike="noStrike" spc="-1" dirty="0">
                <a:solidFill>
                  <a:srgbClr val="C00000"/>
                </a:solidFill>
                <a:highlight>
                  <a:srgbClr val="FFFFFF"/>
                </a:highligh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presente trabalho foi realizado com o apoio do Conselho Nacional de Desenvolvimento Científico e Tecnológico – CNPq – Brasil</a:t>
            </a:r>
            <a:endParaRPr lang="pt-BR" sz="38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6" name="Google Shape;121;p1"/>
          <p:cNvSpPr/>
          <p:nvPr/>
        </p:nvSpPr>
        <p:spPr>
          <a:xfrm>
            <a:off x="18394563" y="27253569"/>
            <a:ext cx="15593760" cy="126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5000" b="0" strike="noStrike" spc="-1" dirty="0">
                <a:solidFill>
                  <a:srgbClr val="C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Tamanho de impressão para o banner 0,90x1,20</a:t>
            </a:r>
            <a:endParaRPr lang="pt-BR" sz="5000" b="0" strike="noStrike" spc="-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4" r="3531" b="7636"/>
          <a:stretch/>
        </p:blipFill>
        <p:spPr>
          <a:xfrm>
            <a:off x="-61348" y="0"/>
            <a:ext cx="34351348" cy="788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97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C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C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263</Words>
  <Application>Microsoft Office PowerPoint</Application>
  <PresentationFormat>Personalizar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DejaVu Sans</vt:lpstr>
      <vt:lpstr>Open Sans</vt:lpstr>
      <vt:lpstr>Tahoma</vt:lpstr>
      <vt:lpstr>Times New Roman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Patricia Alves De Mendonça Cavalcante</dc:creator>
  <dc:description/>
  <cp:lastModifiedBy>Letícia Almeida</cp:lastModifiedBy>
  <cp:revision>2</cp:revision>
  <dcterms:modified xsi:type="dcterms:W3CDTF">2025-09-24T18:37:33Z</dcterms:modified>
  <dc:language>pt-BR</dc:language>
</cp:coreProperties>
</file>