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671"/>
    <a:srgbClr val="03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60"/>
  </p:normalViewPr>
  <p:slideViewPr>
    <p:cSldViewPr snapToGrid="0">
      <p:cViewPr>
        <p:scale>
          <a:sx n="10" d="100"/>
          <a:sy n="10" d="100"/>
        </p:scale>
        <p:origin x="18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berto Meira" userId="b2541926-458c-4771-ac0a-149208e572f2" providerId="ADAL" clId="{E5BD020C-B181-414E-9A4D-EB6160DCF752}"/>
    <pc:docChg chg="custSel delSld modSld">
      <pc:chgData name="Humberto Meira" userId="b2541926-458c-4771-ac0a-149208e572f2" providerId="ADAL" clId="{E5BD020C-B181-414E-9A4D-EB6160DCF752}" dt="2024-06-29T18:22:42.177" v="15" actId="208"/>
      <pc:docMkLst>
        <pc:docMk/>
      </pc:docMkLst>
      <pc:sldChg chg="del">
        <pc:chgData name="Humberto Meira" userId="b2541926-458c-4771-ac0a-149208e572f2" providerId="ADAL" clId="{E5BD020C-B181-414E-9A4D-EB6160DCF752}" dt="2024-06-29T18:22:14.575" v="13" actId="47"/>
        <pc:sldMkLst>
          <pc:docMk/>
          <pc:sldMk cId="2903396095" sldId="256"/>
        </pc:sldMkLst>
      </pc:sldChg>
      <pc:sldChg chg="delSp modSp del mod">
        <pc:chgData name="Humberto Meira" userId="b2541926-458c-4771-ac0a-149208e572f2" providerId="ADAL" clId="{E5BD020C-B181-414E-9A4D-EB6160DCF752}" dt="2024-06-29T18:22:10.895" v="12" actId="47"/>
        <pc:sldMkLst>
          <pc:docMk/>
          <pc:sldMk cId="3798780653" sldId="257"/>
        </pc:sldMkLst>
        <pc:spChg chg="del">
          <ac:chgData name="Humberto Meira" userId="b2541926-458c-4771-ac0a-149208e572f2" providerId="ADAL" clId="{E5BD020C-B181-414E-9A4D-EB6160DCF752}" dt="2024-06-29T18:21:59.461" v="9" actId="478"/>
          <ac:spMkLst>
            <pc:docMk/>
            <pc:sldMk cId="3798780653" sldId="257"/>
            <ac:spMk id="19" creationId="{1AA25B2E-7A30-406E-A312-9A14D29BF4DA}"/>
          </ac:spMkLst>
        </pc:spChg>
        <pc:spChg chg="del mod">
          <ac:chgData name="Humberto Meira" userId="b2541926-458c-4771-ac0a-149208e572f2" providerId="ADAL" clId="{E5BD020C-B181-414E-9A4D-EB6160DCF752}" dt="2024-06-29T18:21:55.623" v="5" actId="478"/>
          <ac:spMkLst>
            <pc:docMk/>
            <pc:sldMk cId="3798780653" sldId="257"/>
            <ac:spMk id="20" creationId="{936E902E-6F5B-4390-841C-3A800ABE2A98}"/>
          </ac:spMkLst>
        </pc:spChg>
        <pc:picChg chg="del">
          <ac:chgData name="Humberto Meira" userId="b2541926-458c-4771-ac0a-149208e572f2" providerId="ADAL" clId="{E5BD020C-B181-414E-9A4D-EB6160DCF752}" dt="2024-06-29T18:21:52.110" v="2" actId="478"/>
          <ac:picMkLst>
            <pc:docMk/>
            <pc:sldMk cId="3798780653" sldId="257"/>
            <ac:picMk id="16" creationId="{9BCA4082-9C03-480F-8457-BCBE26F604EB}"/>
          </ac:picMkLst>
        </pc:picChg>
        <pc:picChg chg="del">
          <ac:chgData name="Humberto Meira" userId="b2541926-458c-4771-ac0a-149208e572f2" providerId="ADAL" clId="{E5BD020C-B181-414E-9A4D-EB6160DCF752}" dt="2024-06-29T18:21:51.329" v="1" actId="478"/>
          <ac:picMkLst>
            <pc:docMk/>
            <pc:sldMk cId="3798780653" sldId="257"/>
            <ac:picMk id="18" creationId="{2E13332D-72B7-4CDA-9FB9-B69F66CD20B5}"/>
          </ac:picMkLst>
        </pc:picChg>
        <pc:picChg chg="del">
          <ac:chgData name="Humberto Meira" userId="b2541926-458c-4771-ac0a-149208e572f2" providerId="ADAL" clId="{E5BD020C-B181-414E-9A4D-EB6160DCF752}" dt="2024-06-29T18:21:57.955" v="8" actId="478"/>
          <ac:picMkLst>
            <pc:docMk/>
            <pc:sldMk cId="3798780653" sldId="257"/>
            <ac:picMk id="22" creationId="{BE5AD960-E88B-497F-834E-79F2D08A9365}"/>
          </ac:picMkLst>
        </pc:picChg>
        <pc:picChg chg="del">
          <ac:chgData name="Humberto Meira" userId="b2541926-458c-4771-ac0a-149208e572f2" providerId="ADAL" clId="{E5BD020C-B181-414E-9A4D-EB6160DCF752}" dt="2024-06-29T18:21:57.085" v="7" actId="478"/>
          <ac:picMkLst>
            <pc:docMk/>
            <pc:sldMk cId="3798780653" sldId="257"/>
            <ac:picMk id="24" creationId="{657089AD-0E33-4B48-9BBB-70C9701675D5}"/>
          </ac:picMkLst>
        </pc:picChg>
        <pc:picChg chg="del">
          <ac:chgData name="Humberto Meira" userId="b2541926-458c-4771-ac0a-149208e572f2" providerId="ADAL" clId="{E5BD020C-B181-414E-9A4D-EB6160DCF752}" dt="2024-06-29T18:21:56.308" v="6" actId="478"/>
          <ac:picMkLst>
            <pc:docMk/>
            <pc:sldMk cId="3798780653" sldId="257"/>
            <ac:picMk id="26" creationId="{22B2FD1A-9564-494F-85E1-3F3139688164}"/>
          </ac:picMkLst>
        </pc:picChg>
        <pc:picChg chg="del">
          <ac:chgData name="Humberto Meira" userId="b2541926-458c-4771-ac0a-149208e572f2" providerId="ADAL" clId="{E5BD020C-B181-414E-9A4D-EB6160DCF752}" dt="2024-06-29T18:21:53.640" v="3" actId="478"/>
          <ac:picMkLst>
            <pc:docMk/>
            <pc:sldMk cId="3798780653" sldId="257"/>
            <ac:picMk id="28" creationId="{76715475-7568-4582-B7A1-9208338A1341}"/>
          </ac:picMkLst>
        </pc:picChg>
      </pc:sldChg>
      <pc:sldChg chg="addSp delSp modSp mod">
        <pc:chgData name="Humberto Meira" userId="b2541926-458c-4771-ac0a-149208e572f2" providerId="ADAL" clId="{E5BD020C-B181-414E-9A4D-EB6160DCF752}" dt="2024-06-29T18:22:42.177" v="15" actId="208"/>
        <pc:sldMkLst>
          <pc:docMk/>
          <pc:sldMk cId="496954720" sldId="258"/>
        </pc:sldMkLst>
        <pc:spChg chg="add del mod">
          <ac:chgData name="Humberto Meira" userId="b2541926-458c-4771-ac0a-149208e572f2" providerId="ADAL" clId="{E5BD020C-B181-414E-9A4D-EB6160DCF752}" dt="2024-06-29T18:22:06.614" v="11" actId="478"/>
          <ac:spMkLst>
            <pc:docMk/>
            <pc:sldMk cId="496954720" sldId="258"/>
            <ac:spMk id="21" creationId="{81FAD0C3-D499-481B-9005-745F37560090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25" creationId="{953A85C5-7494-40F4-8783-E6AD1F108E1D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27" creationId="{9E79E1EE-8BF0-4B89-8927-DEE28AEC6AFC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29" creationId="{4A4386E2-E9D8-45E4-BCCF-F496C5A5B91D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30" creationId="{2130D07E-4ED6-415A-8102-8DE05A15F4B6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31" creationId="{6B0BF65D-4B40-47E0-B57F-5E52F9E698A1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32" creationId="{EA461224-544D-4283-BECE-8F63459DE484}"/>
          </ac:spMkLst>
        </pc:spChg>
        <pc:spChg chg="add mod">
          <ac:chgData name="Humberto Meira" userId="b2541926-458c-4771-ac0a-149208e572f2" providerId="ADAL" clId="{E5BD020C-B181-414E-9A4D-EB6160DCF752}" dt="2024-06-29T18:22:04.621" v="10"/>
          <ac:spMkLst>
            <pc:docMk/>
            <pc:sldMk cId="496954720" sldId="258"/>
            <ac:spMk id="33" creationId="{13B6239C-DF28-44B2-9061-0D9586F8F0E3}"/>
          </ac:spMkLst>
        </pc:spChg>
        <pc:cxnChg chg="add mod">
          <ac:chgData name="Humberto Meira" userId="b2541926-458c-4771-ac0a-149208e572f2" providerId="ADAL" clId="{E5BD020C-B181-414E-9A4D-EB6160DCF752}" dt="2024-06-29T18:22:42.177" v="15" actId="208"/>
          <ac:cxnSpMkLst>
            <pc:docMk/>
            <pc:sldMk cId="496954720" sldId="258"/>
            <ac:cxnSpMk id="23" creationId="{0159E21D-92C3-4704-BC37-322576BDA9A5}"/>
          </ac:cxnSpMkLst>
        </pc:cxnChg>
      </pc:sldChg>
      <pc:sldChg chg="del">
        <pc:chgData name="Humberto Meira" userId="b2541926-458c-4771-ac0a-149208e572f2" providerId="ADAL" clId="{E5BD020C-B181-414E-9A4D-EB6160DCF752}" dt="2024-06-29T18:21:45.660" v="0" actId="47"/>
        <pc:sldMkLst>
          <pc:docMk/>
          <pc:sldMk cId="342082014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3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4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7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5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63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00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6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0370-BF80-491C-8802-74C3C3596CF6}" type="datetimeFigureOut">
              <a:rPr lang="pt-BR" smtClean="0"/>
              <a:t>29/06/2024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A79B-821C-4FA0-B048-60C75CBB8A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4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159E21D-92C3-4704-BC37-322576BDA9A5}"/>
              </a:ext>
            </a:extLst>
          </p:cNvPr>
          <p:cNvCxnSpPr>
            <a:cxnSpLocks/>
          </p:cNvCxnSpPr>
          <p:nvPr/>
        </p:nvCxnSpPr>
        <p:spPr>
          <a:xfrm>
            <a:off x="16199643" y="8282940"/>
            <a:ext cx="0" cy="30345697"/>
          </a:xfrm>
          <a:prstGeom prst="line">
            <a:avLst/>
          </a:prstGeom>
          <a:ln>
            <a:solidFill>
              <a:srgbClr val="2D0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53A85C5-7494-40F4-8783-E6AD1F108E1D}"/>
              </a:ext>
            </a:extLst>
          </p:cNvPr>
          <p:cNvSpPr txBox="1"/>
          <p:nvPr/>
        </p:nvSpPr>
        <p:spPr>
          <a:xfrm>
            <a:off x="2833267" y="4572001"/>
            <a:ext cx="267327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TÍTULO:</a:t>
            </a:r>
          </a:p>
          <a:p>
            <a:pPr algn="ctr"/>
            <a:r>
              <a:rPr lang="pt-BR" sz="4800" dirty="0">
                <a:latin typeface="Segoe UI" panose="020B0502040204020203" pitchFamily="34" charset="0"/>
                <a:cs typeface="Segoe UI" panose="020B0502040204020203" pitchFamily="34" charset="0"/>
              </a:rPr>
              <a:t>autores – universidade – e-mail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E79E1EE-8BF0-4B89-8927-DEE28AEC6AFC}"/>
              </a:ext>
            </a:extLst>
          </p:cNvPr>
          <p:cNvSpPr txBox="1"/>
          <p:nvPr/>
        </p:nvSpPr>
        <p:spPr>
          <a:xfrm>
            <a:off x="2374947" y="8282940"/>
            <a:ext cx="13150803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Introdução e objetivos</a:t>
            </a:r>
          </a:p>
          <a:p>
            <a:r>
              <a:rPr lang="pt-BR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4386E2-E9D8-45E4-BCCF-F496C5A5B91D}"/>
              </a:ext>
            </a:extLst>
          </p:cNvPr>
          <p:cNvSpPr txBox="1"/>
          <p:nvPr/>
        </p:nvSpPr>
        <p:spPr>
          <a:xfrm>
            <a:off x="2578543" y="25579090"/>
            <a:ext cx="13150803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Resultados e discussão</a:t>
            </a:r>
          </a:p>
          <a:p>
            <a:r>
              <a:rPr lang="pt-BR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130D07E-4ED6-415A-8102-8DE05A15F4B6}"/>
              </a:ext>
            </a:extLst>
          </p:cNvPr>
          <p:cNvSpPr txBox="1"/>
          <p:nvPr/>
        </p:nvSpPr>
        <p:spPr>
          <a:xfrm>
            <a:off x="16873537" y="8282940"/>
            <a:ext cx="13150803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Metodologia</a:t>
            </a:r>
          </a:p>
          <a:p>
            <a:r>
              <a:rPr lang="pt-BR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B0BF65D-4B40-47E0-B57F-5E52F9E698A1}"/>
              </a:ext>
            </a:extLst>
          </p:cNvPr>
          <p:cNvSpPr txBox="1"/>
          <p:nvPr/>
        </p:nvSpPr>
        <p:spPr>
          <a:xfrm>
            <a:off x="16873537" y="19922490"/>
            <a:ext cx="13150803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Conclusão</a:t>
            </a:r>
          </a:p>
          <a:p>
            <a:r>
              <a:rPr lang="pt-BR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A461224-544D-4283-BECE-8F63459DE484}"/>
              </a:ext>
            </a:extLst>
          </p:cNvPr>
          <p:cNvSpPr txBox="1"/>
          <p:nvPr/>
        </p:nvSpPr>
        <p:spPr>
          <a:xfrm>
            <a:off x="16873537" y="31562040"/>
            <a:ext cx="131508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</a:t>
            </a:r>
          </a:p>
          <a:p>
            <a:r>
              <a:rPr lang="pt-B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3B6239C-DF28-44B2-9061-0D9586F8F0E3}"/>
              </a:ext>
            </a:extLst>
          </p:cNvPr>
          <p:cNvSpPr/>
          <p:nvPr/>
        </p:nvSpPr>
        <p:spPr>
          <a:xfrm>
            <a:off x="2578543" y="19427190"/>
            <a:ext cx="12775757" cy="5886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496954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22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Bertoluci</dc:creator>
  <cp:lastModifiedBy>Humberto Meira</cp:lastModifiedBy>
  <cp:revision>3</cp:revision>
  <dcterms:created xsi:type="dcterms:W3CDTF">2022-04-12T20:35:16Z</dcterms:created>
  <dcterms:modified xsi:type="dcterms:W3CDTF">2024-06-29T18:22:47Z</dcterms:modified>
</cp:coreProperties>
</file>