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62" r:id="rId2"/>
    <p:sldMasterId id="2147483698" r:id="rId3"/>
  </p:sldMasterIdLst>
  <p:sldIdLst>
    <p:sldId id="260" r:id="rId4"/>
    <p:sldId id="261" r:id="rId5"/>
    <p:sldId id="262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7BB149-2842-1D2A-86AA-3A23450CE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8F16CA-F54C-267C-3CC3-B02D036EE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03D803-9762-B6B4-EB86-D5024D403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C8B114-F09D-C48B-E40B-8DD4D4C3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0D8BA6-ADEB-35AB-46E1-05240D951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28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466829-D812-4922-8A1F-4D86E5229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B9873CB-1E59-F983-F216-CA9F58353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774EEC-4C52-7A13-33F8-0095A9EF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5EA8E3-BBB1-A8A3-DCAE-93B06121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13B40B-95F4-4C28-00C3-3C49EA8F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8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DD92C40-3525-8847-F673-50973AA43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B796048-12E5-26DC-B6A8-F90151E31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CA5E75-0FAA-2EE3-0273-88F3291A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D07C25-4377-0C08-6349-FFA5DBAD0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E50E1D-C5C9-A4C0-9444-3DB06F67C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723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51BBB6-D118-4E54-6A16-83C91862F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1F685A-8957-B9C7-1A13-4FA0F41D9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0A92E7-E00B-D331-5463-46845F5DC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81ACEB-6FD8-4BB0-1711-F934433D3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BBA544-76AE-1C8F-D440-99F59B3D5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372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49C47-F220-DF5D-EB35-71D420D2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C70FF1-F923-3433-6ADD-05FDAF69B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B6239E-8C63-EB87-F4E5-3084DD329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746177-120E-55FE-6D72-540C1E4A2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E01C86-1E5D-D7CD-1443-17D38ED7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881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F79C6-7B91-5757-288F-020141749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089D5B-A4D5-55B9-A6BF-CAAE4E1F7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48DBFE-7971-D26D-2D18-783532AA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7C8293-5F2F-AED8-D0F0-EFDD7FAAA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2B8BE7-89CC-624F-463D-3050846A7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871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6D19B-4994-2DBB-856E-C18A7BE8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3815E3-5053-890F-B4A6-9735E098A6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F16C1E-8922-3A55-C9F7-431B4DD73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FE90D13-4046-0CEF-4A8C-5103E2B4D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2410979-C180-CAA9-A37D-7A1A1099A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646B83C-7F77-8591-8C05-3CF3A2B19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133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881F1-1DA5-CDAB-B0E7-F079BBCF1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AB557D-85E3-BA2E-39B1-E3AD160A9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86D573B-FC2C-D15B-B9E2-0579AE83D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096DB94-837B-EE9B-3686-A5999D869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42DBC35-3EDE-6C2F-08BC-E805952FB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80CF642-DC8A-ABF7-233C-D4F6D8E2B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92185FA-6517-7ACA-4D4D-6956CEF3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6989D96-B2CE-BC28-681A-5E07E5C6A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842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5C3F2-894E-C1C8-63C9-D2768CCE4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80B8D55-F02C-2E9A-4FF3-390774419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F4573C5-0554-9F98-755D-A932FD788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5BFD2C7-4C3D-B733-A1CC-3A576969F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634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7292987-0A84-3541-8660-F274DCFD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29F697E-08E0-75F0-FA76-12F9488B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225BAA8-C749-E68B-068F-64150F7C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0627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7F0264-538B-76DF-7127-C6016F7BF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3D58A8-FAD1-63A1-5911-D1A25348E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83C817E-1D39-1896-39E2-B37E1E85B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F71FF85-6CF8-A6D5-787F-E4EC87C0C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1C32D6-953B-BB9C-68B5-D6F2D5753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DE1E342-4EBC-AEFB-7E81-30AA7A120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12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F9300-7310-95E2-745F-BFADFDF89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6123DA-DB65-9278-AF1C-4A226BD33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7D5AB0-15F5-1FF4-85BE-D4739993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F6839B-EC1E-891B-0784-4E52CC2C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802A48-20F1-AF6D-0CDF-6C9DC8E2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6355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F7142-20AC-0DA7-5CDB-DCD322EDC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D8DB115-F928-B413-9A97-52D71FA70E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174FF7-8498-9DD4-0370-DCFF8365D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91A8A5A-F805-C5A8-39CD-D8DD0DB86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C2D764C-2297-9C06-6415-DC16E5F87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F183E8-A45B-A792-3817-61D65093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3078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FB871-CB02-6D84-8A17-16915B360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E217441-6ECC-4BF3-13B8-CEE06C634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4BBF8C-EE82-D63D-8B2E-F3A4BC9F9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17BA57-CC0F-2E22-C84E-F5E767732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506668-A29E-8700-E63A-4B541C4E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53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9754ED-A510-5F72-D7AE-F252D0DBCF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6C265B4-426F-B693-F55A-06ECCE8F3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32D62B-1641-DE00-BE12-E38F662EA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149773-EC42-C1CB-DBA8-61CA58A8A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C21274-49EF-0AAF-A58C-826CBFD59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301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D6896-B5CB-49E9-AC86-5D2532C3D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A1B80B-A3B6-4A96-B980-FA238171F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FAFC7F-FA02-4E62-A95D-189B90A18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74A6E6-A80B-4300-8FEA-6DAF2D2E6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2504AA-EA8A-4D03-8CBD-2D0A19E22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457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33C34-590E-4575-BF82-06729C09E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490FB4-FDB1-4399-8473-99970121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34D6EF-162B-4F7D-8E84-3A3FA7F82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1E56BC-6D5A-4335-97D6-03FE2EAF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BA03AF-73BF-4E8E-B343-89697FA0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528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CF16F-279E-4E0F-A597-3EF985AE4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B0A4E3-9CE5-4E4A-AB2B-B6BDC1AE1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04C463-5B56-4119-BBE1-0A3B19260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0B92FE-4B51-4174-BBF2-01F15EF71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40588E-3EE4-4308-BA79-B71850D29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9696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FD384-3757-4502-877D-C3358595E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65A2AA-AC37-42B9-A9A2-C064D127F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662375A-976F-46AF-8E81-A88A559B4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21B94E-C8CA-4B6C-B6BF-5CA696AB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973107E-18C6-4CA9-82EB-0806DE10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4978AFC-1192-4C7B-8439-C3BBDBC56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2548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AB3EA-A34B-448B-9B27-3CC50B021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1375D7-9C32-4DB8-A0A7-E4643A2E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54DE23-06BA-4022-896F-50653E3C6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D677384-83FA-4158-8BCD-7DC5A98F8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5B6E70-C817-4669-8E98-8F46847D12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090D050-4E55-41A0-9FF6-98606169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83F1F1E-0F23-411D-820A-3438E0C9E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6503568-58D2-4527-8DC2-20C6FD0F5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3752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B8A45-54CD-481D-90E8-D30F4E96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98E0C27-9D6E-4B16-A7C3-AC7EF3700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2A3D2AF-784C-4E43-BE6B-1FB996684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F79E031-66CD-4167-9A53-1712800A3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2296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DCFCC52-C62E-404C-A9ED-70B15D56C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09AB9AA-FD6C-4290-9F83-3E0550AB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BD937F3-E27A-4BB6-97C5-757071FC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27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6030E-4649-E583-996C-30DFF039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80E272F-1BCD-5F03-316C-110AA8D09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3761CB-3EA4-D34A-5DA9-42786DACF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C5EC11-32EA-17F6-CCDE-029A85CFD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6121FF-6D73-5320-4C57-78F97B98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944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9AA1E-0ACC-48C9-B777-D76CD1E29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FD4182-4401-4220-A3F6-EC63B3871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94A006D-D0F4-4170-BC83-42D93CF49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797453-5B1C-4C0A-A4F7-284088AE2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049F69-CA74-4BE8-BA8E-AA522B27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182E35-1136-4BFE-AF00-66BAD4F4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2606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2A607-3952-42AC-96FE-3934FB5B5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55AA9C5-B44B-48FA-B957-E1442D95D8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A64F17-0592-486E-9903-E68B3D550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48CB6D-5EC0-4C12-8734-52E095E6A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20B287-436D-4661-93CE-C6E4D05A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538491-C493-4158-8F11-7722A7B9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14355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1AD08E-7DEA-43F0-9325-EBBDFEC7A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6804A09-3C5B-499F-9317-915CBDE1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BB8D2E-37E2-48C9-AC6C-A4C84C89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910E8E-DF6B-4C07-8579-D9D5116A0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5F5836-B2F4-4DD6-9626-98172A76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5149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29DCEB-EBF0-4A9D-A31E-05F6EBC2C4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1733D33-BA2D-496F-848C-8CA483975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48058D-2145-412E-83CD-2186B4DE1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0AE8BC-CE01-4990-B788-1464BF0E4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466093-CAA7-49C7-8C99-E6D57C29F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2537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22B73E-7BEE-EC14-381C-44521B28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B30BCB3-5F26-24D6-E20D-B37EE324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F70D-00A9-4131-A390-BEA97FBBB324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E1DC03E-3AAF-6392-0754-A63DB7E26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326B43B-1D34-AA7E-D426-72F3F4B9C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40A-62A3-484F-9BD2-E9E1379F2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19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D2074-64F5-3532-1E5A-112CF9C44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63CF7C-1656-E0E6-F4B9-CFC3887BA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9B54A3E-D8D5-8707-4ACF-C8576C260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32A7FC-E6A5-22FF-9364-7DF0FF231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77EC1A-DE3E-65DC-79E8-30AFF835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8A7C2C-0B5C-202F-C507-614CFBB32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053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DA281-0304-ABFC-E586-471CA1E7A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56A0B38-68CA-E634-298F-EF25C50E3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D556E7-D2DC-38C3-A9FD-0BB9D385B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A0DA4AC-F063-DC38-1A9B-342C44192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8C53FF4-93E1-A314-ED4F-6C5A6A5BAC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9E7C0AF-F040-33BA-7250-43470B3E8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DD8BAD6-AC44-E5E8-360F-CD35ABA82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357CDE4-25CA-A0C9-19B3-FAADC35D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32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39BF31-BEE9-4E8D-6227-5E51E4F0D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65C9835-5846-9C4F-8B24-3BFA1A1F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5595009-5E2F-B11F-1BA8-664003F5F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5F669B0-1E15-25EB-E51F-5F1E1196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62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3002743-F779-775D-08E2-52548FF2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E906615-35E1-1490-3332-16D705507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A5BB39B-4B8B-3C14-A669-CB146EDC4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65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6BE0A-16A5-CCDE-9070-E9F52354F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3BDB00-A7DA-2EC7-D3FE-4607EAC30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075B321-0AAD-3CB9-C1A0-C5DF5EA97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8DC1BC-16FB-2055-B2C9-5DFDA31F1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A72CE4-F3CB-E42B-12E9-F124340CE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67C53BC-6200-AC88-954D-938329BC9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018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A4141-7D58-B440-3666-7AF70BD5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236BBCA-B97D-814B-1353-2CF9ACD0F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F8F9B9-EAA9-13ED-1B35-59364CC1A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3F395F-C559-AD51-6CA4-601FF7F15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BCF6AB-1FDB-AAF6-09B0-977473A30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FB7C6C-05EB-9B5B-52F0-6F7356575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91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211296C-2711-AC79-7417-56FE51B1F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632BDD-C17C-CCE7-79F1-BF3848A15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61DCC3-847D-932D-EE0C-967754E92D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77ABF4-E3F4-81F3-E17A-54402AC15B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D3E807-C2BE-326D-2518-CF6FFADC9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94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C9AC9DA-7230-805B-0AD5-7488B2B36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3AE25CC-688C-56C6-B14E-65524C99B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26CE80-0C8D-3281-ED8F-70B0E136B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6DA47-582F-42B5-A5D3-9CFE428BD77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B8CE5E-2542-E15D-AAE3-D044C0EF8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5F49B1-C48C-3241-04DF-CE4A86BBA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C5E9E-4EE8-47E3-989E-40FD8C712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46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CB21AEB-B306-4432-96B5-F717E24F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9230EA-DCA3-40E6-860B-A68DFD774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E13004-BAC1-4017-96D8-143C4B63C0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91500-6D07-4CAA-90E2-D09AA6430B08}" type="datetimeFigureOut">
              <a:rPr lang="pt-BR" smtClean="0"/>
              <a:t>09/06/2022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6D4CA2-AD03-43E9-829A-068F4FCF0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CB633A-D69D-401E-998B-C218614F4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91A47-CD0C-4A51-809C-CE85ACA923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03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6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96;p1">
            <a:extLst>
              <a:ext uri="{FF2B5EF4-FFF2-40B4-BE49-F238E27FC236}">
                <a16:creationId xmlns:a16="http://schemas.microsoft.com/office/drawing/2014/main" id="{70D330EA-016A-D723-7E1E-0A7A04A757FD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280975" y="6785438"/>
            <a:ext cx="2097953" cy="7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www.cinasama.com.br</a:t>
            </a:r>
            <a:endParaRPr/>
          </a:p>
        </p:txBody>
      </p:sp>
      <p:sp>
        <p:nvSpPr>
          <p:cNvPr id="35" name="Google Shape;97;p1">
            <a:extLst>
              <a:ext uri="{FF2B5EF4-FFF2-40B4-BE49-F238E27FC236}">
                <a16:creationId xmlns:a16="http://schemas.microsoft.com/office/drawing/2014/main" id="{27335713-4196-EF72-1D13-BEDA393A848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290048" y="6785438"/>
            <a:ext cx="1398634" cy="7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  <p:sp>
        <p:nvSpPr>
          <p:cNvPr id="36" name="Google Shape;100;p1">
            <a:extLst>
              <a:ext uri="{FF2B5EF4-FFF2-40B4-BE49-F238E27FC236}">
                <a16:creationId xmlns:a16="http://schemas.microsoft.com/office/drawing/2014/main" id="{E7DE68A8-DC8B-0C8B-C652-FA810CD485C7}"/>
              </a:ext>
            </a:extLst>
          </p:cNvPr>
          <p:cNvSpPr txBox="1"/>
          <p:nvPr/>
        </p:nvSpPr>
        <p:spPr>
          <a:xfrm>
            <a:off x="752739" y="2479441"/>
            <a:ext cx="10879746" cy="2462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 dirty="0">
                <a:latin typeface="Lobster"/>
                <a:ea typeface="Lobster"/>
                <a:cs typeface="Lobster"/>
                <a:sym typeface="Lobster"/>
              </a:rPr>
              <a:t>TÍTULO DO TRABALHO</a:t>
            </a:r>
            <a:endParaRPr sz="4500" dirty="0"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74FB3DF4-01E7-0360-D357-D1EA355CBF09}"/>
              </a:ext>
            </a:extLst>
          </p:cNvPr>
          <p:cNvSpPr txBox="1"/>
          <p:nvPr/>
        </p:nvSpPr>
        <p:spPr>
          <a:xfrm>
            <a:off x="3952267" y="3767791"/>
            <a:ext cx="1672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AUTOR</a:t>
            </a:r>
          </a:p>
          <a:p>
            <a:pPr algn="just"/>
            <a:r>
              <a:rPr lang="pt-BR" dirty="0"/>
              <a:t>INSTITUIÇÃO </a:t>
            </a:r>
          </a:p>
          <a:p>
            <a:pPr algn="just"/>
            <a:r>
              <a:rPr lang="pt-BR" dirty="0"/>
              <a:t>CURSO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A832C939-5286-674E-DB44-56AE329E787D}"/>
              </a:ext>
            </a:extLst>
          </p:cNvPr>
          <p:cNvSpPr txBox="1"/>
          <p:nvPr/>
        </p:nvSpPr>
        <p:spPr>
          <a:xfrm>
            <a:off x="422153" y="5412509"/>
            <a:ext cx="21517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AUTOR</a:t>
            </a:r>
          </a:p>
          <a:p>
            <a:pPr algn="just"/>
            <a:r>
              <a:rPr lang="pt-BR" dirty="0"/>
              <a:t>INSTITUIÇÃO </a:t>
            </a:r>
          </a:p>
          <a:p>
            <a:pPr algn="just"/>
            <a:r>
              <a:rPr lang="pt-BR" dirty="0"/>
              <a:t>CURSO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A3375CB9-1920-D33D-85BA-03A76ADE331B}"/>
              </a:ext>
            </a:extLst>
          </p:cNvPr>
          <p:cNvSpPr txBox="1"/>
          <p:nvPr/>
        </p:nvSpPr>
        <p:spPr>
          <a:xfrm>
            <a:off x="5835716" y="5365899"/>
            <a:ext cx="1516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AUTOR</a:t>
            </a:r>
          </a:p>
          <a:p>
            <a:pPr algn="just"/>
            <a:r>
              <a:rPr lang="pt-BR" dirty="0"/>
              <a:t>INSTITUIÇÃO </a:t>
            </a:r>
          </a:p>
          <a:p>
            <a:pPr algn="just"/>
            <a:r>
              <a:rPr lang="pt-BR" dirty="0"/>
              <a:t>CURSO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5A16C3E3-DFA7-7077-EAEC-BD6DB9BFB717}"/>
              </a:ext>
            </a:extLst>
          </p:cNvPr>
          <p:cNvSpPr txBox="1"/>
          <p:nvPr/>
        </p:nvSpPr>
        <p:spPr>
          <a:xfrm>
            <a:off x="8107499" y="3767791"/>
            <a:ext cx="1500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AUTOR</a:t>
            </a:r>
          </a:p>
          <a:p>
            <a:pPr algn="just"/>
            <a:r>
              <a:rPr lang="pt-BR" dirty="0"/>
              <a:t>INSTITUIÇÃO </a:t>
            </a:r>
          </a:p>
          <a:p>
            <a:pPr algn="just"/>
            <a:r>
              <a:rPr lang="pt-BR" dirty="0"/>
              <a:t>CURSO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8E2AEAC8-D80E-E476-6917-1586B7B95F0A}"/>
              </a:ext>
            </a:extLst>
          </p:cNvPr>
          <p:cNvSpPr txBox="1"/>
          <p:nvPr/>
        </p:nvSpPr>
        <p:spPr>
          <a:xfrm>
            <a:off x="10479918" y="5170525"/>
            <a:ext cx="1712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AUTOR</a:t>
            </a:r>
          </a:p>
          <a:p>
            <a:pPr algn="just"/>
            <a:r>
              <a:rPr lang="pt-BR" dirty="0"/>
              <a:t>INSTITUIÇÃO </a:t>
            </a:r>
          </a:p>
          <a:p>
            <a:pPr algn="just"/>
            <a:r>
              <a:rPr lang="pt-BR" dirty="0"/>
              <a:t>CURSO</a:t>
            </a:r>
          </a:p>
        </p:txBody>
      </p:sp>
      <p:pic>
        <p:nvPicPr>
          <p:cNvPr id="42" name="Imagem 41" descr="Diagrama&#10;&#10;Descrição gerada automaticamente">
            <a:extLst>
              <a:ext uri="{FF2B5EF4-FFF2-40B4-BE49-F238E27FC236}">
                <a16:creationId xmlns:a16="http://schemas.microsoft.com/office/drawing/2014/main" id="{B47F7C87-F1F3-26D5-7AA9-1BCAF4FE6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39" y="3973890"/>
            <a:ext cx="1112452" cy="1041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3" name="Imagem 42" descr="Diagrama&#10;&#10;Descrição gerada automaticamente">
            <a:extLst>
              <a:ext uri="{FF2B5EF4-FFF2-40B4-BE49-F238E27FC236}">
                <a16:creationId xmlns:a16="http://schemas.microsoft.com/office/drawing/2014/main" id="{4945B2DD-6A31-DC0D-40E2-BE6031DCB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256" y="4774104"/>
            <a:ext cx="1112452" cy="1041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4" name="Imagem 43" descr="Diagrama&#10;&#10;Descrição gerada automaticamente">
            <a:extLst>
              <a:ext uri="{FF2B5EF4-FFF2-40B4-BE49-F238E27FC236}">
                <a16:creationId xmlns:a16="http://schemas.microsoft.com/office/drawing/2014/main" id="{F6747944-8481-B5C6-59ED-07C9B2AC5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128" y="5134086"/>
            <a:ext cx="1112452" cy="1041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5" name="Imagem 44" descr="Diagrama&#10;&#10;Descrição gerada automaticamente">
            <a:extLst>
              <a:ext uri="{FF2B5EF4-FFF2-40B4-BE49-F238E27FC236}">
                <a16:creationId xmlns:a16="http://schemas.microsoft.com/office/drawing/2014/main" id="{7348A9C7-A749-E5DF-F750-DDBFDF58D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025" y="3691054"/>
            <a:ext cx="1112452" cy="1041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6" name="Imagem 45" descr="Diagrama&#10;&#10;Descrição gerada automaticamente">
            <a:extLst>
              <a:ext uri="{FF2B5EF4-FFF2-40B4-BE49-F238E27FC236}">
                <a16:creationId xmlns:a16="http://schemas.microsoft.com/office/drawing/2014/main" id="{3FCE110C-8D8A-9F99-F5BC-B21F65C58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648" y="3649752"/>
            <a:ext cx="1112452" cy="1041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7" name="CaixaDeTexto 46">
            <a:extLst>
              <a:ext uri="{FF2B5EF4-FFF2-40B4-BE49-F238E27FC236}">
                <a16:creationId xmlns:a16="http://schemas.microsoft.com/office/drawing/2014/main" id="{AE827376-78F4-0A12-CBAF-45C425186B50}"/>
              </a:ext>
            </a:extLst>
          </p:cNvPr>
          <p:cNvSpPr txBox="1"/>
          <p:nvPr/>
        </p:nvSpPr>
        <p:spPr>
          <a:xfrm>
            <a:off x="638435" y="3150661"/>
            <a:ext cx="16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FOTO DOS AUTORES</a:t>
            </a:r>
          </a:p>
        </p:txBody>
      </p:sp>
      <p:pic>
        <p:nvPicPr>
          <p:cNvPr id="49" name="Imagem 48" descr="Texto&#10;&#10;Descrição gerada automaticamente">
            <a:extLst>
              <a:ext uri="{FF2B5EF4-FFF2-40B4-BE49-F238E27FC236}">
                <a16:creationId xmlns:a16="http://schemas.microsoft.com/office/drawing/2014/main" id="{5098C46F-8B43-B3CF-A3E8-CAC8DB2D5A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92" y="56873"/>
            <a:ext cx="9032973" cy="14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39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9FE18-4C74-185B-9EDA-A0054EA6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05B13D-79CC-81D5-B4DE-6FAB11192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859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4CB02-9E47-22D8-9941-8860CB258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9C5D2B-2317-F99B-88F7-39DB7C07E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5339178"/>
      </p:ext>
    </p:extLst>
  </p:cSld>
  <p:clrMapOvr>
    <a:masterClrMapping/>
  </p:clrMapOvr>
</p:sld>
</file>

<file path=ppt/theme/theme1.xml><?xml version="1.0" encoding="utf-8"?>
<a:theme xmlns:a="http://schemas.openxmlformats.org/drawingml/2006/main" name="1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" id="{40D04007-3C5A-4120-80D9-8FC929F7C6BC}" vid="{F2948511-2DBD-4033-8F4C-EEA2DC011C0A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" id="{40D04007-3C5A-4120-80D9-8FC929F7C6BC}" vid="{7E6580E6-0F55-4175-ADE6-B59F705096C7}"/>
    </a:ext>
  </a:extLst>
</a:theme>
</file>

<file path=ppt/theme/theme3.xml><?xml version="1.0" encoding="utf-8"?>
<a:theme xmlns:a="http://schemas.openxmlformats.org/drawingml/2006/main" name="CINASAMA 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" id="{40D04007-3C5A-4120-80D9-8FC929F7C6BC}" vid="{68D57331-74E9-496E-A60E-6763ABF6CA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29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Lobster</vt:lpstr>
      <vt:lpstr>1_Personalizar design</vt:lpstr>
      <vt:lpstr>Personalizar design</vt:lpstr>
      <vt:lpstr>CINASAMA 2020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Giselle Medeiros</dc:creator>
  <cp:lastModifiedBy>Giselle Medeiros</cp:lastModifiedBy>
  <cp:revision>4</cp:revision>
  <dcterms:created xsi:type="dcterms:W3CDTF">2022-06-09T19:47:39Z</dcterms:created>
  <dcterms:modified xsi:type="dcterms:W3CDTF">2022-06-09T21:32:02Z</dcterms:modified>
</cp:coreProperties>
</file>