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6"/>
    <p:sldId id="257" r:id="rId37"/>
    <p:sldId id="258" r:id="rId38"/>
    <p:sldId id="259" r:id="rId39"/>
    <p:sldId id="260" r:id="rId40"/>
    <p:sldId id="261" r:id="rId41"/>
    <p:sldId id="262" r:id="rId4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ernoru" charset="1" panose="00000A00000000000000"/>
      <p:regular r:id="rId10"/>
    </p:embeddedFont>
    <p:embeddedFont>
      <p:font typeface="Times New Roman" charset="1" panose="02030502070405020303"/>
      <p:regular r:id="rId11"/>
    </p:embeddedFont>
    <p:embeddedFont>
      <p:font typeface="Times New Roman Bold" charset="1" panose="02030802070405020303"/>
      <p:regular r:id="rId12"/>
    </p:embeddedFont>
    <p:embeddedFont>
      <p:font typeface="Times New Roman Italics" charset="1" panose="02030502070405090303"/>
      <p:regular r:id="rId13"/>
    </p:embeddedFont>
    <p:embeddedFont>
      <p:font typeface="Times New Roman Bold Italics" charset="1" panose="02030802070405090303"/>
      <p:regular r:id="rId14"/>
    </p:embeddedFont>
    <p:embeddedFont>
      <p:font typeface="Times New Roman Medium" charset="1" panose="02030502070405020303"/>
      <p:regular r:id="rId15"/>
    </p:embeddedFont>
    <p:embeddedFont>
      <p:font typeface="Times New Roman Medium Italics" charset="1" panose="02030502070405090303"/>
      <p:regular r:id="rId16"/>
    </p:embeddedFont>
    <p:embeddedFont>
      <p:font typeface="Times New Roman Semi-Bold" charset="1" panose="02030702070405020303"/>
      <p:regular r:id="rId17"/>
    </p:embeddedFont>
    <p:embeddedFont>
      <p:font typeface="Times New Roman Semi-Bold Italics" charset="1" panose="02030702070405090303"/>
      <p:regular r:id="rId18"/>
    </p:embeddedFont>
    <p:embeddedFont>
      <p:font typeface="Times New Roman Ultra-Bold" charset="1" panose="02030902070405020303"/>
      <p:regular r:id="rId19"/>
    </p:embeddedFont>
    <p:embeddedFont>
      <p:font typeface="Garet" charset="1" panose="00000000000000000000"/>
      <p:regular r:id="rId20"/>
    </p:embeddedFont>
    <p:embeddedFont>
      <p:font typeface="Garet Bold" charset="1" panose="00000000000000000000"/>
      <p:regular r:id="rId21"/>
    </p:embeddedFont>
    <p:embeddedFont>
      <p:font typeface="Garet Italics" charset="1" panose="00000000000000000000"/>
      <p:regular r:id="rId22"/>
    </p:embeddedFont>
    <p:embeddedFont>
      <p:font typeface="Garet Bold Italics" charset="1" panose="00000000000000000000"/>
      <p:regular r:id="rId23"/>
    </p:embeddedFont>
    <p:embeddedFont>
      <p:font typeface="Garet Light" charset="1" panose="00000000000000000000"/>
      <p:regular r:id="rId24"/>
    </p:embeddedFont>
    <p:embeddedFont>
      <p:font typeface="Garet Ultra-Bold" charset="1" panose="00000000000000000000"/>
      <p:regular r:id="rId25"/>
    </p:embeddedFont>
    <p:embeddedFont>
      <p:font typeface="Garet Ultra-Bold Italics" charset="1" panose="00000000000000000000"/>
      <p:regular r:id="rId26"/>
    </p:embeddedFont>
    <p:embeddedFont>
      <p:font typeface="Garet Heavy" charset="1" panose="00000000000000000000"/>
      <p:regular r:id="rId27"/>
    </p:embeddedFont>
    <p:embeddedFont>
      <p:font typeface="Garet Heavy Italics" charset="1" panose="00000000000000000000"/>
      <p:regular r:id="rId28"/>
    </p:embeddedFont>
    <p:embeddedFont>
      <p:font typeface="Canva Sans" charset="1" panose="020B0503030501040103"/>
      <p:regular r:id="rId29"/>
    </p:embeddedFont>
    <p:embeddedFont>
      <p:font typeface="Canva Sans Bold" charset="1" panose="020B0803030501040103"/>
      <p:regular r:id="rId30"/>
    </p:embeddedFont>
    <p:embeddedFont>
      <p:font typeface="Canva Sans Italics" charset="1" panose="020B0503030501040103"/>
      <p:regular r:id="rId31"/>
    </p:embeddedFont>
    <p:embeddedFont>
      <p:font typeface="Canva Sans Bold Italics" charset="1" panose="020B0803030501040103"/>
      <p:regular r:id="rId32"/>
    </p:embeddedFont>
    <p:embeddedFont>
      <p:font typeface="Canva Sans Medium" charset="1" panose="020B0603030501040103"/>
      <p:regular r:id="rId33"/>
    </p:embeddedFont>
    <p:embeddedFont>
      <p:font typeface="Canva Sans Medium Italics" charset="1" panose="020B0603030501040103"/>
      <p:regular r:id="rId34"/>
    </p:embeddedFont>
    <p:embeddedFont>
      <p:font typeface="Yeseva One" charset="1" panose="000005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slides/slide1.xml" Type="http://schemas.openxmlformats.org/officeDocument/2006/relationships/slide"/><Relationship Id="rId37" Target="slides/slide2.xml" Type="http://schemas.openxmlformats.org/officeDocument/2006/relationships/slide"/><Relationship Id="rId38" Target="slides/slide3.xml" Type="http://schemas.openxmlformats.org/officeDocument/2006/relationships/slide"/><Relationship Id="rId39" Target="slides/slide4.xml" Type="http://schemas.openxmlformats.org/officeDocument/2006/relationships/slide"/><Relationship Id="rId4" Target="theme/theme1.xml" Type="http://schemas.openxmlformats.org/officeDocument/2006/relationships/theme"/><Relationship Id="rId40" Target="slides/slide5.xml" Type="http://schemas.openxmlformats.org/officeDocument/2006/relationships/slide"/><Relationship Id="rId41" Target="slides/slide6.xml" Type="http://schemas.openxmlformats.org/officeDocument/2006/relationships/slide"/><Relationship Id="rId42" Target="slides/slide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FEF"/>
        </a:solidFill>
      </p:bgPr>
    </p:bg>
    <p:spTree>
      <p:nvGrpSpPr>
        <p:cNvPr id="1" name=""/>
        <p:cNvGrpSpPr/>
        <p:nvPr/>
      </p:nvGrpSpPr>
      <p:grpSpPr>
        <a:xfrm>
          <a:off x="0" y="0"/>
          <a:ext cx="0" cy="0"/>
          <a:chOff x="0" y="0"/>
          <a:chExt cx="0" cy="0"/>
        </a:xfrm>
      </p:grpSpPr>
      <p:grpSp>
        <p:nvGrpSpPr>
          <p:cNvPr name="Group 2" id="2"/>
          <p:cNvGrpSpPr/>
          <p:nvPr/>
        </p:nvGrpSpPr>
        <p:grpSpPr>
          <a:xfrm rot="0">
            <a:off x="-980065" y="-461512"/>
            <a:ext cx="7412723" cy="11210025"/>
            <a:chOff x="0" y="0"/>
            <a:chExt cx="1952322" cy="2952434"/>
          </a:xfrm>
        </p:grpSpPr>
        <p:sp>
          <p:nvSpPr>
            <p:cNvPr name="Freeform 3" id="3"/>
            <p:cNvSpPr/>
            <p:nvPr/>
          </p:nvSpPr>
          <p:spPr>
            <a:xfrm flipH="false" flipV="false" rot="0">
              <a:off x="0" y="0"/>
              <a:ext cx="1952322" cy="2952435"/>
            </a:xfrm>
            <a:custGeom>
              <a:avLst/>
              <a:gdLst/>
              <a:ahLst/>
              <a:cxnLst/>
              <a:rect r="r" b="b" t="t" l="l"/>
              <a:pathLst>
                <a:path h="2952435" w="1952322">
                  <a:moveTo>
                    <a:pt x="0" y="0"/>
                  </a:moveTo>
                  <a:lnTo>
                    <a:pt x="1952322" y="0"/>
                  </a:lnTo>
                  <a:lnTo>
                    <a:pt x="1952322" y="2952435"/>
                  </a:lnTo>
                  <a:lnTo>
                    <a:pt x="0" y="2952435"/>
                  </a:lnTo>
                  <a:close/>
                </a:path>
              </a:pathLst>
            </a:custGeom>
            <a:solidFill>
              <a:srgbClr val="077F05"/>
            </a:solidFill>
          </p:spPr>
        </p:sp>
        <p:sp>
          <p:nvSpPr>
            <p:cNvPr name="TextBox 4" id="4"/>
            <p:cNvSpPr txBox="true"/>
            <p:nvPr/>
          </p:nvSpPr>
          <p:spPr>
            <a:xfrm>
              <a:off x="0" y="-47625"/>
              <a:ext cx="1952322" cy="3000059"/>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true" rot="5400000">
            <a:off x="-3063056" y="6517192"/>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2">
              <a:extLst>
                <a:ext uri="{96DAC541-7B7A-43D3-8B79-37D633B846F1}">
                  <asvg:svgBlip xmlns:asvg="http://schemas.microsoft.com/office/drawing/2016/SVG/main" r:embed="rId3"/>
                </a:ext>
              </a:extLst>
            </a:blip>
            <a:stretch>
              <a:fillRect l="0" t="-6643" r="0" b="0"/>
            </a:stretch>
          </a:blipFill>
        </p:spPr>
      </p:sp>
      <p:grpSp>
        <p:nvGrpSpPr>
          <p:cNvPr name="Group 6" id="6"/>
          <p:cNvGrpSpPr/>
          <p:nvPr/>
        </p:nvGrpSpPr>
        <p:grpSpPr>
          <a:xfrm rot="-5400000">
            <a:off x="809361" y="3253281"/>
            <a:ext cx="10724565" cy="3780438"/>
            <a:chOff x="0" y="0"/>
            <a:chExt cx="1276328" cy="449909"/>
          </a:xfrm>
        </p:grpSpPr>
        <p:sp>
          <p:nvSpPr>
            <p:cNvPr name="Freeform 7" id="7"/>
            <p:cNvSpPr/>
            <p:nvPr/>
          </p:nvSpPr>
          <p:spPr>
            <a:xfrm flipH="false" flipV="false" rot="0">
              <a:off x="0" y="0"/>
              <a:ext cx="1276328" cy="449909"/>
            </a:xfrm>
            <a:custGeom>
              <a:avLst/>
              <a:gdLst/>
              <a:ahLst/>
              <a:cxnLst/>
              <a:rect r="r" b="b" t="t" l="l"/>
              <a:pathLst>
                <a:path h="449909" w="1276328">
                  <a:moveTo>
                    <a:pt x="425673" y="19070"/>
                  </a:moveTo>
                  <a:cubicBezTo>
                    <a:pt x="490895" y="7556"/>
                    <a:pt x="565497" y="0"/>
                    <a:pt x="638508" y="0"/>
                  </a:cubicBezTo>
                  <a:cubicBezTo>
                    <a:pt x="711521" y="0"/>
                    <a:pt x="781778" y="6476"/>
                    <a:pt x="846522" y="17990"/>
                  </a:cubicBezTo>
                  <a:cubicBezTo>
                    <a:pt x="847902" y="18350"/>
                    <a:pt x="849278" y="18350"/>
                    <a:pt x="850655" y="18710"/>
                  </a:cubicBezTo>
                  <a:cubicBezTo>
                    <a:pt x="1093798" y="64765"/>
                    <a:pt x="1272884" y="186379"/>
                    <a:pt x="1276328" y="320441"/>
                  </a:cubicBezTo>
                  <a:lnTo>
                    <a:pt x="1276328" y="449909"/>
                  </a:lnTo>
                  <a:lnTo>
                    <a:pt x="0" y="449909"/>
                  </a:lnTo>
                  <a:lnTo>
                    <a:pt x="0" y="320537"/>
                  </a:lnTo>
                  <a:cubicBezTo>
                    <a:pt x="3444" y="185660"/>
                    <a:pt x="179774" y="64045"/>
                    <a:pt x="425673" y="19070"/>
                  </a:cubicBezTo>
                  <a:close/>
                </a:path>
              </a:pathLst>
            </a:custGeom>
            <a:solidFill>
              <a:srgbClr val="FFFFEF"/>
            </a:solidFill>
          </p:spPr>
        </p:sp>
        <p:sp>
          <p:nvSpPr>
            <p:cNvPr name="TextBox 8" id="8"/>
            <p:cNvSpPr txBox="true"/>
            <p:nvPr/>
          </p:nvSpPr>
          <p:spPr>
            <a:xfrm>
              <a:off x="0" y="79375"/>
              <a:ext cx="1276328" cy="370534"/>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true" rot="5400000">
            <a:off x="-3063056" y="337862"/>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2">
              <a:extLst>
                <a:ext uri="{96DAC541-7B7A-43D3-8B79-37D633B846F1}">
                  <asvg:svgBlip xmlns:asvg="http://schemas.microsoft.com/office/drawing/2016/SVG/main" r:embed="rId3"/>
                </a:ext>
              </a:extLst>
            </a:blip>
            <a:stretch>
              <a:fillRect l="0" t="-6643" r="0" b="0"/>
            </a:stretch>
          </a:blipFill>
        </p:spPr>
      </p:sp>
      <p:sp>
        <p:nvSpPr>
          <p:cNvPr name="Freeform 10" id="10"/>
          <p:cNvSpPr/>
          <p:nvPr/>
        </p:nvSpPr>
        <p:spPr>
          <a:xfrm flipH="false" flipV="false" rot="0">
            <a:off x="2726296" y="654936"/>
            <a:ext cx="1778089" cy="1613616"/>
          </a:xfrm>
          <a:custGeom>
            <a:avLst/>
            <a:gdLst/>
            <a:ahLst/>
            <a:cxnLst/>
            <a:rect r="r" b="b" t="t" l="l"/>
            <a:pathLst>
              <a:path h="1613616" w="1778089">
                <a:moveTo>
                  <a:pt x="0" y="0"/>
                </a:moveTo>
                <a:lnTo>
                  <a:pt x="1778089" y="0"/>
                </a:lnTo>
                <a:lnTo>
                  <a:pt x="1778089" y="1613616"/>
                </a:lnTo>
                <a:lnTo>
                  <a:pt x="0" y="16136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5122197" y="4857750"/>
            <a:ext cx="12137103" cy="1435305"/>
          </a:xfrm>
          <a:prstGeom prst="rect">
            <a:avLst/>
          </a:prstGeom>
        </p:spPr>
        <p:txBody>
          <a:bodyPr anchor="t" rtlCol="false" tIns="0" lIns="0" bIns="0" rIns="0">
            <a:spAutoFit/>
          </a:bodyPr>
          <a:lstStyle/>
          <a:p>
            <a:pPr algn="r">
              <a:lnSpc>
                <a:spcPts val="10591"/>
              </a:lnSpc>
              <a:spcBef>
                <a:spcPct val="0"/>
              </a:spcBef>
            </a:pPr>
            <a:r>
              <a:rPr lang="en-US" sz="7565">
                <a:solidFill>
                  <a:srgbClr val="34520D"/>
                </a:solidFill>
                <a:latin typeface="Times New Roman"/>
              </a:rPr>
              <a:t>TÍTULO DO TRABALHO</a:t>
            </a:r>
          </a:p>
        </p:txBody>
      </p:sp>
      <p:sp>
        <p:nvSpPr>
          <p:cNvPr name="TextBox 12" id="12"/>
          <p:cNvSpPr txBox="true"/>
          <p:nvPr/>
        </p:nvSpPr>
        <p:spPr>
          <a:xfrm rot="0">
            <a:off x="11979705" y="6178755"/>
            <a:ext cx="5279595" cy="561975"/>
          </a:xfrm>
          <a:prstGeom prst="rect">
            <a:avLst/>
          </a:prstGeom>
        </p:spPr>
        <p:txBody>
          <a:bodyPr anchor="t" rtlCol="false" tIns="0" lIns="0" bIns="0" rIns="0">
            <a:spAutoFit/>
          </a:bodyPr>
          <a:lstStyle/>
          <a:p>
            <a:pPr algn="r">
              <a:lnSpc>
                <a:spcPts val="4199"/>
              </a:lnSpc>
              <a:spcBef>
                <a:spcPct val="0"/>
              </a:spcBef>
            </a:pPr>
            <a:r>
              <a:rPr lang="en-US" sz="2999">
                <a:solidFill>
                  <a:srgbClr val="172900"/>
                </a:solidFill>
                <a:latin typeface="Times New Roman Bold"/>
              </a:rPr>
              <a:t>Autores: Autor 1, Autor 2 ...</a:t>
            </a:r>
          </a:p>
        </p:txBody>
      </p:sp>
      <p:sp>
        <p:nvSpPr>
          <p:cNvPr name="Freeform 13" id="13"/>
          <p:cNvSpPr/>
          <p:nvPr/>
        </p:nvSpPr>
        <p:spPr>
          <a:xfrm flipH="false" flipV="false" rot="0">
            <a:off x="4728738" y="234077"/>
            <a:ext cx="8830524" cy="3289606"/>
          </a:xfrm>
          <a:custGeom>
            <a:avLst/>
            <a:gdLst/>
            <a:ahLst/>
            <a:cxnLst/>
            <a:rect r="r" b="b" t="t" l="l"/>
            <a:pathLst>
              <a:path h="3289606" w="8830524">
                <a:moveTo>
                  <a:pt x="0" y="0"/>
                </a:moveTo>
                <a:lnTo>
                  <a:pt x="8830524" y="0"/>
                </a:lnTo>
                <a:lnTo>
                  <a:pt x="8830524" y="3289606"/>
                </a:lnTo>
                <a:lnTo>
                  <a:pt x="0" y="3289606"/>
                </a:lnTo>
                <a:lnTo>
                  <a:pt x="0" y="0"/>
                </a:lnTo>
                <a:close/>
              </a:path>
            </a:pathLst>
          </a:custGeom>
          <a:blipFill>
            <a:blip r:embed="rId6"/>
            <a:stretch>
              <a:fillRect l="0" t="-22782" r="0" b="-28213"/>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grpSp>
        <p:nvGrpSpPr>
          <p:cNvPr name="Group 2" id="2"/>
          <p:cNvGrpSpPr/>
          <p:nvPr/>
        </p:nvGrpSpPr>
        <p:grpSpPr>
          <a:xfrm rot="0">
            <a:off x="11601846" y="419788"/>
            <a:ext cx="7163655" cy="1217823"/>
            <a:chOff x="0" y="0"/>
            <a:chExt cx="1886724" cy="320744"/>
          </a:xfrm>
        </p:grpSpPr>
        <p:sp>
          <p:nvSpPr>
            <p:cNvPr name="Freeform 3" id="3"/>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4" id="4"/>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2446545" y="600075"/>
            <a:ext cx="5474256"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a:rPr>
              <a:t>Introdução</a:t>
            </a:r>
          </a:p>
        </p:txBody>
      </p:sp>
      <p:sp>
        <p:nvSpPr>
          <p:cNvPr name="TextBox 6" id="6"/>
          <p:cNvSpPr txBox="true"/>
          <p:nvPr/>
        </p:nvSpPr>
        <p:spPr>
          <a:xfrm rot="0">
            <a:off x="4124893" y="1774962"/>
            <a:ext cx="10038214" cy="1152525"/>
          </a:xfrm>
          <a:prstGeom prst="rect">
            <a:avLst/>
          </a:prstGeom>
        </p:spPr>
        <p:txBody>
          <a:bodyPr anchor="t" rtlCol="false" tIns="0" lIns="0" bIns="0" rIns="0">
            <a:spAutoFit/>
          </a:bodyPr>
          <a:lstStyle/>
          <a:p>
            <a:pPr algn="ctr">
              <a:lnSpc>
                <a:spcPts val="8400"/>
              </a:lnSpc>
            </a:pPr>
            <a:r>
              <a:rPr lang="en-US" sz="6000">
                <a:solidFill>
                  <a:srgbClr val="077F05"/>
                </a:solidFill>
                <a:latin typeface="Times New Roman"/>
              </a:rPr>
              <a:t>Problem</a:t>
            </a:r>
          </a:p>
        </p:txBody>
      </p:sp>
      <p:grpSp>
        <p:nvGrpSpPr>
          <p:cNvPr name="Group 7" id="7"/>
          <p:cNvGrpSpPr/>
          <p:nvPr/>
        </p:nvGrpSpPr>
        <p:grpSpPr>
          <a:xfrm rot="0">
            <a:off x="-5476380" y="-461512"/>
            <a:ext cx="7412723" cy="11210025"/>
            <a:chOff x="0" y="0"/>
            <a:chExt cx="1952322" cy="2952434"/>
          </a:xfrm>
        </p:grpSpPr>
        <p:sp>
          <p:nvSpPr>
            <p:cNvPr name="Freeform 8" id="8"/>
            <p:cNvSpPr/>
            <p:nvPr/>
          </p:nvSpPr>
          <p:spPr>
            <a:xfrm flipH="false" flipV="false" rot="0">
              <a:off x="0" y="0"/>
              <a:ext cx="1952322" cy="2952435"/>
            </a:xfrm>
            <a:custGeom>
              <a:avLst/>
              <a:gdLst/>
              <a:ahLst/>
              <a:cxnLst/>
              <a:rect r="r" b="b" t="t" l="l"/>
              <a:pathLst>
                <a:path h="2952435" w="1952322">
                  <a:moveTo>
                    <a:pt x="0" y="0"/>
                  </a:moveTo>
                  <a:lnTo>
                    <a:pt x="1952322" y="0"/>
                  </a:lnTo>
                  <a:lnTo>
                    <a:pt x="1952322" y="2952435"/>
                  </a:lnTo>
                  <a:lnTo>
                    <a:pt x="0" y="2952435"/>
                  </a:lnTo>
                  <a:close/>
                </a:path>
              </a:pathLst>
            </a:custGeom>
            <a:solidFill>
              <a:srgbClr val="077F05">
                <a:alpha val="29804"/>
              </a:srgbClr>
            </a:solidFill>
          </p:spPr>
        </p:sp>
        <p:sp>
          <p:nvSpPr>
            <p:cNvPr name="TextBox 9" id="9"/>
            <p:cNvSpPr txBox="true"/>
            <p:nvPr/>
          </p:nvSpPr>
          <p:spPr>
            <a:xfrm>
              <a:off x="0" y="-47625"/>
              <a:ext cx="1952322" cy="3000059"/>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true" rot="5400000">
            <a:off x="-3063056" y="6517192"/>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2">
              <a:alphaModFix amt="30000"/>
              <a:extLst>
                <a:ext uri="{96DAC541-7B7A-43D3-8B79-37D633B846F1}">
                  <asvg:svgBlip xmlns:asvg="http://schemas.microsoft.com/office/drawing/2016/SVG/main" r:embed="rId3"/>
                </a:ext>
              </a:extLst>
            </a:blip>
            <a:stretch>
              <a:fillRect l="0" t="-6643" r="0" b="0"/>
            </a:stretch>
          </a:blipFill>
        </p:spPr>
      </p:sp>
      <p:sp>
        <p:nvSpPr>
          <p:cNvPr name="Freeform 11" id="11"/>
          <p:cNvSpPr/>
          <p:nvPr/>
        </p:nvSpPr>
        <p:spPr>
          <a:xfrm flipH="false" flipV="true" rot="5400000">
            <a:off x="-3063056" y="391080"/>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2">
              <a:alphaModFix amt="30000"/>
              <a:extLst>
                <a:ext uri="{96DAC541-7B7A-43D3-8B79-37D633B846F1}">
                  <asvg:svgBlip xmlns:asvg="http://schemas.microsoft.com/office/drawing/2016/SVG/main" r:embed="rId3"/>
                </a:ext>
              </a:extLst>
            </a:blip>
            <a:stretch>
              <a:fillRect l="0" t="-6643" r="0" b="0"/>
            </a:stretch>
          </a:blipFill>
        </p:spPr>
      </p:sp>
      <p:grpSp>
        <p:nvGrpSpPr>
          <p:cNvPr name="Group 12" id="12"/>
          <p:cNvGrpSpPr/>
          <p:nvPr/>
        </p:nvGrpSpPr>
        <p:grpSpPr>
          <a:xfrm rot="0">
            <a:off x="1597825" y="3600450"/>
            <a:ext cx="4878785" cy="5045974"/>
            <a:chOff x="0" y="0"/>
            <a:chExt cx="1416693" cy="1465241"/>
          </a:xfrm>
        </p:grpSpPr>
        <p:sp>
          <p:nvSpPr>
            <p:cNvPr name="Freeform 13" id="13"/>
            <p:cNvSpPr/>
            <p:nvPr/>
          </p:nvSpPr>
          <p:spPr>
            <a:xfrm flipH="false" flipV="false" rot="0">
              <a:off x="0" y="0"/>
              <a:ext cx="1416693" cy="1465241"/>
            </a:xfrm>
            <a:custGeom>
              <a:avLst/>
              <a:gdLst/>
              <a:ahLst/>
              <a:cxnLst/>
              <a:rect r="r" b="b" t="t" l="l"/>
              <a:pathLst>
                <a:path h="1465241" w="1416693">
                  <a:moveTo>
                    <a:pt x="80930" y="0"/>
                  </a:moveTo>
                  <a:lnTo>
                    <a:pt x="1335764" y="0"/>
                  </a:lnTo>
                  <a:cubicBezTo>
                    <a:pt x="1380460" y="0"/>
                    <a:pt x="1416693" y="36233"/>
                    <a:pt x="1416693" y="80930"/>
                  </a:cubicBezTo>
                  <a:lnTo>
                    <a:pt x="1416693" y="1384312"/>
                  </a:lnTo>
                  <a:cubicBezTo>
                    <a:pt x="1416693" y="1429008"/>
                    <a:pt x="1380460" y="1465241"/>
                    <a:pt x="1335764" y="1465241"/>
                  </a:cubicBezTo>
                  <a:lnTo>
                    <a:pt x="80930" y="1465241"/>
                  </a:lnTo>
                  <a:cubicBezTo>
                    <a:pt x="36233" y="1465241"/>
                    <a:pt x="0" y="1429008"/>
                    <a:pt x="0" y="1384312"/>
                  </a:cubicBezTo>
                  <a:lnTo>
                    <a:pt x="0" y="80930"/>
                  </a:lnTo>
                  <a:cubicBezTo>
                    <a:pt x="0" y="36233"/>
                    <a:pt x="36233" y="0"/>
                    <a:pt x="80930" y="0"/>
                  </a:cubicBezTo>
                  <a:close/>
                </a:path>
              </a:pathLst>
            </a:custGeom>
            <a:solidFill>
              <a:srgbClr val="75D481"/>
            </a:solidFill>
          </p:spPr>
        </p:sp>
        <p:sp>
          <p:nvSpPr>
            <p:cNvPr name="TextBox 14" id="14"/>
            <p:cNvSpPr txBox="true"/>
            <p:nvPr/>
          </p:nvSpPr>
          <p:spPr>
            <a:xfrm>
              <a:off x="0" y="-38100"/>
              <a:ext cx="1416693" cy="1503341"/>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6805787" y="3600450"/>
            <a:ext cx="4878785" cy="5045974"/>
            <a:chOff x="0" y="0"/>
            <a:chExt cx="1416693" cy="1465241"/>
          </a:xfrm>
        </p:grpSpPr>
        <p:sp>
          <p:nvSpPr>
            <p:cNvPr name="Freeform 16" id="16"/>
            <p:cNvSpPr/>
            <p:nvPr/>
          </p:nvSpPr>
          <p:spPr>
            <a:xfrm flipH="false" flipV="false" rot="0">
              <a:off x="0" y="0"/>
              <a:ext cx="1416693" cy="1465241"/>
            </a:xfrm>
            <a:custGeom>
              <a:avLst/>
              <a:gdLst/>
              <a:ahLst/>
              <a:cxnLst/>
              <a:rect r="r" b="b" t="t" l="l"/>
              <a:pathLst>
                <a:path h="1465241" w="1416693">
                  <a:moveTo>
                    <a:pt x="80930" y="0"/>
                  </a:moveTo>
                  <a:lnTo>
                    <a:pt x="1335764" y="0"/>
                  </a:lnTo>
                  <a:cubicBezTo>
                    <a:pt x="1380460" y="0"/>
                    <a:pt x="1416693" y="36233"/>
                    <a:pt x="1416693" y="80930"/>
                  </a:cubicBezTo>
                  <a:lnTo>
                    <a:pt x="1416693" y="1384312"/>
                  </a:lnTo>
                  <a:cubicBezTo>
                    <a:pt x="1416693" y="1429008"/>
                    <a:pt x="1380460" y="1465241"/>
                    <a:pt x="1335764" y="1465241"/>
                  </a:cubicBezTo>
                  <a:lnTo>
                    <a:pt x="80930" y="1465241"/>
                  </a:lnTo>
                  <a:cubicBezTo>
                    <a:pt x="36233" y="1465241"/>
                    <a:pt x="0" y="1429008"/>
                    <a:pt x="0" y="1384312"/>
                  </a:cubicBezTo>
                  <a:lnTo>
                    <a:pt x="0" y="80930"/>
                  </a:lnTo>
                  <a:cubicBezTo>
                    <a:pt x="0" y="36233"/>
                    <a:pt x="36233" y="0"/>
                    <a:pt x="80930" y="0"/>
                  </a:cubicBezTo>
                  <a:close/>
                </a:path>
              </a:pathLst>
            </a:custGeom>
            <a:solidFill>
              <a:srgbClr val="75D481"/>
            </a:solidFill>
          </p:spPr>
        </p:sp>
        <p:sp>
          <p:nvSpPr>
            <p:cNvPr name="TextBox 17" id="17"/>
            <p:cNvSpPr txBox="true"/>
            <p:nvPr/>
          </p:nvSpPr>
          <p:spPr>
            <a:xfrm>
              <a:off x="0" y="-38100"/>
              <a:ext cx="1416693" cy="1503341"/>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2013749" y="3600450"/>
            <a:ext cx="4878785" cy="5045974"/>
            <a:chOff x="0" y="0"/>
            <a:chExt cx="1416693" cy="1465241"/>
          </a:xfrm>
        </p:grpSpPr>
        <p:sp>
          <p:nvSpPr>
            <p:cNvPr name="Freeform 19" id="19"/>
            <p:cNvSpPr/>
            <p:nvPr/>
          </p:nvSpPr>
          <p:spPr>
            <a:xfrm flipH="false" flipV="false" rot="0">
              <a:off x="0" y="0"/>
              <a:ext cx="1416693" cy="1465241"/>
            </a:xfrm>
            <a:custGeom>
              <a:avLst/>
              <a:gdLst/>
              <a:ahLst/>
              <a:cxnLst/>
              <a:rect r="r" b="b" t="t" l="l"/>
              <a:pathLst>
                <a:path h="1465241" w="1416693">
                  <a:moveTo>
                    <a:pt x="80930" y="0"/>
                  </a:moveTo>
                  <a:lnTo>
                    <a:pt x="1335764" y="0"/>
                  </a:lnTo>
                  <a:cubicBezTo>
                    <a:pt x="1380460" y="0"/>
                    <a:pt x="1416693" y="36233"/>
                    <a:pt x="1416693" y="80930"/>
                  </a:cubicBezTo>
                  <a:lnTo>
                    <a:pt x="1416693" y="1384312"/>
                  </a:lnTo>
                  <a:cubicBezTo>
                    <a:pt x="1416693" y="1429008"/>
                    <a:pt x="1380460" y="1465241"/>
                    <a:pt x="1335764" y="1465241"/>
                  </a:cubicBezTo>
                  <a:lnTo>
                    <a:pt x="80930" y="1465241"/>
                  </a:lnTo>
                  <a:cubicBezTo>
                    <a:pt x="36233" y="1465241"/>
                    <a:pt x="0" y="1429008"/>
                    <a:pt x="0" y="1384312"/>
                  </a:cubicBezTo>
                  <a:lnTo>
                    <a:pt x="0" y="80930"/>
                  </a:lnTo>
                  <a:cubicBezTo>
                    <a:pt x="0" y="36233"/>
                    <a:pt x="36233" y="0"/>
                    <a:pt x="80930" y="0"/>
                  </a:cubicBezTo>
                  <a:close/>
                </a:path>
              </a:pathLst>
            </a:custGeom>
            <a:solidFill>
              <a:srgbClr val="75D481"/>
            </a:solidFill>
          </p:spPr>
        </p:sp>
        <p:sp>
          <p:nvSpPr>
            <p:cNvPr name="TextBox 20" id="20"/>
            <p:cNvSpPr txBox="true"/>
            <p:nvPr/>
          </p:nvSpPr>
          <p:spPr>
            <a:xfrm>
              <a:off x="0" y="-38100"/>
              <a:ext cx="1416693" cy="1503341"/>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1788689" y="4823268"/>
            <a:ext cx="4497056" cy="3248025"/>
          </a:xfrm>
          <a:prstGeom prst="rect">
            <a:avLst/>
          </a:prstGeom>
        </p:spPr>
        <p:txBody>
          <a:bodyPr anchor="t" rtlCol="false" tIns="0" lIns="0" bIns="0" rIns="0">
            <a:spAutoFit/>
          </a:bodyPr>
          <a:lstStyle/>
          <a:p>
            <a:pPr algn="ctr">
              <a:lnSpc>
                <a:spcPts val="4200"/>
              </a:lnSpc>
            </a:pPr>
            <a:r>
              <a:rPr lang="en-US" sz="3000">
                <a:solidFill>
                  <a:srgbClr val="000000"/>
                </a:solidFill>
                <a:latin typeface="Times New Roman"/>
              </a:rPr>
              <a:t>Lorem ipsum dolor sit amet, consectetur adipiscing elit, sed do eiusmod tempor incididunt ut labore et dolore magna aliqua.</a:t>
            </a:r>
          </a:p>
        </p:txBody>
      </p:sp>
      <p:sp>
        <p:nvSpPr>
          <p:cNvPr name="TextBox 22" id="22"/>
          <p:cNvSpPr txBox="true"/>
          <p:nvPr/>
        </p:nvSpPr>
        <p:spPr>
          <a:xfrm rot="0">
            <a:off x="2066757" y="4023181"/>
            <a:ext cx="3940920" cy="755650"/>
          </a:xfrm>
          <a:prstGeom prst="rect">
            <a:avLst/>
          </a:prstGeom>
        </p:spPr>
        <p:txBody>
          <a:bodyPr anchor="t" rtlCol="false" tIns="0" lIns="0" bIns="0" rIns="0">
            <a:spAutoFit/>
          </a:bodyPr>
          <a:lstStyle/>
          <a:p>
            <a:pPr algn="ctr">
              <a:lnSpc>
                <a:spcPts val="5599"/>
              </a:lnSpc>
            </a:pPr>
            <a:r>
              <a:rPr lang="en-US" sz="3999">
                <a:solidFill>
                  <a:srgbClr val="000000"/>
                </a:solidFill>
                <a:latin typeface="Times New Roman Bold"/>
              </a:rPr>
              <a:t>Problem 1</a:t>
            </a:r>
          </a:p>
        </p:txBody>
      </p:sp>
      <p:sp>
        <p:nvSpPr>
          <p:cNvPr name="TextBox 23" id="23"/>
          <p:cNvSpPr txBox="true"/>
          <p:nvPr/>
        </p:nvSpPr>
        <p:spPr>
          <a:xfrm rot="0">
            <a:off x="6996652" y="4823268"/>
            <a:ext cx="4497056" cy="3248025"/>
          </a:xfrm>
          <a:prstGeom prst="rect">
            <a:avLst/>
          </a:prstGeom>
        </p:spPr>
        <p:txBody>
          <a:bodyPr anchor="t" rtlCol="false" tIns="0" lIns="0" bIns="0" rIns="0">
            <a:spAutoFit/>
          </a:bodyPr>
          <a:lstStyle/>
          <a:p>
            <a:pPr algn="ctr">
              <a:lnSpc>
                <a:spcPts val="4200"/>
              </a:lnSpc>
            </a:pPr>
            <a:r>
              <a:rPr lang="en-US" sz="3000">
                <a:solidFill>
                  <a:srgbClr val="000000"/>
                </a:solidFill>
                <a:latin typeface="Times New Roman"/>
              </a:rPr>
              <a:t>Lorem ipsum dolor sit amet, consectetur adipiscing elit, sed do eiusmod tempor incididunt ut labore et dolore magna aliqua.</a:t>
            </a:r>
          </a:p>
        </p:txBody>
      </p:sp>
      <p:sp>
        <p:nvSpPr>
          <p:cNvPr name="TextBox 24" id="24"/>
          <p:cNvSpPr txBox="true"/>
          <p:nvPr/>
        </p:nvSpPr>
        <p:spPr>
          <a:xfrm rot="0">
            <a:off x="7274720" y="4023181"/>
            <a:ext cx="3940920" cy="755650"/>
          </a:xfrm>
          <a:prstGeom prst="rect">
            <a:avLst/>
          </a:prstGeom>
        </p:spPr>
        <p:txBody>
          <a:bodyPr anchor="t" rtlCol="false" tIns="0" lIns="0" bIns="0" rIns="0">
            <a:spAutoFit/>
          </a:bodyPr>
          <a:lstStyle/>
          <a:p>
            <a:pPr algn="ctr">
              <a:lnSpc>
                <a:spcPts val="5599"/>
              </a:lnSpc>
            </a:pPr>
            <a:r>
              <a:rPr lang="en-US" sz="3999">
                <a:solidFill>
                  <a:srgbClr val="000000"/>
                </a:solidFill>
                <a:latin typeface="Times New Roman Bold"/>
              </a:rPr>
              <a:t>Problem 2</a:t>
            </a:r>
          </a:p>
        </p:txBody>
      </p:sp>
      <p:sp>
        <p:nvSpPr>
          <p:cNvPr name="TextBox 25" id="25"/>
          <p:cNvSpPr txBox="true"/>
          <p:nvPr/>
        </p:nvSpPr>
        <p:spPr>
          <a:xfrm rot="0">
            <a:off x="12208447" y="4823268"/>
            <a:ext cx="4497056" cy="3248025"/>
          </a:xfrm>
          <a:prstGeom prst="rect">
            <a:avLst/>
          </a:prstGeom>
        </p:spPr>
        <p:txBody>
          <a:bodyPr anchor="t" rtlCol="false" tIns="0" lIns="0" bIns="0" rIns="0">
            <a:spAutoFit/>
          </a:bodyPr>
          <a:lstStyle/>
          <a:p>
            <a:pPr algn="ctr">
              <a:lnSpc>
                <a:spcPts val="4200"/>
              </a:lnSpc>
            </a:pPr>
            <a:r>
              <a:rPr lang="en-US" sz="3000">
                <a:solidFill>
                  <a:srgbClr val="000000"/>
                </a:solidFill>
                <a:latin typeface="Times New Roman"/>
              </a:rPr>
              <a:t>Lorem ipsum dolor sit amet, consectetur adipiscing elit, sed do eiusmod tempor incididunt ut labore et dolore magna aliqua.</a:t>
            </a:r>
          </a:p>
        </p:txBody>
      </p:sp>
      <p:sp>
        <p:nvSpPr>
          <p:cNvPr name="TextBox 26" id="26"/>
          <p:cNvSpPr txBox="true"/>
          <p:nvPr/>
        </p:nvSpPr>
        <p:spPr>
          <a:xfrm rot="0">
            <a:off x="12486515" y="4023181"/>
            <a:ext cx="3940920" cy="755650"/>
          </a:xfrm>
          <a:prstGeom prst="rect">
            <a:avLst/>
          </a:prstGeom>
        </p:spPr>
        <p:txBody>
          <a:bodyPr anchor="t" rtlCol="false" tIns="0" lIns="0" bIns="0" rIns="0">
            <a:spAutoFit/>
          </a:bodyPr>
          <a:lstStyle/>
          <a:p>
            <a:pPr algn="ctr">
              <a:lnSpc>
                <a:spcPts val="5599"/>
              </a:lnSpc>
            </a:pPr>
            <a:r>
              <a:rPr lang="en-US" sz="3999">
                <a:solidFill>
                  <a:srgbClr val="000000"/>
                </a:solidFill>
                <a:latin typeface="Times New Roman Bold"/>
              </a:rPr>
              <a:t>Problem 1</a:t>
            </a:r>
          </a:p>
        </p:txBody>
      </p:sp>
      <p:sp>
        <p:nvSpPr>
          <p:cNvPr name="Freeform 27" id="27"/>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4"/>
            <a:stretch>
              <a:fillRect l="-3212" t="-80080" r="-2687" b="-80025"/>
            </a:stretch>
          </a:blipFill>
        </p:spPr>
      </p:sp>
      <p:sp>
        <p:nvSpPr>
          <p:cNvPr name="Freeform 28" id="28"/>
          <p:cNvSpPr/>
          <p:nvPr/>
        </p:nvSpPr>
        <p:spPr>
          <a:xfrm flipH="false" flipV="false" rot="0">
            <a:off x="2726296" y="654936"/>
            <a:ext cx="1778089" cy="1613616"/>
          </a:xfrm>
          <a:custGeom>
            <a:avLst/>
            <a:gdLst/>
            <a:ahLst/>
            <a:cxnLst/>
            <a:rect r="r" b="b" t="t" l="l"/>
            <a:pathLst>
              <a:path h="1613616" w="1778089">
                <a:moveTo>
                  <a:pt x="0" y="0"/>
                </a:moveTo>
                <a:lnTo>
                  <a:pt x="1778089" y="0"/>
                </a:lnTo>
                <a:lnTo>
                  <a:pt x="1778089" y="1613616"/>
                </a:lnTo>
                <a:lnTo>
                  <a:pt x="0" y="16136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0">
            <a:off x="673240" y="335708"/>
            <a:ext cx="2780718" cy="1035892"/>
          </a:xfrm>
          <a:custGeom>
            <a:avLst/>
            <a:gdLst/>
            <a:ahLst/>
            <a:cxnLst/>
            <a:rect r="r" b="b" t="t" l="l"/>
            <a:pathLst>
              <a:path h="1035892" w="2780718">
                <a:moveTo>
                  <a:pt x="0" y="0"/>
                </a:moveTo>
                <a:lnTo>
                  <a:pt x="2780717" y="0"/>
                </a:lnTo>
                <a:lnTo>
                  <a:pt x="2780717" y="1035892"/>
                </a:lnTo>
                <a:lnTo>
                  <a:pt x="0" y="1035892"/>
                </a:lnTo>
                <a:lnTo>
                  <a:pt x="0" y="0"/>
                </a:lnTo>
                <a:close/>
              </a:path>
            </a:pathLst>
          </a:custGeom>
          <a:blipFill>
            <a:blip r:embed="rId7"/>
            <a:stretch>
              <a:fillRect l="0" t="-22782" r="0" b="-28213"/>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2"/>
            <a:stretch>
              <a:fillRect l="-3212" t="-80080" r="-2687" b="-80025"/>
            </a:stretch>
          </a:blipFill>
        </p:spPr>
      </p:sp>
      <p:grpSp>
        <p:nvGrpSpPr>
          <p:cNvPr name="Group 3" id="3"/>
          <p:cNvGrpSpPr/>
          <p:nvPr/>
        </p:nvGrpSpPr>
        <p:grpSpPr>
          <a:xfrm rot="0">
            <a:off x="11601846" y="419788"/>
            <a:ext cx="7163655" cy="1217823"/>
            <a:chOff x="0" y="0"/>
            <a:chExt cx="1886724" cy="320744"/>
          </a:xfrm>
        </p:grpSpPr>
        <p:sp>
          <p:nvSpPr>
            <p:cNvPr name="Freeform 4" id="4"/>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5" id="5"/>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1795317" y="600075"/>
            <a:ext cx="6492683"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Bold"/>
              </a:rPr>
              <a:t>Objetivo</a:t>
            </a:r>
          </a:p>
        </p:txBody>
      </p:sp>
      <p:sp>
        <p:nvSpPr>
          <p:cNvPr name="TextBox 7" id="7"/>
          <p:cNvSpPr txBox="true"/>
          <p:nvPr/>
        </p:nvSpPr>
        <p:spPr>
          <a:xfrm rot="0">
            <a:off x="2323720" y="3990975"/>
            <a:ext cx="14935580" cy="1647825"/>
          </a:xfrm>
          <a:prstGeom prst="rect">
            <a:avLst/>
          </a:prstGeom>
        </p:spPr>
        <p:txBody>
          <a:bodyPr anchor="t" rtlCol="false" tIns="0" lIns="0" bIns="0" rIns="0">
            <a:spAutoFit/>
          </a:bodyPr>
          <a:lstStyle/>
          <a:p>
            <a:pPr>
              <a:lnSpc>
                <a:spcPts val="4200"/>
              </a:lnSpc>
            </a:pPr>
            <a:r>
              <a:rPr lang="en-US" sz="3000">
                <a:solidFill>
                  <a:srgbClr val="077F05"/>
                </a:solidFill>
                <a:latin typeface="Times New Roman"/>
              </a:rPr>
              <a:t>Lorem ipsum dolor sit amet, consectetur adipiscing elit, sed do eiusmod tempor incididunt ut labore et dolore magna aliqua. Ut enim ad minim veniam, quis nostrud exercitation ullamco laboris nisi ut aliquip ex ea commodo consequat.</a:t>
            </a:r>
          </a:p>
        </p:txBody>
      </p:sp>
      <p:grpSp>
        <p:nvGrpSpPr>
          <p:cNvPr name="Group 8" id="8"/>
          <p:cNvGrpSpPr/>
          <p:nvPr/>
        </p:nvGrpSpPr>
        <p:grpSpPr>
          <a:xfrm rot="0">
            <a:off x="-5476380" y="-461512"/>
            <a:ext cx="7412723" cy="11210025"/>
            <a:chOff x="0" y="0"/>
            <a:chExt cx="1952322" cy="2952434"/>
          </a:xfrm>
        </p:grpSpPr>
        <p:sp>
          <p:nvSpPr>
            <p:cNvPr name="Freeform 9" id="9"/>
            <p:cNvSpPr/>
            <p:nvPr/>
          </p:nvSpPr>
          <p:spPr>
            <a:xfrm flipH="false" flipV="false" rot="0">
              <a:off x="0" y="0"/>
              <a:ext cx="1952322" cy="2952435"/>
            </a:xfrm>
            <a:custGeom>
              <a:avLst/>
              <a:gdLst/>
              <a:ahLst/>
              <a:cxnLst/>
              <a:rect r="r" b="b" t="t" l="l"/>
              <a:pathLst>
                <a:path h="2952435" w="1952322">
                  <a:moveTo>
                    <a:pt x="0" y="0"/>
                  </a:moveTo>
                  <a:lnTo>
                    <a:pt x="1952322" y="0"/>
                  </a:lnTo>
                  <a:lnTo>
                    <a:pt x="1952322" y="2952435"/>
                  </a:lnTo>
                  <a:lnTo>
                    <a:pt x="0" y="2952435"/>
                  </a:lnTo>
                  <a:close/>
                </a:path>
              </a:pathLst>
            </a:custGeom>
            <a:solidFill>
              <a:srgbClr val="077F05">
                <a:alpha val="29804"/>
              </a:srgbClr>
            </a:solidFill>
          </p:spPr>
        </p:sp>
        <p:sp>
          <p:nvSpPr>
            <p:cNvPr name="TextBox 10" id="10"/>
            <p:cNvSpPr txBox="true"/>
            <p:nvPr/>
          </p:nvSpPr>
          <p:spPr>
            <a:xfrm>
              <a:off x="0" y="-47625"/>
              <a:ext cx="1952322" cy="3000059"/>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true" rot="5400000">
            <a:off x="-3063056" y="6517192"/>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3">
              <a:alphaModFix amt="30000"/>
              <a:extLst>
                <a:ext uri="{96DAC541-7B7A-43D3-8B79-37D633B846F1}">
                  <asvg:svgBlip xmlns:asvg="http://schemas.microsoft.com/office/drawing/2016/SVG/main" r:embed="rId4"/>
                </a:ext>
              </a:extLst>
            </a:blip>
            <a:stretch>
              <a:fillRect l="0" t="-6643" r="0" b="0"/>
            </a:stretch>
          </a:blipFill>
        </p:spPr>
      </p:sp>
      <p:sp>
        <p:nvSpPr>
          <p:cNvPr name="Freeform 12" id="12"/>
          <p:cNvSpPr/>
          <p:nvPr/>
        </p:nvSpPr>
        <p:spPr>
          <a:xfrm flipH="false" flipV="true" rot="5400000">
            <a:off x="-3063056" y="391080"/>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3">
              <a:alphaModFix amt="30000"/>
              <a:extLst>
                <a:ext uri="{96DAC541-7B7A-43D3-8B79-37D633B846F1}">
                  <asvg:svgBlip xmlns:asvg="http://schemas.microsoft.com/office/drawing/2016/SVG/main" r:embed="rId4"/>
                </a:ext>
              </a:extLst>
            </a:blip>
            <a:stretch>
              <a:fillRect l="0" t="-6643" r="0" b="0"/>
            </a:stretch>
          </a:blipFill>
        </p:spPr>
      </p:sp>
      <p:sp>
        <p:nvSpPr>
          <p:cNvPr name="Freeform 13" id="13"/>
          <p:cNvSpPr/>
          <p:nvPr/>
        </p:nvSpPr>
        <p:spPr>
          <a:xfrm flipH="false" flipV="false" rot="0">
            <a:off x="673240" y="335708"/>
            <a:ext cx="2780718" cy="1035892"/>
          </a:xfrm>
          <a:custGeom>
            <a:avLst/>
            <a:gdLst/>
            <a:ahLst/>
            <a:cxnLst/>
            <a:rect r="r" b="b" t="t" l="l"/>
            <a:pathLst>
              <a:path h="1035892" w="2780718">
                <a:moveTo>
                  <a:pt x="0" y="0"/>
                </a:moveTo>
                <a:lnTo>
                  <a:pt x="2780717" y="0"/>
                </a:lnTo>
                <a:lnTo>
                  <a:pt x="2780717" y="1035892"/>
                </a:lnTo>
                <a:lnTo>
                  <a:pt x="0" y="1035892"/>
                </a:lnTo>
                <a:lnTo>
                  <a:pt x="0" y="0"/>
                </a:lnTo>
                <a:close/>
              </a:path>
            </a:pathLst>
          </a:custGeom>
          <a:blipFill>
            <a:blip r:embed="rId5"/>
            <a:stretch>
              <a:fillRect l="0" t="-22782" r="0" b="-28213"/>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2"/>
            <a:stretch>
              <a:fillRect l="-3212" t="-80080" r="-2687" b="-80025"/>
            </a:stretch>
          </a:blipFill>
        </p:spPr>
      </p:sp>
      <p:grpSp>
        <p:nvGrpSpPr>
          <p:cNvPr name="Group 3" id="3"/>
          <p:cNvGrpSpPr/>
          <p:nvPr/>
        </p:nvGrpSpPr>
        <p:grpSpPr>
          <a:xfrm rot="0">
            <a:off x="11601846" y="419788"/>
            <a:ext cx="7163655" cy="1217823"/>
            <a:chOff x="0" y="0"/>
            <a:chExt cx="1886724" cy="320744"/>
          </a:xfrm>
        </p:grpSpPr>
        <p:sp>
          <p:nvSpPr>
            <p:cNvPr name="Freeform 4" id="4"/>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5" id="5"/>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1760772" y="600075"/>
            <a:ext cx="6492683"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Bold"/>
              </a:rPr>
              <a:t>Metodologia</a:t>
            </a:r>
          </a:p>
        </p:txBody>
      </p:sp>
      <p:pic>
        <p:nvPicPr>
          <p:cNvPr name="Picture 7" id="7"/>
          <p:cNvPicPr>
            <a:picLocks noChangeAspect="true"/>
          </p:cNvPicPr>
          <p:nvPr/>
        </p:nvPicPr>
        <p:blipFill>
          <a:blip r:embed="rId3"/>
          <a:stretch>
            <a:fillRect/>
          </a:stretch>
        </p:blipFill>
        <p:spPr>
          <a:xfrm rot="0">
            <a:off x="847686" y="1608904"/>
            <a:ext cx="8551852" cy="7793094"/>
          </a:xfrm>
          <a:prstGeom prst="rect">
            <a:avLst/>
          </a:prstGeom>
        </p:spPr>
      </p:pic>
      <p:sp>
        <p:nvSpPr>
          <p:cNvPr name="TextBox 8" id="8"/>
          <p:cNvSpPr txBox="true"/>
          <p:nvPr/>
        </p:nvSpPr>
        <p:spPr>
          <a:xfrm rot="0">
            <a:off x="9394395" y="2752725"/>
            <a:ext cx="7512480" cy="4314825"/>
          </a:xfrm>
          <a:prstGeom prst="rect">
            <a:avLst/>
          </a:prstGeom>
        </p:spPr>
        <p:txBody>
          <a:bodyPr anchor="t" rtlCol="false" tIns="0" lIns="0" bIns="0" rIns="0">
            <a:spAutoFit/>
          </a:bodyPr>
          <a:lstStyle/>
          <a:p>
            <a:pPr algn="just">
              <a:lnSpc>
                <a:spcPts val="4200"/>
              </a:lnSpc>
            </a:pPr>
            <a:r>
              <a:rPr lang="en-US" sz="3000">
                <a:solidFill>
                  <a:srgbClr val="077F05"/>
                </a:solidFill>
                <a:latin typeface="Times New Roman"/>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grpSp>
        <p:nvGrpSpPr>
          <p:cNvPr name="Group 9" id="9"/>
          <p:cNvGrpSpPr/>
          <p:nvPr/>
        </p:nvGrpSpPr>
        <p:grpSpPr>
          <a:xfrm rot="0">
            <a:off x="-5476380" y="-461512"/>
            <a:ext cx="7412723" cy="11210025"/>
            <a:chOff x="0" y="0"/>
            <a:chExt cx="1952322" cy="2952434"/>
          </a:xfrm>
        </p:grpSpPr>
        <p:sp>
          <p:nvSpPr>
            <p:cNvPr name="Freeform 10" id="10"/>
            <p:cNvSpPr/>
            <p:nvPr/>
          </p:nvSpPr>
          <p:spPr>
            <a:xfrm flipH="false" flipV="false" rot="0">
              <a:off x="0" y="0"/>
              <a:ext cx="1952322" cy="2952435"/>
            </a:xfrm>
            <a:custGeom>
              <a:avLst/>
              <a:gdLst/>
              <a:ahLst/>
              <a:cxnLst/>
              <a:rect r="r" b="b" t="t" l="l"/>
              <a:pathLst>
                <a:path h="2952435" w="1952322">
                  <a:moveTo>
                    <a:pt x="0" y="0"/>
                  </a:moveTo>
                  <a:lnTo>
                    <a:pt x="1952322" y="0"/>
                  </a:lnTo>
                  <a:lnTo>
                    <a:pt x="1952322" y="2952435"/>
                  </a:lnTo>
                  <a:lnTo>
                    <a:pt x="0" y="2952435"/>
                  </a:lnTo>
                  <a:close/>
                </a:path>
              </a:pathLst>
            </a:custGeom>
            <a:solidFill>
              <a:srgbClr val="077F05">
                <a:alpha val="29804"/>
              </a:srgbClr>
            </a:solidFill>
          </p:spPr>
        </p:sp>
        <p:sp>
          <p:nvSpPr>
            <p:cNvPr name="TextBox 11" id="11"/>
            <p:cNvSpPr txBox="true"/>
            <p:nvPr/>
          </p:nvSpPr>
          <p:spPr>
            <a:xfrm>
              <a:off x="0" y="-47625"/>
              <a:ext cx="1952322" cy="3000059"/>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true" rot="5400000">
            <a:off x="-3063056" y="6517192"/>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4">
              <a:alphaModFix amt="30000"/>
              <a:extLst>
                <a:ext uri="{96DAC541-7B7A-43D3-8B79-37D633B846F1}">
                  <asvg:svgBlip xmlns:asvg="http://schemas.microsoft.com/office/drawing/2016/SVG/main" r:embed="rId5"/>
                </a:ext>
              </a:extLst>
            </a:blip>
            <a:stretch>
              <a:fillRect l="0" t="-6643" r="0" b="0"/>
            </a:stretch>
          </a:blipFill>
        </p:spPr>
      </p:sp>
      <p:sp>
        <p:nvSpPr>
          <p:cNvPr name="Freeform 13" id="13"/>
          <p:cNvSpPr/>
          <p:nvPr/>
        </p:nvSpPr>
        <p:spPr>
          <a:xfrm flipH="false" flipV="true" rot="5400000">
            <a:off x="-3063056" y="391080"/>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4">
              <a:alphaModFix amt="30000"/>
              <a:extLst>
                <a:ext uri="{96DAC541-7B7A-43D3-8B79-37D633B846F1}">
                  <asvg:svgBlip xmlns:asvg="http://schemas.microsoft.com/office/drawing/2016/SVG/main" r:embed="rId5"/>
                </a:ext>
              </a:extLst>
            </a:blip>
            <a:stretch>
              <a:fillRect l="0" t="-6643" r="0" b="0"/>
            </a:stretch>
          </a:blipFill>
        </p:spPr>
      </p:sp>
      <p:sp>
        <p:nvSpPr>
          <p:cNvPr name="Freeform 14" id="14"/>
          <p:cNvSpPr/>
          <p:nvPr/>
        </p:nvSpPr>
        <p:spPr>
          <a:xfrm flipH="false" flipV="false" rot="0">
            <a:off x="673240" y="335708"/>
            <a:ext cx="2780718" cy="1035892"/>
          </a:xfrm>
          <a:custGeom>
            <a:avLst/>
            <a:gdLst/>
            <a:ahLst/>
            <a:cxnLst/>
            <a:rect r="r" b="b" t="t" l="l"/>
            <a:pathLst>
              <a:path h="1035892" w="2780718">
                <a:moveTo>
                  <a:pt x="0" y="0"/>
                </a:moveTo>
                <a:lnTo>
                  <a:pt x="2780717" y="0"/>
                </a:lnTo>
                <a:lnTo>
                  <a:pt x="2780717" y="1035892"/>
                </a:lnTo>
                <a:lnTo>
                  <a:pt x="0" y="1035892"/>
                </a:lnTo>
                <a:lnTo>
                  <a:pt x="0" y="0"/>
                </a:lnTo>
                <a:close/>
              </a:path>
            </a:pathLst>
          </a:custGeom>
          <a:blipFill>
            <a:blip r:embed="rId6"/>
            <a:stretch>
              <a:fillRect l="0" t="-22782" r="0" b="-28213"/>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2"/>
            <a:stretch>
              <a:fillRect l="-3212" t="-80080" r="-2687" b="-80025"/>
            </a:stretch>
          </a:blipFill>
        </p:spPr>
      </p:sp>
      <p:grpSp>
        <p:nvGrpSpPr>
          <p:cNvPr name="Group 3" id="3"/>
          <p:cNvGrpSpPr/>
          <p:nvPr/>
        </p:nvGrpSpPr>
        <p:grpSpPr>
          <a:xfrm rot="0">
            <a:off x="11601846" y="419788"/>
            <a:ext cx="7163655" cy="1217823"/>
            <a:chOff x="0" y="0"/>
            <a:chExt cx="1886724" cy="320744"/>
          </a:xfrm>
        </p:grpSpPr>
        <p:sp>
          <p:nvSpPr>
            <p:cNvPr name="Freeform 4" id="4"/>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5" id="5"/>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1760772" y="600075"/>
            <a:ext cx="6492683"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Bold"/>
              </a:rPr>
              <a:t>Resultados</a:t>
            </a:r>
          </a:p>
        </p:txBody>
      </p:sp>
      <p:sp>
        <p:nvSpPr>
          <p:cNvPr name="TextBox 7" id="7"/>
          <p:cNvSpPr txBox="true"/>
          <p:nvPr/>
        </p:nvSpPr>
        <p:spPr>
          <a:xfrm rot="0">
            <a:off x="9394395" y="2895600"/>
            <a:ext cx="7512480" cy="5314950"/>
          </a:xfrm>
          <a:prstGeom prst="rect">
            <a:avLst/>
          </a:prstGeom>
        </p:spPr>
        <p:txBody>
          <a:bodyPr anchor="t" rtlCol="false" tIns="0" lIns="0" bIns="0" rIns="0">
            <a:spAutoFit/>
          </a:bodyPr>
          <a:lstStyle/>
          <a:p>
            <a:pPr algn="just">
              <a:lnSpc>
                <a:spcPts val="4200"/>
              </a:lnSpc>
            </a:pPr>
            <a:r>
              <a:rPr lang="en-US" sz="3000">
                <a:solidFill>
                  <a:srgbClr val="077F05"/>
                </a:solidFill>
                <a:latin typeface="Gare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graphicFrame>
        <p:nvGraphicFramePr>
          <p:cNvPr name="Table 8" id="8"/>
          <p:cNvGraphicFramePr>
            <a:graphicFrameLocks noGrp="true"/>
          </p:cNvGraphicFramePr>
          <p:nvPr/>
        </p:nvGraphicFramePr>
        <p:xfrm>
          <a:off x="1718298" y="2647950"/>
          <a:ext cx="6819624" cy="5867400"/>
        </p:xfrm>
        <a:graphic>
          <a:graphicData uri="http://schemas.openxmlformats.org/drawingml/2006/table">
            <a:tbl>
              <a:tblPr/>
              <a:tblGrid>
                <a:gridCol w="2273208"/>
                <a:gridCol w="2273208"/>
                <a:gridCol w="2273208"/>
              </a:tblGrid>
              <a:tr h="1466850">
                <a:tc>
                  <a:txBody>
                    <a:bodyPr anchor="t" rtlCol="false"/>
                    <a:lstStyle/>
                    <a:p>
                      <a:pPr algn="ctr">
                        <a:lnSpc>
                          <a:spcPts val="6299"/>
                        </a:lnSpc>
                        <a:defRPr/>
                      </a:pPr>
                      <a:r>
                        <a:rPr lang="en-US" sz="4500">
                          <a:solidFill>
                            <a:srgbClr val="FFFFFF"/>
                          </a:solidFill>
                          <a:latin typeface="Garet Bold"/>
                        </a:rPr>
                        <a:t>No</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077F05"/>
                    </a:solidFill>
                  </a:tcPr>
                </a:tc>
                <a:tc>
                  <a:txBody>
                    <a:bodyPr anchor="t" rtlCol="false"/>
                    <a:lstStyle/>
                    <a:p>
                      <a:pPr algn="ctr">
                        <a:lnSpc>
                          <a:spcPts val="6299"/>
                        </a:lnSpc>
                        <a:defRPr/>
                      </a:pPr>
                      <a:r>
                        <a:rPr lang="en-US" sz="4500">
                          <a:solidFill>
                            <a:srgbClr val="FFFFFF"/>
                          </a:solidFill>
                          <a:latin typeface="Garet Bold"/>
                        </a:rPr>
                        <a:t>A</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077F05"/>
                    </a:solidFill>
                  </a:tcPr>
                </a:tc>
                <a:tc>
                  <a:txBody>
                    <a:bodyPr anchor="t" rtlCol="false"/>
                    <a:lstStyle/>
                    <a:p>
                      <a:pPr algn="ctr">
                        <a:lnSpc>
                          <a:spcPts val="6299"/>
                        </a:lnSpc>
                        <a:defRPr/>
                      </a:pPr>
                      <a:r>
                        <a:rPr lang="en-US" sz="4500">
                          <a:solidFill>
                            <a:srgbClr val="FFFFFF"/>
                          </a:solidFill>
                          <a:latin typeface="Garet Bold"/>
                        </a:rPr>
                        <a:t>B</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077F05"/>
                    </a:solidFill>
                  </a:tcPr>
                </a:tc>
              </a:tr>
              <a:tr h="1466850">
                <a:tc>
                  <a:txBody>
                    <a:bodyPr anchor="t" rtlCol="false"/>
                    <a:lstStyle/>
                    <a:p>
                      <a:pPr algn="ctr">
                        <a:lnSpc>
                          <a:spcPts val="6299"/>
                        </a:lnSpc>
                        <a:defRPr/>
                      </a:pPr>
                      <a:r>
                        <a:rPr lang="en-US" sz="4500">
                          <a:solidFill>
                            <a:srgbClr val="FBFBFB"/>
                          </a:solidFill>
                          <a:latin typeface="Garet"/>
                        </a:rPr>
                        <a:t>1</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75D481"/>
                    </a:solidFill>
                  </a:tcPr>
                </a:tc>
                <a:tc>
                  <a:txBody>
                    <a:bodyPr anchor="t" rtlCol="false"/>
                    <a:lstStyle/>
                    <a:p>
                      <a:pPr algn="ctr">
                        <a:lnSpc>
                          <a:spcPts val="6299"/>
                        </a:lnSpc>
                        <a:defRPr/>
                      </a:pPr>
                      <a:r>
                        <a:rPr lang="en-US" sz="4500">
                          <a:solidFill>
                            <a:srgbClr val="0D0F68"/>
                          </a:solidFill>
                          <a:latin typeface="Garet"/>
                        </a:rPr>
                        <a:t>1A</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c>
                  <a:txBody>
                    <a:bodyPr anchor="t" rtlCol="false"/>
                    <a:lstStyle/>
                    <a:p>
                      <a:pPr algn="ctr">
                        <a:lnSpc>
                          <a:spcPts val="6299"/>
                        </a:lnSpc>
                        <a:defRPr/>
                      </a:pPr>
                      <a:r>
                        <a:rPr lang="en-US" sz="4500">
                          <a:solidFill>
                            <a:srgbClr val="0D0F68"/>
                          </a:solidFill>
                          <a:latin typeface="Garet"/>
                        </a:rPr>
                        <a:t>1B</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r>
              <a:tr h="1466850">
                <a:tc>
                  <a:txBody>
                    <a:bodyPr anchor="t" rtlCol="false"/>
                    <a:lstStyle/>
                    <a:p>
                      <a:pPr algn="ctr">
                        <a:lnSpc>
                          <a:spcPts val="6299"/>
                        </a:lnSpc>
                        <a:defRPr/>
                      </a:pPr>
                      <a:r>
                        <a:rPr lang="en-US" sz="4500">
                          <a:solidFill>
                            <a:srgbClr val="FBFBFB"/>
                          </a:solidFill>
                          <a:latin typeface="Garet"/>
                        </a:rPr>
                        <a:t>2</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75D481"/>
                    </a:solidFill>
                  </a:tcPr>
                </a:tc>
                <a:tc>
                  <a:txBody>
                    <a:bodyPr anchor="t" rtlCol="false"/>
                    <a:lstStyle/>
                    <a:p>
                      <a:pPr algn="ctr">
                        <a:lnSpc>
                          <a:spcPts val="6299"/>
                        </a:lnSpc>
                        <a:defRPr/>
                      </a:pPr>
                      <a:r>
                        <a:rPr lang="en-US" sz="4500">
                          <a:solidFill>
                            <a:srgbClr val="0D0F68"/>
                          </a:solidFill>
                          <a:latin typeface="Garet"/>
                        </a:rPr>
                        <a:t>2A</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c>
                  <a:txBody>
                    <a:bodyPr anchor="t" rtlCol="false"/>
                    <a:lstStyle/>
                    <a:p>
                      <a:pPr algn="ctr">
                        <a:lnSpc>
                          <a:spcPts val="6299"/>
                        </a:lnSpc>
                        <a:defRPr/>
                      </a:pPr>
                      <a:r>
                        <a:rPr lang="en-US" sz="4500">
                          <a:solidFill>
                            <a:srgbClr val="0D0F68"/>
                          </a:solidFill>
                          <a:latin typeface="Garet"/>
                        </a:rPr>
                        <a:t>2B</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r>
              <a:tr h="1466850">
                <a:tc>
                  <a:txBody>
                    <a:bodyPr anchor="t" rtlCol="false"/>
                    <a:lstStyle/>
                    <a:p>
                      <a:pPr algn="ctr">
                        <a:lnSpc>
                          <a:spcPts val="6299"/>
                        </a:lnSpc>
                        <a:defRPr/>
                      </a:pPr>
                      <a:r>
                        <a:rPr lang="en-US" sz="4500">
                          <a:solidFill>
                            <a:srgbClr val="FBFBFB"/>
                          </a:solidFill>
                          <a:latin typeface="Garet"/>
                        </a:rPr>
                        <a:t>3</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75D481"/>
                    </a:solidFill>
                  </a:tcPr>
                </a:tc>
                <a:tc>
                  <a:txBody>
                    <a:bodyPr anchor="t" rtlCol="false"/>
                    <a:lstStyle/>
                    <a:p>
                      <a:pPr algn="ctr">
                        <a:lnSpc>
                          <a:spcPts val="6299"/>
                        </a:lnSpc>
                        <a:defRPr/>
                      </a:pPr>
                      <a:r>
                        <a:rPr lang="en-US" sz="4500">
                          <a:solidFill>
                            <a:srgbClr val="0D0F68"/>
                          </a:solidFill>
                          <a:latin typeface="Garet"/>
                        </a:rPr>
                        <a:t>3A</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c>
                  <a:txBody>
                    <a:bodyPr anchor="t" rtlCol="false"/>
                    <a:lstStyle/>
                    <a:p>
                      <a:pPr algn="ctr">
                        <a:lnSpc>
                          <a:spcPts val="6299"/>
                        </a:lnSpc>
                        <a:defRPr/>
                      </a:pPr>
                      <a:r>
                        <a:rPr lang="en-US" sz="4500">
                          <a:solidFill>
                            <a:srgbClr val="0D0F68"/>
                          </a:solidFill>
                          <a:latin typeface="Garet"/>
                        </a:rPr>
                        <a:t>3B</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r>
            </a:tbl>
          </a:graphicData>
        </a:graphic>
      </p:graphicFrame>
      <p:grpSp>
        <p:nvGrpSpPr>
          <p:cNvPr name="Group 9" id="9"/>
          <p:cNvGrpSpPr/>
          <p:nvPr/>
        </p:nvGrpSpPr>
        <p:grpSpPr>
          <a:xfrm rot="0">
            <a:off x="-5476380" y="-461512"/>
            <a:ext cx="7412723" cy="11210025"/>
            <a:chOff x="0" y="0"/>
            <a:chExt cx="1952322" cy="2952434"/>
          </a:xfrm>
        </p:grpSpPr>
        <p:sp>
          <p:nvSpPr>
            <p:cNvPr name="Freeform 10" id="10"/>
            <p:cNvSpPr/>
            <p:nvPr/>
          </p:nvSpPr>
          <p:spPr>
            <a:xfrm flipH="false" flipV="false" rot="0">
              <a:off x="0" y="0"/>
              <a:ext cx="1952322" cy="2952435"/>
            </a:xfrm>
            <a:custGeom>
              <a:avLst/>
              <a:gdLst/>
              <a:ahLst/>
              <a:cxnLst/>
              <a:rect r="r" b="b" t="t" l="l"/>
              <a:pathLst>
                <a:path h="2952435" w="1952322">
                  <a:moveTo>
                    <a:pt x="0" y="0"/>
                  </a:moveTo>
                  <a:lnTo>
                    <a:pt x="1952322" y="0"/>
                  </a:lnTo>
                  <a:lnTo>
                    <a:pt x="1952322" y="2952435"/>
                  </a:lnTo>
                  <a:lnTo>
                    <a:pt x="0" y="2952435"/>
                  </a:lnTo>
                  <a:close/>
                </a:path>
              </a:pathLst>
            </a:custGeom>
            <a:solidFill>
              <a:srgbClr val="077F05">
                <a:alpha val="29804"/>
              </a:srgbClr>
            </a:solidFill>
          </p:spPr>
        </p:sp>
        <p:sp>
          <p:nvSpPr>
            <p:cNvPr name="TextBox 11" id="11"/>
            <p:cNvSpPr txBox="true"/>
            <p:nvPr/>
          </p:nvSpPr>
          <p:spPr>
            <a:xfrm>
              <a:off x="0" y="-47625"/>
              <a:ext cx="1952322" cy="3000059"/>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true" rot="5400000">
            <a:off x="-3063056" y="6517192"/>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3">
              <a:alphaModFix amt="30000"/>
              <a:extLst>
                <a:ext uri="{96DAC541-7B7A-43D3-8B79-37D633B846F1}">
                  <asvg:svgBlip xmlns:asvg="http://schemas.microsoft.com/office/drawing/2016/SVG/main" r:embed="rId4"/>
                </a:ext>
              </a:extLst>
            </a:blip>
            <a:stretch>
              <a:fillRect l="0" t="-6643" r="0" b="0"/>
            </a:stretch>
          </a:blipFill>
        </p:spPr>
      </p:sp>
      <p:sp>
        <p:nvSpPr>
          <p:cNvPr name="Freeform 13" id="13"/>
          <p:cNvSpPr/>
          <p:nvPr/>
        </p:nvSpPr>
        <p:spPr>
          <a:xfrm flipH="false" flipV="true" rot="5400000">
            <a:off x="-3063056" y="391080"/>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3">
              <a:alphaModFix amt="30000"/>
              <a:extLst>
                <a:ext uri="{96DAC541-7B7A-43D3-8B79-37D633B846F1}">
                  <asvg:svgBlip xmlns:asvg="http://schemas.microsoft.com/office/drawing/2016/SVG/main" r:embed="rId4"/>
                </a:ext>
              </a:extLst>
            </a:blip>
            <a:stretch>
              <a:fillRect l="0" t="-6643" r="0" b="0"/>
            </a:stretch>
          </a:blipFill>
        </p:spPr>
      </p:sp>
      <p:sp>
        <p:nvSpPr>
          <p:cNvPr name="Freeform 14" id="14"/>
          <p:cNvSpPr/>
          <p:nvPr/>
        </p:nvSpPr>
        <p:spPr>
          <a:xfrm flipH="false" flipV="false" rot="0">
            <a:off x="673240" y="335708"/>
            <a:ext cx="2780718" cy="1035892"/>
          </a:xfrm>
          <a:custGeom>
            <a:avLst/>
            <a:gdLst/>
            <a:ahLst/>
            <a:cxnLst/>
            <a:rect r="r" b="b" t="t" l="l"/>
            <a:pathLst>
              <a:path h="1035892" w="2780718">
                <a:moveTo>
                  <a:pt x="0" y="0"/>
                </a:moveTo>
                <a:lnTo>
                  <a:pt x="2780717" y="0"/>
                </a:lnTo>
                <a:lnTo>
                  <a:pt x="2780717" y="1035892"/>
                </a:lnTo>
                <a:lnTo>
                  <a:pt x="0" y="1035892"/>
                </a:lnTo>
                <a:lnTo>
                  <a:pt x="0" y="0"/>
                </a:lnTo>
                <a:close/>
              </a:path>
            </a:pathLst>
          </a:custGeom>
          <a:blipFill>
            <a:blip r:embed="rId5"/>
            <a:stretch>
              <a:fillRect l="0" t="-22782" r="0" b="-28213"/>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2"/>
            <a:stretch>
              <a:fillRect l="-3212" t="-80080" r="-2687" b="-80025"/>
            </a:stretch>
          </a:blipFill>
        </p:spPr>
      </p:sp>
      <p:grpSp>
        <p:nvGrpSpPr>
          <p:cNvPr name="Group 3" id="3"/>
          <p:cNvGrpSpPr/>
          <p:nvPr/>
        </p:nvGrpSpPr>
        <p:grpSpPr>
          <a:xfrm rot="0">
            <a:off x="11601846" y="419788"/>
            <a:ext cx="7163655" cy="1217823"/>
            <a:chOff x="0" y="0"/>
            <a:chExt cx="1886724" cy="320744"/>
          </a:xfrm>
        </p:grpSpPr>
        <p:sp>
          <p:nvSpPr>
            <p:cNvPr name="Freeform 4" id="4"/>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5" id="5"/>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1770091" y="600075"/>
            <a:ext cx="6318955"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Bold"/>
              </a:rPr>
              <a:t>Considerações Finais</a:t>
            </a:r>
          </a:p>
        </p:txBody>
      </p:sp>
      <p:sp>
        <p:nvSpPr>
          <p:cNvPr name="TextBox 7" id="7"/>
          <p:cNvSpPr txBox="true"/>
          <p:nvPr/>
        </p:nvSpPr>
        <p:spPr>
          <a:xfrm rot="0">
            <a:off x="1165150" y="2517621"/>
            <a:ext cx="1603265" cy="1152525"/>
          </a:xfrm>
          <a:prstGeom prst="rect">
            <a:avLst/>
          </a:prstGeom>
        </p:spPr>
        <p:txBody>
          <a:bodyPr anchor="t" rtlCol="false" tIns="0" lIns="0" bIns="0" rIns="0">
            <a:spAutoFit/>
          </a:bodyPr>
          <a:lstStyle/>
          <a:p>
            <a:pPr algn="ctr">
              <a:lnSpc>
                <a:spcPts val="8400"/>
              </a:lnSpc>
            </a:pPr>
            <a:r>
              <a:rPr lang="en-US" sz="6000">
                <a:solidFill>
                  <a:srgbClr val="077F05"/>
                </a:solidFill>
                <a:latin typeface="Times New Roman"/>
              </a:rPr>
              <a:t>01</a:t>
            </a:r>
          </a:p>
        </p:txBody>
      </p:sp>
      <p:sp>
        <p:nvSpPr>
          <p:cNvPr name="TextBox 8" id="8"/>
          <p:cNvSpPr txBox="true"/>
          <p:nvPr/>
        </p:nvSpPr>
        <p:spPr>
          <a:xfrm rot="0">
            <a:off x="2768415" y="2631921"/>
            <a:ext cx="6375585" cy="2181225"/>
          </a:xfrm>
          <a:prstGeom prst="rect">
            <a:avLst/>
          </a:prstGeom>
        </p:spPr>
        <p:txBody>
          <a:bodyPr anchor="t" rtlCol="false" tIns="0" lIns="0" bIns="0" rIns="0">
            <a:spAutoFit/>
          </a:bodyPr>
          <a:lstStyle/>
          <a:p>
            <a:pPr>
              <a:lnSpc>
                <a:spcPts val="4200"/>
              </a:lnSpc>
            </a:pPr>
            <a:r>
              <a:rPr lang="en-US" sz="3000">
                <a:solidFill>
                  <a:srgbClr val="077F05"/>
                </a:solidFill>
                <a:latin typeface="Times New Roman"/>
              </a:rPr>
              <a:t>Lorem ipsum dolor sit amet, consectetur adipiscing elit, sed do eiusmod tempor incididunt ut labore et dolore magna aliqua.</a:t>
            </a:r>
          </a:p>
        </p:txBody>
      </p:sp>
      <p:sp>
        <p:nvSpPr>
          <p:cNvPr name="TextBox 9" id="9"/>
          <p:cNvSpPr txBox="true"/>
          <p:nvPr/>
        </p:nvSpPr>
        <p:spPr>
          <a:xfrm rot="0">
            <a:off x="1165150" y="5577892"/>
            <a:ext cx="1603265" cy="1152525"/>
          </a:xfrm>
          <a:prstGeom prst="rect">
            <a:avLst/>
          </a:prstGeom>
        </p:spPr>
        <p:txBody>
          <a:bodyPr anchor="t" rtlCol="false" tIns="0" lIns="0" bIns="0" rIns="0">
            <a:spAutoFit/>
          </a:bodyPr>
          <a:lstStyle/>
          <a:p>
            <a:pPr algn="ctr">
              <a:lnSpc>
                <a:spcPts val="8400"/>
              </a:lnSpc>
            </a:pPr>
            <a:r>
              <a:rPr lang="en-US" sz="6000">
                <a:solidFill>
                  <a:srgbClr val="077F05"/>
                </a:solidFill>
                <a:latin typeface="Times New Roman"/>
              </a:rPr>
              <a:t>03</a:t>
            </a:r>
          </a:p>
        </p:txBody>
      </p:sp>
      <p:sp>
        <p:nvSpPr>
          <p:cNvPr name="TextBox 10" id="10"/>
          <p:cNvSpPr txBox="true"/>
          <p:nvPr/>
        </p:nvSpPr>
        <p:spPr>
          <a:xfrm rot="0">
            <a:off x="2768415" y="5692192"/>
            <a:ext cx="6375585" cy="2181225"/>
          </a:xfrm>
          <a:prstGeom prst="rect">
            <a:avLst/>
          </a:prstGeom>
        </p:spPr>
        <p:txBody>
          <a:bodyPr anchor="t" rtlCol="false" tIns="0" lIns="0" bIns="0" rIns="0">
            <a:spAutoFit/>
          </a:bodyPr>
          <a:lstStyle/>
          <a:p>
            <a:pPr>
              <a:lnSpc>
                <a:spcPts val="4200"/>
              </a:lnSpc>
            </a:pPr>
            <a:r>
              <a:rPr lang="en-US" sz="3000">
                <a:solidFill>
                  <a:srgbClr val="077F05"/>
                </a:solidFill>
                <a:latin typeface="Times New Roman"/>
              </a:rPr>
              <a:t>Lorem ipsum dolor sit amet, consectetur adipiscing elit, sed do eiusmod tempor incididunt ut labore et dolore magna aliqua.</a:t>
            </a:r>
          </a:p>
        </p:txBody>
      </p:sp>
      <p:sp>
        <p:nvSpPr>
          <p:cNvPr name="TextBox 11" id="11"/>
          <p:cNvSpPr txBox="true"/>
          <p:nvPr/>
        </p:nvSpPr>
        <p:spPr>
          <a:xfrm rot="0">
            <a:off x="9144000" y="2517621"/>
            <a:ext cx="1603265" cy="1152525"/>
          </a:xfrm>
          <a:prstGeom prst="rect">
            <a:avLst/>
          </a:prstGeom>
        </p:spPr>
        <p:txBody>
          <a:bodyPr anchor="t" rtlCol="false" tIns="0" lIns="0" bIns="0" rIns="0">
            <a:spAutoFit/>
          </a:bodyPr>
          <a:lstStyle/>
          <a:p>
            <a:pPr algn="ctr">
              <a:lnSpc>
                <a:spcPts val="8400"/>
              </a:lnSpc>
            </a:pPr>
            <a:r>
              <a:rPr lang="en-US" sz="6000">
                <a:solidFill>
                  <a:srgbClr val="077F05"/>
                </a:solidFill>
                <a:latin typeface="Times New Roman"/>
              </a:rPr>
              <a:t>02</a:t>
            </a:r>
          </a:p>
        </p:txBody>
      </p:sp>
      <p:sp>
        <p:nvSpPr>
          <p:cNvPr name="TextBox 12" id="12"/>
          <p:cNvSpPr txBox="true"/>
          <p:nvPr/>
        </p:nvSpPr>
        <p:spPr>
          <a:xfrm rot="0">
            <a:off x="10747265" y="2631921"/>
            <a:ext cx="6375585" cy="2181225"/>
          </a:xfrm>
          <a:prstGeom prst="rect">
            <a:avLst/>
          </a:prstGeom>
        </p:spPr>
        <p:txBody>
          <a:bodyPr anchor="t" rtlCol="false" tIns="0" lIns="0" bIns="0" rIns="0">
            <a:spAutoFit/>
          </a:bodyPr>
          <a:lstStyle/>
          <a:p>
            <a:pPr>
              <a:lnSpc>
                <a:spcPts val="4200"/>
              </a:lnSpc>
            </a:pPr>
            <a:r>
              <a:rPr lang="en-US" sz="3000">
                <a:solidFill>
                  <a:srgbClr val="077F05"/>
                </a:solidFill>
                <a:latin typeface="Times New Roman"/>
              </a:rPr>
              <a:t>Lorem ipsum dolor sit amet, consectetur adipiscing elit, sed do eiusmod tempor incididunt ut labore et dolore magna aliqua.</a:t>
            </a:r>
          </a:p>
        </p:txBody>
      </p:sp>
      <p:sp>
        <p:nvSpPr>
          <p:cNvPr name="TextBox 13" id="13"/>
          <p:cNvSpPr txBox="true"/>
          <p:nvPr/>
        </p:nvSpPr>
        <p:spPr>
          <a:xfrm rot="0">
            <a:off x="9144000" y="5577892"/>
            <a:ext cx="1603265" cy="1152525"/>
          </a:xfrm>
          <a:prstGeom prst="rect">
            <a:avLst/>
          </a:prstGeom>
        </p:spPr>
        <p:txBody>
          <a:bodyPr anchor="t" rtlCol="false" tIns="0" lIns="0" bIns="0" rIns="0">
            <a:spAutoFit/>
          </a:bodyPr>
          <a:lstStyle/>
          <a:p>
            <a:pPr algn="ctr">
              <a:lnSpc>
                <a:spcPts val="8400"/>
              </a:lnSpc>
            </a:pPr>
            <a:r>
              <a:rPr lang="en-US" sz="6000">
                <a:solidFill>
                  <a:srgbClr val="077F05"/>
                </a:solidFill>
                <a:latin typeface="Times New Roman"/>
              </a:rPr>
              <a:t>04</a:t>
            </a:r>
          </a:p>
        </p:txBody>
      </p:sp>
      <p:sp>
        <p:nvSpPr>
          <p:cNvPr name="TextBox 14" id="14"/>
          <p:cNvSpPr txBox="true"/>
          <p:nvPr/>
        </p:nvSpPr>
        <p:spPr>
          <a:xfrm rot="0">
            <a:off x="10747265" y="5692192"/>
            <a:ext cx="6375585" cy="2181225"/>
          </a:xfrm>
          <a:prstGeom prst="rect">
            <a:avLst/>
          </a:prstGeom>
        </p:spPr>
        <p:txBody>
          <a:bodyPr anchor="t" rtlCol="false" tIns="0" lIns="0" bIns="0" rIns="0">
            <a:spAutoFit/>
          </a:bodyPr>
          <a:lstStyle/>
          <a:p>
            <a:pPr>
              <a:lnSpc>
                <a:spcPts val="4200"/>
              </a:lnSpc>
            </a:pPr>
            <a:r>
              <a:rPr lang="en-US" sz="3000">
                <a:solidFill>
                  <a:srgbClr val="077F05"/>
                </a:solidFill>
                <a:latin typeface="Times New Roman"/>
              </a:rPr>
              <a:t>Lorem ipsum dolor sit amet, consectetur adipiscing elit, sed do eiusmod tempor incididunt ut labore et dolore magna aliqua.</a:t>
            </a:r>
          </a:p>
        </p:txBody>
      </p:sp>
      <p:grpSp>
        <p:nvGrpSpPr>
          <p:cNvPr name="Group 15" id="15"/>
          <p:cNvGrpSpPr/>
          <p:nvPr/>
        </p:nvGrpSpPr>
        <p:grpSpPr>
          <a:xfrm rot="0">
            <a:off x="-5476380" y="-461512"/>
            <a:ext cx="7412723" cy="11210025"/>
            <a:chOff x="0" y="0"/>
            <a:chExt cx="1952322" cy="2952434"/>
          </a:xfrm>
        </p:grpSpPr>
        <p:sp>
          <p:nvSpPr>
            <p:cNvPr name="Freeform 16" id="16"/>
            <p:cNvSpPr/>
            <p:nvPr/>
          </p:nvSpPr>
          <p:spPr>
            <a:xfrm flipH="false" flipV="false" rot="0">
              <a:off x="0" y="0"/>
              <a:ext cx="1952322" cy="2952435"/>
            </a:xfrm>
            <a:custGeom>
              <a:avLst/>
              <a:gdLst/>
              <a:ahLst/>
              <a:cxnLst/>
              <a:rect r="r" b="b" t="t" l="l"/>
              <a:pathLst>
                <a:path h="2952435" w="1952322">
                  <a:moveTo>
                    <a:pt x="0" y="0"/>
                  </a:moveTo>
                  <a:lnTo>
                    <a:pt x="1952322" y="0"/>
                  </a:lnTo>
                  <a:lnTo>
                    <a:pt x="1952322" y="2952435"/>
                  </a:lnTo>
                  <a:lnTo>
                    <a:pt x="0" y="2952435"/>
                  </a:lnTo>
                  <a:close/>
                </a:path>
              </a:pathLst>
            </a:custGeom>
            <a:solidFill>
              <a:srgbClr val="077F05">
                <a:alpha val="29804"/>
              </a:srgbClr>
            </a:solidFill>
          </p:spPr>
        </p:sp>
        <p:sp>
          <p:nvSpPr>
            <p:cNvPr name="TextBox 17" id="17"/>
            <p:cNvSpPr txBox="true"/>
            <p:nvPr/>
          </p:nvSpPr>
          <p:spPr>
            <a:xfrm>
              <a:off x="0" y="-47625"/>
              <a:ext cx="1952322" cy="3000059"/>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true" rot="5400000">
            <a:off x="-3063056" y="6517192"/>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3">
              <a:alphaModFix amt="30000"/>
              <a:extLst>
                <a:ext uri="{96DAC541-7B7A-43D3-8B79-37D633B846F1}">
                  <asvg:svgBlip xmlns:asvg="http://schemas.microsoft.com/office/drawing/2016/SVG/main" r:embed="rId4"/>
                </a:ext>
              </a:extLst>
            </a:blip>
            <a:stretch>
              <a:fillRect l="0" t="-6643" r="0" b="0"/>
            </a:stretch>
          </a:blipFill>
        </p:spPr>
      </p:sp>
      <p:sp>
        <p:nvSpPr>
          <p:cNvPr name="Freeform 19" id="19"/>
          <p:cNvSpPr/>
          <p:nvPr/>
        </p:nvSpPr>
        <p:spPr>
          <a:xfrm flipH="false" flipV="true" rot="5400000">
            <a:off x="-3063056" y="391080"/>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3">
              <a:alphaModFix amt="30000"/>
              <a:extLst>
                <a:ext uri="{96DAC541-7B7A-43D3-8B79-37D633B846F1}">
                  <asvg:svgBlip xmlns:asvg="http://schemas.microsoft.com/office/drawing/2016/SVG/main" r:embed="rId4"/>
                </a:ext>
              </a:extLst>
            </a:blip>
            <a:stretch>
              <a:fillRect l="0" t="-6643" r="0" b="0"/>
            </a:stretch>
          </a:blipFill>
        </p:spPr>
      </p:sp>
      <p:sp>
        <p:nvSpPr>
          <p:cNvPr name="Freeform 20" id="20"/>
          <p:cNvSpPr/>
          <p:nvPr/>
        </p:nvSpPr>
        <p:spPr>
          <a:xfrm flipH="false" flipV="false" rot="0">
            <a:off x="673240" y="335708"/>
            <a:ext cx="2780718" cy="1035892"/>
          </a:xfrm>
          <a:custGeom>
            <a:avLst/>
            <a:gdLst/>
            <a:ahLst/>
            <a:cxnLst/>
            <a:rect r="r" b="b" t="t" l="l"/>
            <a:pathLst>
              <a:path h="1035892" w="2780718">
                <a:moveTo>
                  <a:pt x="0" y="0"/>
                </a:moveTo>
                <a:lnTo>
                  <a:pt x="2780717" y="0"/>
                </a:lnTo>
                <a:lnTo>
                  <a:pt x="2780717" y="1035892"/>
                </a:lnTo>
                <a:lnTo>
                  <a:pt x="0" y="1035892"/>
                </a:lnTo>
                <a:lnTo>
                  <a:pt x="0" y="0"/>
                </a:lnTo>
                <a:close/>
              </a:path>
            </a:pathLst>
          </a:custGeom>
          <a:blipFill>
            <a:blip r:embed="rId5"/>
            <a:stretch>
              <a:fillRect l="0" t="-22782" r="0" b="-28213"/>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2"/>
            <a:stretch>
              <a:fillRect l="-3212" t="-80080" r="-2687" b="-80025"/>
            </a:stretch>
          </a:blipFill>
        </p:spPr>
      </p:sp>
      <p:grpSp>
        <p:nvGrpSpPr>
          <p:cNvPr name="Group 3" id="3"/>
          <p:cNvGrpSpPr/>
          <p:nvPr/>
        </p:nvGrpSpPr>
        <p:grpSpPr>
          <a:xfrm rot="0">
            <a:off x="11601846" y="419788"/>
            <a:ext cx="7163655" cy="1217823"/>
            <a:chOff x="0" y="0"/>
            <a:chExt cx="1886724" cy="320744"/>
          </a:xfrm>
        </p:grpSpPr>
        <p:sp>
          <p:nvSpPr>
            <p:cNvPr name="Freeform 4" id="4"/>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5" id="5"/>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2123695" y="2812384"/>
            <a:ext cx="14040611" cy="4279900"/>
          </a:xfrm>
          <a:prstGeom prst="rect">
            <a:avLst/>
          </a:prstGeom>
        </p:spPr>
        <p:txBody>
          <a:bodyPr anchor="t" rtlCol="false" tIns="0" lIns="0" bIns="0" rIns="0">
            <a:spAutoFit/>
          </a:bodyPr>
          <a:lstStyle/>
          <a:p>
            <a:pPr algn="just" marL="863599" indent="-431800" lvl="1">
              <a:lnSpc>
                <a:spcPts val="5599"/>
              </a:lnSpc>
              <a:buFont typeface="Arial"/>
              <a:buChar char="•"/>
            </a:pPr>
            <a:r>
              <a:rPr lang="en-US" sz="3999">
                <a:solidFill>
                  <a:srgbClr val="077F05"/>
                </a:solidFill>
                <a:latin typeface="Times New Roman"/>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
        <p:nvSpPr>
          <p:cNvPr name="TextBox 7" id="7"/>
          <p:cNvSpPr txBox="true"/>
          <p:nvPr/>
        </p:nvSpPr>
        <p:spPr>
          <a:xfrm rot="0">
            <a:off x="12446545" y="600075"/>
            <a:ext cx="5474256"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a:rPr>
              <a:t>Referências</a:t>
            </a:r>
          </a:p>
        </p:txBody>
      </p:sp>
      <p:grpSp>
        <p:nvGrpSpPr>
          <p:cNvPr name="Group 8" id="8"/>
          <p:cNvGrpSpPr/>
          <p:nvPr/>
        </p:nvGrpSpPr>
        <p:grpSpPr>
          <a:xfrm rot="0">
            <a:off x="-5476380" y="-461512"/>
            <a:ext cx="7412723" cy="11210025"/>
            <a:chOff x="0" y="0"/>
            <a:chExt cx="1952322" cy="2952434"/>
          </a:xfrm>
        </p:grpSpPr>
        <p:sp>
          <p:nvSpPr>
            <p:cNvPr name="Freeform 9" id="9"/>
            <p:cNvSpPr/>
            <p:nvPr/>
          </p:nvSpPr>
          <p:spPr>
            <a:xfrm flipH="false" flipV="false" rot="0">
              <a:off x="0" y="0"/>
              <a:ext cx="1952322" cy="2952435"/>
            </a:xfrm>
            <a:custGeom>
              <a:avLst/>
              <a:gdLst/>
              <a:ahLst/>
              <a:cxnLst/>
              <a:rect r="r" b="b" t="t" l="l"/>
              <a:pathLst>
                <a:path h="2952435" w="1952322">
                  <a:moveTo>
                    <a:pt x="0" y="0"/>
                  </a:moveTo>
                  <a:lnTo>
                    <a:pt x="1952322" y="0"/>
                  </a:lnTo>
                  <a:lnTo>
                    <a:pt x="1952322" y="2952435"/>
                  </a:lnTo>
                  <a:lnTo>
                    <a:pt x="0" y="2952435"/>
                  </a:lnTo>
                  <a:close/>
                </a:path>
              </a:pathLst>
            </a:custGeom>
            <a:solidFill>
              <a:srgbClr val="077F05">
                <a:alpha val="29804"/>
              </a:srgbClr>
            </a:solidFill>
          </p:spPr>
        </p:sp>
        <p:sp>
          <p:nvSpPr>
            <p:cNvPr name="TextBox 10" id="10"/>
            <p:cNvSpPr txBox="true"/>
            <p:nvPr/>
          </p:nvSpPr>
          <p:spPr>
            <a:xfrm>
              <a:off x="0" y="-47625"/>
              <a:ext cx="1952322" cy="3000059"/>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true" rot="5400000">
            <a:off x="-3063056" y="6517192"/>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3">
              <a:alphaModFix amt="30000"/>
              <a:extLst>
                <a:ext uri="{96DAC541-7B7A-43D3-8B79-37D633B846F1}">
                  <asvg:svgBlip xmlns:asvg="http://schemas.microsoft.com/office/drawing/2016/SVG/main" r:embed="rId4"/>
                </a:ext>
              </a:extLst>
            </a:blip>
            <a:stretch>
              <a:fillRect l="0" t="-6643" r="0" b="0"/>
            </a:stretch>
          </a:blipFill>
        </p:spPr>
      </p:sp>
      <p:sp>
        <p:nvSpPr>
          <p:cNvPr name="Freeform 12" id="12"/>
          <p:cNvSpPr/>
          <p:nvPr/>
        </p:nvSpPr>
        <p:spPr>
          <a:xfrm flipH="false" flipV="true" rot="5400000">
            <a:off x="-3063056" y="391080"/>
            <a:ext cx="6126112" cy="3540036"/>
          </a:xfrm>
          <a:custGeom>
            <a:avLst/>
            <a:gdLst/>
            <a:ahLst/>
            <a:cxnLst/>
            <a:rect r="r" b="b" t="t" l="l"/>
            <a:pathLst>
              <a:path h="3540036" w="6126112">
                <a:moveTo>
                  <a:pt x="0" y="3540037"/>
                </a:moveTo>
                <a:lnTo>
                  <a:pt x="6126112" y="3540037"/>
                </a:lnTo>
                <a:lnTo>
                  <a:pt x="6126112" y="0"/>
                </a:lnTo>
                <a:lnTo>
                  <a:pt x="0" y="0"/>
                </a:lnTo>
                <a:lnTo>
                  <a:pt x="0" y="3540037"/>
                </a:lnTo>
                <a:close/>
              </a:path>
            </a:pathLst>
          </a:custGeom>
          <a:blipFill>
            <a:blip r:embed="rId3">
              <a:alphaModFix amt="30000"/>
              <a:extLst>
                <a:ext uri="{96DAC541-7B7A-43D3-8B79-37D633B846F1}">
                  <asvg:svgBlip xmlns:asvg="http://schemas.microsoft.com/office/drawing/2016/SVG/main" r:embed="rId4"/>
                </a:ext>
              </a:extLst>
            </a:blip>
            <a:stretch>
              <a:fillRect l="0" t="-6643" r="0" b="0"/>
            </a:stretch>
          </a:blipFill>
        </p:spPr>
      </p:sp>
      <p:sp>
        <p:nvSpPr>
          <p:cNvPr name="Freeform 13" id="13"/>
          <p:cNvSpPr/>
          <p:nvPr/>
        </p:nvSpPr>
        <p:spPr>
          <a:xfrm flipH="false" flipV="false" rot="0">
            <a:off x="673240" y="335708"/>
            <a:ext cx="2780718" cy="1035892"/>
          </a:xfrm>
          <a:custGeom>
            <a:avLst/>
            <a:gdLst/>
            <a:ahLst/>
            <a:cxnLst/>
            <a:rect r="r" b="b" t="t" l="l"/>
            <a:pathLst>
              <a:path h="1035892" w="2780718">
                <a:moveTo>
                  <a:pt x="0" y="0"/>
                </a:moveTo>
                <a:lnTo>
                  <a:pt x="2780717" y="0"/>
                </a:lnTo>
                <a:lnTo>
                  <a:pt x="2780717" y="1035892"/>
                </a:lnTo>
                <a:lnTo>
                  <a:pt x="0" y="1035892"/>
                </a:lnTo>
                <a:lnTo>
                  <a:pt x="0" y="0"/>
                </a:lnTo>
                <a:close/>
              </a:path>
            </a:pathLst>
          </a:custGeom>
          <a:blipFill>
            <a:blip r:embed="rId5"/>
            <a:stretch>
              <a:fillRect l="0" t="-22782" r="0" b="-28213"/>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DAFzn6a-LzA</dc:identifier>
  <dcterms:modified xsi:type="dcterms:W3CDTF">2011-08-01T06:04:30Z</dcterms:modified>
  <cp:revision>1</cp:revision>
  <dc:title>Título do trabalho</dc:title>
</cp:coreProperties>
</file>