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16.png" Type="http://schemas.openxmlformats.org/officeDocument/2006/relationships/image"/><Relationship Id="rId19" Target="../media/image17.svg" Type="http://schemas.openxmlformats.org/officeDocument/2006/relationships/image"/><Relationship Id="rId2" Target="../media/image1.png" Type="http://schemas.openxmlformats.org/officeDocument/2006/relationships/image"/><Relationship Id="rId20" Target="../media/image18.png" Type="http://schemas.openxmlformats.org/officeDocument/2006/relationships/image"/><Relationship Id="rId21" Target="../media/image19.png" Type="http://schemas.openxmlformats.org/officeDocument/2006/relationships/image"/><Relationship Id="rId22" Target="../media/image20.png" Type="http://schemas.openxmlformats.org/officeDocument/2006/relationships/image"/><Relationship Id="rId23" Target="../media/image21.png" Type="http://schemas.openxmlformats.org/officeDocument/2006/relationships/image"/><Relationship Id="rId24" Target="../media/image22.png" Type="http://schemas.openxmlformats.org/officeDocument/2006/relationships/image"/><Relationship Id="rId25" Target="../media/image23.png" Type="http://schemas.openxmlformats.org/officeDocument/2006/relationships/image"/><Relationship Id="rId3" Target="https://sigaa.ufma.br/sigaa/public/docente/portal.jsf?siape=2018917" TargetMode="External" Type="http://schemas.openxmlformats.org/officeDocument/2006/relationships/hyperlink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png" Type="http://schemas.openxmlformats.org/officeDocument/2006/relationships/image"/><Relationship Id="rId2" Target="../media/image2.png" Type="http://schemas.openxmlformats.org/officeDocument/2006/relationships/image"/><Relationship Id="rId20" Target="../media/image20.png" Type="http://schemas.openxmlformats.org/officeDocument/2006/relationships/image"/><Relationship Id="rId21" Target="../media/image21.png" Type="http://schemas.openxmlformats.org/officeDocument/2006/relationships/image"/><Relationship Id="rId22" Target="../media/image2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6276" y="-1958435"/>
            <a:ext cx="15371422" cy="10288234"/>
          </a:xfrm>
          <a:custGeom>
            <a:avLst/>
            <a:gdLst/>
            <a:ahLst/>
            <a:cxnLst/>
            <a:rect r="r" b="b" t="t" l="l"/>
            <a:pathLst>
              <a:path h="10288234" w="15371422">
                <a:moveTo>
                  <a:pt x="0" y="0"/>
                </a:moveTo>
                <a:lnTo>
                  <a:pt x="15371422" y="0"/>
                </a:lnTo>
                <a:lnTo>
                  <a:pt x="15371422" y="10288233"/>
                </a:lnTo>
                <a:lnTo>
                  <a:pt x="0" y="1028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7504" t="0" r="0" b="-1658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16578" y="6040915"/>
            <a:ext cx="12454844" cy="1017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000000"/>
                </a:solidFill>
                <a:latin typeface="DM Sans"/>
              </a:rPr>
              <a:t>Apresentador: </a:t>
            </a: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000000"/>
                </a:solidFill>
                <a:latin typeface="DM Sans"/>
              </a:rPr>
              <a:t>Orientador: </a:t>
            </a:r>
            <a:r>
              <a:rPr lang="en-US" sz="3700">
                <a:solidFill>
                  <a:srgbClr val="000000"/>
                </a:solidFill>
                <a:latin typeface="DM Sans"/>
                <a:hlinkClick r:id="rId3" tooltip="https://sigaa.ufma.br/sigaa/public/docente/portal.jsf?siape=2018917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40302" y="3767487"/>
            <a:ext cx="15007396" cy="788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5899">
                <a:solidFill>
                  <a:srgbClr val="063568"/>
                </a:solidFill>
                <a:latin typeface="Kollektif Bold"/>
              </a:rPr>
              <a:t>TITULO: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528984" y="8609100"/>
            <a:ext cx="13230031" cy="1298399"/>
            <a:chOff x="0" y="0"/>
            <a:chExt cx="17640042" cy="17311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0850" y="66396"/>
              <a:ext cx="2067840" cy="596690"/>
            </a:xfrm>
            <a:custGeom>
              <a:avLst/>
              <a:gdLst/>
              <a:ahLst/>
              <a:cxnLst/>
              <a:rect r="r" b="b" t="t" l="l"/>
              <a:pathLst>
                <a:path h="596690" w="2067840">
                  <a:moveTo>
                    <a:pt x="0" y="0"/>
                  </a:moveTo>
                  <a:lnTo>
                    <a:pt x="2067839" y="0"/>
                  </a:lnTo>
                  <a:lnTo>
                    <a:pt x="2067839" y="596690"/>
                  </a:lnTo>
                  <a:lnTo>
                    <a:pt x="0" y="59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749834" y="92945"/>
              <a:ext cx="2050721" cy="657298"/>
            </a:xfrm>
            <a:custGeom>
              <a:avLst/>
              <a:gdLst/>
              <a:ahLst/>
              <a:cxnLst/>
              <a:rect r="r" b="b" t="t" l="l"/>
              <a:pathLst>
                <a:path h="657298" w="2050721">
                  <a:moveTo>
                    <a:pt x="0" y="0"/>
                  </a:moveTo>
                  <a:lnTo>
                    <a:pt x="2050721" y="0"/>
                  </a:lnTo>
                  <a:lnTo>
                    <a:pt x="2050721" y="657298"/>
                  </a:lnTo>
                  <a:lnTo>
                    <a:pt x="0" y="65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85885" y="975548"/>
              <a:ext cx="3053093" cy="632874"/>
            </a:xfrm>
            <a:custGeom>
              <a:avLst/>
              <a:gdLst/>
              <a:ahLst/>
              <a:cxnLst/>
              <a:rect r="r" b="b" t="t" l="l"/>
              <a:pathLst>
                <a:path h="632874" w="3053093">
                  <a:moveTo>
                    <a:pt x="0" y="0"/>
                  </a:moveTo>
                  <a:lnTo>
                    <a:pt x="3053094" y="0"/>
                  </a:lnTo>
                  <a:lnTo>
                    <a:pt x="3053094" y="632874"/>
                  </a:lnTo>
                  <a:lnTo>
                    <a:pt x="0" y="632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832387" y="965813"/>
              <a:ext cx="1498182" cy="692845"/>
            </a:xfrm>
            <a:custGeom>
              <a:avLst/>
              <a:gdLst/>
              <a:ahLst/>
              <a:cxnLst/>
              <a:rect r="r" b="b" t="t" l="l"/>
              <a:pathLst>
                <a:path h="692845" w="1498182">
                  <a:moveTo>
                    <a:pt x="0" y="0"/>
                  </a:moveTo>
                  <a:lnTo>
                    <a:pt x="1498182" y="0"/>
                  </a:lnTo>
                  <a:lnTo>
                    <a:pt x="1498182" y="692845"/>
                  </a:lnTo>
                  <a:lnTo>
                    <a:pt x="0" y="692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503453" y="996715"/>
              <a:ext cx="936350" cy="613742"/>
            </a:xfrm>
            <a:custGeom>
              <a:avLst/>
              <a:gdLst/>
              <a:ahLst/>
              <a:cxnLst/>
              <a:rect r="r" b="b" t="t" l="l"/>
              <a:pathLst>
                <a:path h="613742" w="936350">
                  <a:moveTo>
                    <a:pt x="0" y="0"/>
                  </a:moveTo>
                  <a:lnTo>
                    <a:pt x="936351" y="0"/>
                  </a:lnTo>
                  <a:lnTo>
                    <a:pt x="936351" y="613742"/>
                  </a:lnTo>
                  <a:lnTo>
                    <a:pt x="0" y="613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5920898" y="170740"/>
              <a:ext cx="1719143" cy="620443"/>
            </a:xfrm>
            <a:custGeom>
              <a:avLst/>
              <a:gdLst/>
              <a:ahLst/>
              <a:cxnLst/>
              <a:rect r="r" b="b" t="t" l="l"/>
              <a:pathLst>
                <a:path h="620443" w="1719143">
                  <a:moveTo>
                    <a:pt x="0" y="0"/>
                  </a:moveTo>
                  <a:lnTo>
                    <a:pt x="1719144" y="0"/>
                  </a:lnTo>
                  <a:lnTo>
                    <a:pt x="1719144" y="620443"/>
                  </a:lnTo>
                  <a:lnTo>
                    <a:pt x="0" y="620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4990926" y="953592"/>
              <a:ext cx="1078853" cy="717286"/>
            </a:xfrm>
            <a:custGeom>
              <a:avLst/>
              <a:gdLst/>
              <a:ahLst/>
              <a:cxnLst/>
              <a:rect r="r" b="b" t="t" l="l"/>
              <a:pathLst>
                <a:path h="717286" w="1078853">
                  <a:moveTo>
                    <a:pt x="0" y="0"/>
                  </a:moveTo>
                  <a:lnTo>
                    <a:pt x="1078852" y="0"/>
                  </a:lnTo>
                  <a:lnTo>
                    <a:pt x="1078852" y="717286"/>
                  </a:lnTo>
                  <a:lnTo>
                    <a:pt x="0" y="717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6717" t="-3028" r="-4967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6331652" y="898591"/>
              <a:ext cx="730368" cy="827289"/>
            </a:xfrm>
            <a:custGeom>
              <a:avLst/>
              <a:gdLst/>
              <a:ahLst/>
              <a:cxnLst/>
              <a:rect r="r" b="b" t="t" l="l"/>
              <a:pathLst>
                <a:path h="827289" w="730368">
                  <a:moveTo>
                    <a:pt x="0" y="0"/>
                  </a:moveTo>
                  <a:lnTo>
                    <a:pt x="730368" y="0"/>
                  </a:lnTo>
                  <a:lnTo>
                    <a:pt x="730368" y="827288"/>
                  </a:lnTo>
                  <a:lnTo>
                    <a:pt x="0" y="827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4176619" y="974063"/>
              <a:ext cx="552433" cy="676343"/>
            </a:xfrm>
            <a:custGeom>
              <a:avLst/>
              <a:gdLst/>
              <a:ahLst/>
              <a:cxnLst/>
              <a:rect r="r" b="b" t="t" l="l"/>
              <a:pathLst>
                <a:path h="676343" w="552433">
                  <a:moveTo>
                    <a:pt x="0" y="0"/>
                  </a:moveTo>
                  <a:lnTo>
                    <a:pt x="552433" y="0"/>
                  </a:lnTo>
                  <a:lnTo>
                    <a:pt x="552433" y="676344"/>
                  </a:lnTo>
                  <a:lnTo>
                    <a:pt x="0" y="67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36631" y="1033138"/>
              <a:ext cx="1878115" cy="540897"/>
            </a:xfrm>
            <a:custGeom>
              <a:avLst/>
              <a:gdLst/>
              <a:ahLst/>
              <a:cxnLst/>
              <a:rect r="r" b="b" t="t" l="l"/>
              <a:pathLst>
                <a:path h="540897" w="1878115">
                  <a:moveTo>
                    <a:pt x="0" y="0"/>
                  </a:moveTo>
                  <a:lnTo>
                    <a:pt x="1878114" y="0"/>
                  </a:lnTo>
                  <a:lnTo>
                    <a:pt x="1878114" y="540897"/>
                  </a:lnTo>
                  <a:lnTo>
                    <a:pt x="0" y="540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701020" y="1051056"/>
              <a:ext cx="2073737" cy="559401"/>
            </a:xfrm>
            <a:custGeom>
              <a:avLst/>
              <a:gdLst/>
              <a:ahLst/>
              <a:cxnLst/>
              <a:rect r="r" b="b" t="t" l="l"/>
              <a:pathLst>
                <a:path h="559401" w="2073737">
                  <a:moveTo>
                    <a:pt x="0" y="0"/>
                  </a:moveTo>
                  <a:lnTo>
                    <a:pt x="2073737" y="0"/>
                  </a:lnTo>
                  <a:lnTo>
                    <a:pt x="2073737" y="559401"/>
                  </a:lnTo>
                  <a:lnTo>
                    <a:pt x="0" y="559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4917" t="-6097" r="-113895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444261" y="31850"/>
              <a:ext cx="1655444" cy="654945"/>
            </a:xfrm>
            <a:custGeom>
              <a:avLst/>
              <a:gdLst/>
              <a:ahLst/>
              <a:cxnLst/>
              <a:rect r="r" b="b" t="t" l="l"/>
              <a:pathLst>
                <a:path h="654945" w="1655444">
                  <a:moveTo>
                    <a:pt x="0" y="0"/>
                  </a:moveTo>
                  <a:lnTo>
                    <a:pt x="1655444" y="0"/>
                  </a:lnTo>
                  <a:lnTo>
                    <a:pt x="1655444" y="654945"/>
                  </a:lnTo>
                  <a:lnTo>
                    <a:pt x="0" y="654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6932505" y="92945"/>
              <a:ext cx="1076842" cy="532754"/>
            </a:xfrm>
            <a:custGeom>
              <a:avLst/>
              <a:gdLst/>
              <a:ahLst/>
              <a:cxnLst/>
              <a:rect r="r" b="b" t="t" l="l"/>
              <a:pathLst>
                <a:path h="532754" w="1076842">
                  <a:moveTo>
                    <a:pt x="0" y="0"/>
                  </a:moveTo>
                  <a:lnTo>
                    <a:pt x="1076843" y="0"/>
                  </a:lnTo>
                  <a:lnTo>
                    <a:pt x="1076843" y="532754"/>
                  </a:lnTo>
                  <a:lnTo>
                    <a:pt x="0" y="532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4234" t="-31078" r="-100098" b="-2539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45619" cy="630865"/>
            </a:xfrm>
            <a:custGeom>
              <a:avLst/>
              <a:gdLst/>
              <a:ahLst/>
              <a:cxnLst/>
              <a:rect r="r" b="b" t="t" l="l"/>
              <a:pathLst>
                <a:path h="630865" w="1545619">
                  <a:moveTo>
                    <a:pt x="0" y="0"/>
                  </a:moveTo>
                  <a:lnTo>
                    <a:pt x="1545619" y="0"/>
                  </a:lnTo>
                  <a:lnTo>
                    <a:pt x="1545619" y="630865"/>
                  </a:lnTo>
                  <a:lnTo>
                    <a:pt x="0" y="630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4877427" y="66396"/>
              <a:ext cx="1757559" cy="585853"/>
            </a:xfrm>
            <a:custGeom>
              <a:avLst/>
              <a:gdLst/>
              <a:ahLst/>
              <a:cxnLst/>
              <a:rect r="r" b="b" t="t" l="l"/>
              <a:pathLst>
                <a:path h="585853" w="1757559">
                  <a:moveTo>
                    <a:pt x="0" y="0"/>
                  </a:moveTo>
                  <a:lnTo>
                    <a:pt x="1757559" y="0"/>
                  </a:lnTo>
                  <a:lnTo>
                    <a:pt x="1757559" y="585853"/>
                  </a:lnTo>
                  <a:lnTo>
                    <a:pt x="0" y="585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927659" y="0"/>
              <a:ext cx="652249" cy="652249"/>
            </a:xfrm>
            <a:custGeom>
              <a:avLst/>
              <a:gdLst/>
              <a:ahLst/>
              <a:cxnLst/>
              <a:rect r="r" b="b" t="t" l="l"/>
              <a:pathLst>
                <a:path h="652249" w="652249">
                  <a:moveTo>
                    <a:pt x="0" y="0"/>
                  </a:moveTo>
                  <a:lnTo>
                    <a:pt x="652249" y="0"/>
                  </a:lnTo>
                  <a:lnTo>
                    <a:pt x="652249" y="652249"/>
                  </a:lnTo>
                  <a:lnTo>
                    <a:pt x="0" y="652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841809" y="53743"/>
              <a:ext cx="1789661" cy="554795"/>
            </a:xfrm>
            <a:custGeom>
              <a:avLst/>
              <a:gdLst/>
              <a:ahLst/>
              <a:cxnLst/>
              <a:rect r="r" b="b" t="t" l="l"/>
              <a:pathLst>
                <a:path h="554795" w="1789661">
                  <a:moveTo>
                    <a:pt x="0" y="0"/>
                  </a:moveTo>
                  <a:lnTo>
                    <a:pt x="1789661" y="0"/>
                  </a:lnTo>
                  <a:lnTo>
                    <a:pt x="1789661" y="554795"/>
                  </a:lnTo>
                  <a:lnTo>
                    <a:pt x="0" y="554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306867" y="0"/>
              <a:ext cx="846249" cy="662282"/>
            </a:xfrm>
            <a:custGeom>
              <a:avLst/>
              <a:gdLst/>
              <a:ahLst/>
              <a:cxnLst/>
              <a:rect r="r" b="b" t="t" l="l"/>
              <a:pathLst>
                <a:path h="662282" w="846249">
                  <a:moveTo>
                    <a:pt x="0" y="0"/>
                  </a:moveTo>
                  <a:lnTo>
                    <a:pt x="846249" y="0"/>
                  </a:lnTo>
                  <a:lnTo>
                    <a:pt x="846249" y="662282"/>
                  </a:lnTo>
                  <a:lnTo>
                    <a:pt x="0" y="662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16386" t="-33306" r="-11842" b="-30935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3744789" y="965813"/>
              <a:ext cx="1742426" cy="636394"/>
            </a:xfrm>
            <a:custGeom>
              <a:avLst/>
              <a:gdLst/>
              <a:ahLst/>
              <a:cxnLst/>
              <a:rect r="r" b="b" t="t" l="l"/>
              <a:pathLst>
                <a:path h="636394" w="1742426">
                  <a:moveTo>
                    <a:pt x="0" y="0"/>
                  </a:moveTo>
                  <a:lnTo>
                    <a:pt x="1742426" y="0"/>
                  </a:lnTo>
                  <a:lnTo>
                    <a:pt x="1742426" y="636393"/>
                  </a:lnTo>
                  <a:lnTo>
                    <a:pt x="0" y="63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5487215" y="791183"/>
              <a:ext cx="1022737" cy="940016"/>
            </a:xfrm>
            <a:custGeom>
              <a:avLst/>
              <a:gdLst/>
              <a:ahLst/>
              <a:cxnLst/>
              <a:rect r="r" b="b" t="t" l="l"/>
              <a:pathLst>
                <a:path h="940016" w="1022737">
                  <a:moveTo>
                    <a:pt x="0" y="0"/>
                  </a:moveTo>
                  <a:lnTo>
                    <a:pt x="1022737" y="0"/>
                  </a:lnTo>
                  <a:lnTo>
                    <a:pt x="1022737" y="940016"/>
                  </a:lnTo>
                  <a:lnTo>
                    <a:pt x="0" y="94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0" t="0" r="0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4131544" y="354503"/>
            <a:ext cx="3571903" cy="1348393"/>
          </a:xfrm>
          <a:custGeom>
            <a:avLst/>
            <a:gdLst/>
            <a:ahLst/>
            <a:cxnLst/>
            <a:rect r="r" b="b" t="t" l="l"/>
            <a:pathLst>
              <a:path h="1348393" w="3571903">
                <a:moveTo>
                  <a:pt x="0" y="0"/>
                </a:moveTo>
                <a:lnTo>
                  <a:pt x="3571903" y="0"/>
                </a:lnTo>
                <a:lnTo>
                  <a:pt x="3571903" y="1348394"/>
                </a:lnTo>
                <a:lnTo>
                  <a:pt x="0" y="134839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name="Group 3" id="3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>
                    <a:alpha val="44706"/>
                  </a:srgbClr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6404079" y="409575"/>
            <a:ext cx="5479843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63568"/>
                </a:solidFill>
                <a:latin typeface="Kollektif Bold"/>
              </a:rPr>
              <a:t>INTRODUÇÃO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098552" y="5475036"/>
            <a:ext cx="7189448" cy="4811964"/>
          </a:xfrm>
          <a:custGeom>
            <a:avLst/>
            <a:gdLst/>
            <a:ahLst/>
            <a:cxnLst/>
            <a:rect r="r" b="b" t="t" l="l"/>
            <a:pathLst>
              <a:path h="4811964" w="7189448">
                <a:moveTo>
                  <a:pt x="0" y="0"/>
                </a:moveTo>
                <a:lnTo>
                  <a:pt x="7189448" y="0"/>
                </a:lnTo>
                <a:lnTo>
                  <a:pt x="7189448" y="4811964"/>
                </a:lnTo>
                <a:lnTo>
                  <a:pt x="0" y="48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7504" t="0" r="0" b="-16583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name="Group 3" id="3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>
                    <a:alpha val="44706"/>
                  </a:srgbClr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6042013" y="409575"/>
            <a:ext cx="6203973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63568"/>
                </a:solidFill>
                <a:latin typeface="Kollektif Bold"/>
              </a:rPr>
              <a:t>JUSTIFICATIVA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098552" y="5475036"/>
            <a:ext cx="7189448" cy="4811964"/>
          </a:xfrm>
          <a:custGeom>
            <a:avLst/>
            <a:gdLst/>
            <a:ahLst/>
            <a:cxnLst/>
            <a:rect r="r" b="b" t="t" l="l"/>
            <a:pathLst>
              <a:path h="4811964" w="7189448">
                <a:moveTo>
                  <a:pt x="0" y="0"/>
                </a:moveTo>
                <a:lnTo>
                  <a:pt x="7189448" y="0"/>
                </a:lnTo>
                <a:lnTo>
                  <a:pt x="7189448" y="4811964"/>
                </a:lnTo>
                <a:lnTo>
                  <a:pt x="0" y="48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7504" t="0" r="0" b="-16583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88216" y="-6430883"/>
            <a:ext cx="8847511" cy="8855676"/>
            <a:chOff x="0" y="0"/>
            <a:chExt cx="11796681" cy="11807568"/>
          </a:xfrm>
        </p:grpSpPr>
        <p:grpSp>
          <p:nvGrpSpPr>
            <p:cNvPr name="Group 3" id="3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>
                    <a:alpha val="44706"/>
                  </a:srgbClr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5633043" y="419099"/>
            <a:ext cx="7021914" cy="609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63568"/>
                </a:solidFill>
                <a:latin typeface="Kollektif Bold"/>
              </a:rPr>
              <a:t>PROBLEMÁTICA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851350" y="2098807"/>
            <a:ext cx="1154516" cy="812487"/>
          </a:xfrm>
          <a:custGeom>
            <a:avLst/>
            <a:gdLst/>
            <a:ahLst/>
            <a:cxnLst/>
            <a:rect r="r" b="b" t="t" l="l"/>
            <a:pathLst>
              <a:path h="812487" w="1154516">
                <a:moveTo>
                  <a:pt x="0" y="0"/>
                </a:moveTo>
                <a:lnTo>
                  <a:pt x="1154516" y="0"/>
                </a:lnTo>
                <a:lnTo>
                  <a:pt x="1154516" y="812487"/>
                </a:lnTo>
                <a:lnTo>
                  <a:pt x="0" y="812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098552" y="5475036"/>
            <a:ext cx="7189448" cy="4811964"/>
          </a:xfrm>
          <a:custGeom>
            <a:avLst/>
            <a:gdLst/>
            <a:ahLst/>
            <a:cxnLst/>
            <a:rect r="r" b="b" t="t" l="l"/>
            <a:pathLst>
              <a:path h="4811964" w="7189448">
                <a:moveTo>
                  <a:pt x="0" y="0"/>
                </a:moveTo>
                <a:lnTo>
                  <a:pt x="7189448" y="0"/>
                </a:lnTo>
                <a:lnTo>
                  <a:pt x="7189448" y="4811964"/>
                </a:lnTo>
                <a:lnTo>
                  <a:pt x="0" y="4811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 l="-7504" t="0" r="0" b="-16583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name="Group 3" id="3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>
                    <a:alpha val="44706"/>
                  </a:srgbClr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6486094" y="409575"/>
            <a:ext cx="5479843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63568"/>
                </a:solidFill>
                <a:latin typeface="Kollektif Bold"/>
              </a:rPr>
              <a:t>OBJETIVOS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098552" y="5475036"/>
            <a:ext cx="7189448" cy="4811964"/>
          </a:xfrm>
          <a:custGeom>
            <a:avLst/>
            <a:gdLst/>
            <a:ahLst/>
            <a:cxnLst/>
            <a:rect r="r" b="b" t="t" l="l"/>
            <a:pathLst>
              <a:path h="4811964" w="7189448">
                <a:moveTo>
                  <a:pt x="0" y="0"/>
                </a:moveTo>
                <a:lnTo>
                  <a:pt x="7189448" y="0"/>
                </a:lnTo>
                <a:lnTo>
                  <a:pt x="7189448" y="4811964"/>
                </a:lnTo>
                <a:lnTo>
                  <a:pt x="0" y="48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7504" t="0" r="0" b="-16583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name="Group 3" id="3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>
                    <a:alpha val="44706"/>
                  </a:srgbClr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>
                  <a:alpha val="44706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467208" y="419099"/>
            <a:ext cx="17353585" cy="609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63568"/>
                </a:solidFill>
                <a:latin typeface="Kollektif Bold"/>
              </a:rPr>
              <a:t>PROCEDIMENTOS METODOLÓGICOS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098552" y="5475036"/>
            <a:ext cx="7189448" cy="4811964"/>
          </a:xfrm>
          <a:custGeom>
            <a:avLst/>
            <a:gdLst/>
            <a:ahLst/>
            <a:cxnLst/>
            <a:rect r="r" b="b" t="t" l="l"/>
            <a:pathLst>
              <a:path h="4811964" w="7189448">
                <a:moveTo>
                  <a:pt x="0" y="0"/>
                </a:moveTo>
                <a:lnTo>
                  <a:pt x="7189448" y="0"/>
                </a:lnTo>
                <a:lnTo>
                  <a:pt x="7189448" y="4811964"/>
                </a:lnTo>
                <a:lnTo>
                  <a:pt x="0" y="48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7504" t="0" r="0" b="-16583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54095" y="-5021426"/>
            <a:ext cx="8847511" cy="8855676"/>
            <a:chOff x="0" y="0"/>
            <a:chExt cx="11796681" cy="11807568"/>
          </a:xfrm>
        </p:grpSpPr>
        <p:grpSp>
          <p:nvGrpSpPr>
            <p:cNvPr name="Group 3" id="3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>
                  <a:alpha val="4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>
                  <a:alpha val="4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>
                  <a:alpha val="4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>
                  <a:alpha val="4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>
                  <a:alpha val="4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>
                  <a:alpha val="40000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5343984" y="710213"/>
            <a:ext cx="7600032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5"/>
              </a:lnSpc>
            </a:pPr>
            <a:r>
              <a:rPr lang="en-US" sz="4500">
                <a:solidFill>
                  <a:srgbClr val="063568"/>
                </a:solidFill>
                <a:latin typeface="Kollektif Bold"/>
              </a:rPr>
              <a:t>CONCLUSÃO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098552" y="5475036"/>
            <a:ext cx="7189448" cy="4811964"/>
          </a:xfrm>
          <a:custGeom>
            <a:avLst/>
            <a:gdLst/>
            <a:ahLst/>
            <a:cxnLst/>
            <a:rect r="r" b="b" t="t" l="l"/>
            <a:pathLst>
              <a:path h="4811964" w="7189448">
                <a:moveTo>
                  <a:pt x="0" y="0"/>
                </a:moveTo>
                <a:lnTo>
                  <a:pt x="7189448" y="0"/>
                </a:lnTo>
                <a:lnTo>
                  <a:pt x="7189448" y="4811964"/>
                </a:lnTo>
                <a:lnTo>
                  <a:pt x="0" y="48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7504" t="0" r="0" b="-16583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3915" y="1482518"/>
            <a:ext cx="10620170" cy="785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1"/>
              </a:lnSpc>
            </a:pPr>
            <a:r>
              <a:rPr lang="en-US" sz="5801">
                <a:solidFill>
                  <a:srgbClr val="063568"/>
                </a:solidFill>
                <a:latin typeface="Kollektif Bold"/>
              </a:rPr>
              <a:t>AGRADECIMENTOS!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name="Group 4" id="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7" id="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028700" y="8314624"/>
            <a:ext cx="16230600" cy="1592876"/>
            <a:chOff x="0" y="0"/>
            <a:chExt cx="21640800" cy="212383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3974293" y="81454"/>
              <a:ext cx="2536825" cy="732019"/>
            </a:xfrm>
            <a:custGeom>
              <a:avLst/>
              <a:gdLst/>
              <a:ahLst/>
              <a:cxnLst/>
              <a:rect r="r" b="b" t="t" l="l"/>
              <a:pathLst>
                <a:path h="732019" w="2536825">
                  <a:moveTo>
                    <a:pt x="0" y="0"/>
                  </a:moveTo>
                  <a:lnTo>
                    <a:pt x="2536825" y="0"/>
                  </a:lnTo>
                  <a:lnTo>
                    <a:pt x="2536825" y="732019"/>
                  </a:lnTo>
                  <a:lnTo>
                    <a:pt x="0" y="732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6868294" y="114025"/>
              <a:ext cx="2515824" cy="806373"/>
            </a:xfrm>
            <a:custGeom>
              <a:avLst/>
              <a:gdLst/>
              <a:ahLst/>
              <a:cxnLst/>
              <a:rect r="r" b="b" t="t" l="l"/>
              <a:pathLst>
                <a:path h="806373" w="2515824">
                  <a:moveTo>
                    <a:pt x="0" y="0"/>
                  </a:moveTo>
                  <a:lnTo>
                    <a:pt x="2515824" y="0"/>
                  </a:lnTo>
                  <a:lnTo>
                    <a:pt x="2515824" y="806373"/>
                  </a:lnTo>
                  <a:lnTo>
                    <a:pt x="0" y="806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718764" y="1196802"/>
              <a:ext cx="3745534" cy="776409"/>
            </a:xfrm>
            <a:custGeom>
              <a:avLst/>
              <a:gdLst/>
              <a:ahLst/>
              <a:cxnLst/>
              <a:rect r="r" b="b" t="t" l="l"/>
              <a:pathLst>
                <a:path h="776409" w="3745534">
                  <a:moveTo>
                    <a:pt x="0" y="0"/>
                  </a:moveTo>
                  <a:lnTo>
                    <a:pt x="3745534" y="0"/>
                  </a:lnTo>
                  <a:lnTo>
                    <a:pt x="3745534" y="776410"/>
                  </a:lnTo>
                  <a:lnTo>
                    <a:pt x="0" y="776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8381971" y="1184859"/>
              <a:ext cx="1837969" cy="849982"/>
            </a:xfrm>
            <a:custGeom>
              <a:avLst/>
              <a:gdLst/>
              <a:ahLst/>
              <a:cxnLst/>
              <a:rect r="r" b="b" t="t" l="l"/>
              <a:pathLst>
                <a:path h="849982" w="1837969">
                  <a:moveTo>
                    <a:pt x="0" y="0"/>
                  </a:moveTo>
                  <a:lnTo>
                    <a:pt x="1837970" y="0"/>
                  </a:lnTo>
                  <a:lnTo>
                    <a:pt x="1837970" y="849982"/>
                  </a:lnTo>
                  <a:lnTo>
                    <a:pt x="0" y="849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0432035" y="1222770"/>
              <a:ext cx="1148715" cy="752939"/>
            </a:xfrm>
            <a:custGeom>
              <a:avLst/>
              <a:gdLst/>
              <a:ahLst/>
              <a:cxnLst/>
              <a:rect r="r" b="b" t="t" l="l"/>
              <a:pathLst>
                <a:path h="752939" w="1148715">
                  <a:moveTo>
                    <a:pt x="0" y="0"/>
                  </a:moveTo>
                  <a:lnTo>
                    <a:pt x="1148715" y="0"/>
                  </a:lnTo>
                  <a:lnTo>
                    <a:pt x="1148715" y="752939"/>
                  </a:lnTo>
                  <a:lnTo>
                    <a:pt x="0" y="752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9531755" y="209464"/>
              <a:ext cx="2109045" cy="761159"/>
            </a:xfrm>
            <a:custGeom>
              <a:avLst/>
              <a:gdLst/>
              <a:ahLst/>
              <a:cxnLst/>
              <a:rect r="r" b="b" t="t" l="l"/>
              <a:pathLst>
                <a:path h="761159" w="2109045">
                  <a:moveTo>
                    <a:pt x="0" y="0"/>
                  </a:moveTo>
                  <a:lnTo>
                    <a:pt x="2109045" y="0"/>
                  </a:lnTo>
                  <a:lnTo>
                    <a:pt x="2109045" y="761159"/>
                  </a:lnTo>
                  <a:lnTo>
                    <a:pt x="0" y="761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8390865" y="1169866"/>
              <a:ext cx="1323536" cy="879967"/>
            </a:xfrm>
            <a:custGeom>
              <a:avLst/>
              <a:gdLst/>
              <a:ahLst/>
              <a:cxnLst/>
              <a:rect r="r" b="b" t="t" l="l"/>
              <a:pathLst>
                <a:path h="879967" w="1323536">
                  <a:moveTo>
                    <a:pt x="0" y="0"/>
                  </a:moveTo>
                  <a:lnTo>
                    <a:pt x="1323536" y="0"/>
                  </a:lnTo>
                  <a:lnTo>
                    <a:pt x="1323536" y="879967"/>
                  </a:lnTo>
                  <a:lnTo>
                    <a:pt x="0" y="87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717" t="-3028" r="-4967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0035668" y="1102391"/>
              <a:ext cx="896015" cy="1014918"/>
            </a:xfrm>
            <a:custGeom>
              <a:avLst/>
              <a:gdLst/>
              <a:ahLst/>
              <a:cxnLst/>
              <a:rect r="r" b="b" t="t" l="l"/>
              <a:pathLst>
                <a:path h="1014918" w="896015">
                  <a:moveTo>
                    <a:pt x="0" y="0"/>
                  </a:moveTo>
                  <a:lnTo>
                    <a:pt x="896015" y="0"/>
                  </a:lnTo>
                  <a:lnTo>
                    <a:pt x="896015" y="1014918"/>
                  </a:lnTo>
                  <a:lnTo>
                    <a:pt x="0" y="1014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7391873" y="1194981"/>
              <a:ext cx="677725" cy="829738"/>
            </a:xfrm>
            <a:custGeom>
              <a:avLst/>
              <a:gdLst/>
              <a:ahLst/>
              <a:cxnLst/>
              <a:rect r="r" b="b" t="t" l="l"/>
              <a:pathLst>
                <a:path h="829738" w="677725">
                  <a:moveTo>
                    <a:pt x="0" y="0"/>
                  </a:moveTo>
                  <a:lnTo>
                    <a:pt x="677725" y="0"/>
                  </a:lnTo>
                  <a:lnTo>
                    <a:pt x="677725" y="829738"/>
                  </a:lnTo>
                  <a:lnTo>
                    <a:pt x="0" y="829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4766536" y="1267453"/>
              <a:ext cx="2304071" cy="663572"/>
            </a:xfrm>
            <a:custGeom>
              <a:avLst/>
              <a:gdLst/>
              <a:ahLst/>
              <a:cxnLst/>
              <a:rect r="r" b="b" t="t" l="l"/>
              <a:pathLst>
                <a:path h="663572" w="2304071">
                  <a:moveTo>
                    <a:pt x="0" y="0"/>
                  </a:moveTo>
                  <a:lnTo>
                    <a:pt x="2304071" y="0"/>
                  </a:lnTo>
                  <a:lnTo>
                    <a:pt x="2304071" y="663572"/>
                  </a:lnTo>
                  <a:lnTo>
                    <a:pt x="0" y="663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1901210" y="1289436"/>
              <a:ext cx="2544060" cy="686273"/>
            </a:xfrm>
            <a:custGeom>
              <a:avLst/>
              <a:gdLst/>
              <a:ahLst/>
              <a:cxnLst/>
              <a:rect r="r" b="b" t="t" l="l"/>
              <a:pathLst>
                <a:path h="686273" w="2544060">
                  <a:moveTo>
                    <a:pt x="0" y="0"/>
                  </a:moveTo>
                  <a:lnTo>
                    <a:pt x="2544059" y="0"/>
                  </a:lnTo>
                  <a:lnTo>
                    <a:pt x="2544059" y="686273"/>
                  </a:lnTo>
                  <a:lnTo>
                    <a:pt x="0" y="686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4917" t="-6097" r="-113895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1586218" y="39073"/>
              <a:ext cx="2030898" cy="803486"/>
            </a:xfrm>
            <a:custGeom>
              <a:avLst/>
              <a:gdLst/>
              <a:ahLst/>
              <a:cxnLst/>
              <a:rect r="r" b="b" t="t" l="l"/>
              <a:pathLst>
                <a:path h="803486" w="2030898">
                  <a:moveTo>
                    <a:pt x="0" y="0"/>
                  </a:moveTo>
                  <a:lnTo>
                    <a:pt x="2030898" y="0"/>
                  </a:lnTo>
                  <a:lnTo>
                    <a:pt x="2030898" y="803486"/>
                  </a:lnTo>
                  <a:lnTo>
                    <a:pt x="0" y="803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8504796" y="114025"/>
              <a:ext cx="1321070" cy="653582"/>
            </a:xfrm>
            <a:custGeom>
              <a:avLst/>
              <a:gdLst/>
              <a:ahLst/>
              <a:cxnLst/>
              <a:rect r="r" b="b" t="t" l="l"/>
              <a:pathLst>
                <a:path h="653582" w="1321070">
                  <a:moveTo>
                    <a:pt x="0" y="0"/>
                  </a:moveTo>
                  <a:lnTo>
                    <a:pt x="1321070" y="0"/>
                  </a:lnTo>
                  <a:lnTo>
                    <a:pt x="1321070" y="653582"/>
                  </a:lnTo>
                  <a:lnTo>
                    <a:pt x="0" y="653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4234" t="-31078" r="-100098" b="-25399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896165" cy="773945"/>
            </a:xfrm>
            <a:custGeom>
              <a:avLst/>
              <a:gdLst/>
              <a:ahLst/>
              <a:cxnLst/>
              <a:rect r="r" b="b" t="t" l="l"/>
              <a:pathLst>
                <a:path h="773945" w="1896165">
                  <a:moveTo>
                    <a:pt x="0" y="0"/>
                  </a:moveTo>
                  <a:lnTo>
                    <a:pt x="1896165" y="0"/>
                  </a:lnTo>
                  <a:lnTo>
                    <a:pt x="1896165" y="773945"/>
                  </a:lnTo>
                  <a:lnTo>
                    <a:pt x="0" y="773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5983627" y="81454"/>
              <a:ext cx="2156173" cy="718724"/>
            </a:xfrm>
            <a:custGeom>
              <a:avLst/>
              <a:gdLst/>
              <a:ahLst/>
              <a:cxnLst/>
              <a:rect r="r" b="b" t="t" l="l"/>
              <a:pathLst>
                <a:path h="718724" w="2156173">
                  <a:moveTo>
                    <a:pt x="0" y="0"/>
                  </a:moveTo>
                  <a:lnTo>
                    <a:pt x="2156173" y="0"/>
                  </a:lnTo>
                  <a:lnTo>
                    <a:pt x="2156173" y="718724"/>
                  </a:lnTo>
                  <a:lnTo>
                    <a:pt x="0" y="718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818452" y="0"/>
              <a:ext cx="800178" cy="800178"/>
            </a:xfrm>
            <a:custGeom>
              <a:avLst/>
              <a:gdLst/>
              <a:ahLst/>
              <a:cxnLst/>
              <a:rect r="r" b="b" t="t" l="l"/>
              <a:pathLst>
                <a:path h="800178" w="800178">
                  <a:moveTo>
                    <a:pt x="0" y="0"/>
                  </a:moveTo>
                  <a:lnTo>
                    <a:pt x="800178" y="0"/>
                  </a:lnTo>
                  <a:lnTo>
                    <a:pt x="800178" y="800178"/>
                  </a:lnTo>
                  <a:lnTo>
                    <a:pt x="0" y="800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259531" y="65932"/>
              <a:ext cx="2195556" cy="680622"/>
            </a:xfrm>
            <a:custGeom>
              <a:avLst/>
              <a:gdLst/>
              <a:ahLst/>
              <a:cxnLst/>
              <a:rect r="r" b="b" t="t" l="l"/>
              <a:pathLst>
                <a:path h="680622" w="2195556">
                  <a:moveTo>
                    <a:pt x="0" y="0"/>
                  </a:moveTo>
                  <a:lnTo>
                    <a:pt x="2195555" y="0"/>
                  </a:lnTo>
                  <a:lnTo>
                    <a:pt x="2195555" y="680623"/>
                  </a:lnTo>
                  <a:lnTo>
                    <a:pt x="0" y="68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0190863" y="0"/>
              <a:ext cx="1038178" cy="812487"/>
            </a:xfrm>
            <a:custGeom>
              <a:avLst/>
              <a:gdLst/>
              <a:ahLst/>
              <a:cxnLst/>
              <a:rect r="r" b="b" t="t" l="l"/>
              <a:pathLst>
                <a:path h="812487" w="1038178">
                  <a:moveTo>
                    <a:pt x="0" y="0"/>
                  </a:moveTo>
                  <a:lnTo>
                    <a:pt x="1038178" y="0"/>
                  </a:lnTo>
                  <a:lnTo>
                    <a:pt x="1038178" y="812487"/>
                  </a:lnTo>
                  <a:lnTo>
                    <a:pt x="0" y="812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6386" t="-33306" r="-11842" b="-30935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4594107" y="1184859"/>
              <a:ext cx="2137608" cy="780728"/>
            </a:xfrm>
            <a:custGeom>
              <a:avLst/>
              <a:gdLst/>
              <a:ahLst/>
              <a:cxnLst/>
              <a:rect r="r" b="b" t="t" l="l"/>
              <a:pathLst>
                <a:path h="780728" w="2137608">
                  <a:moveTo>
                    <a:pt x="0" y="0"/>
                  </a:moveTo>
                  <a:lnTo>
                    <a:pt x="2137608" y="0"/>
                  </a:lnTo>
                  <a:lnTo>
                    <a:pt x="2137608" y="780728"/>
                  </a:lnTo>
                  <a:lnTo>
                    <a:pt x="0" y="780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6731715" y="970623"/>
              <a:ext cx="1254694" cy="1153211"/>
            </a:xfrm>
            <a:custGeom>
              <a:avLst/>
              <a:gdLst/>
              <a:ahLst/>
              <a:cxnLst/>
              <a:rect r="r" b="b" t="t" l="l"/>
              <a:pathLst>
                <a:path h="1153211" w="1254694">
                  <a:moveTo>
                    <a:pt x="0" y="0"/>
                  </a:moveTo>
                  <a:lnTo>
                    <a:pt x="1254693" y="0"/>
                  </a:lnTo>
                  <a:lnTo>
                    <a:pt x="1254693" y="1153211"/>
                  </a:lnTo>
                  <a:lnTo>
                    <a:pt x="0" y="1153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DAGCx3OumYU</dc:identifier>
  <dcterms:modified xsi:type="dcterms:W3CDTF">2011-08-01T06:04:30Z</dcterms:modified>
  <cp:revision>1</cp:revision>
  <dc:title>Slide Presentation geosaude</dc:title>
</cp:coreProperties>
</file>