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43916600" cx="24472900"/>
  <p:notesSz cx="6858000" cy="9144000"/>
  <p:embeddedFontLst>
    <p:embeddedFont>
      <p:font typeface="Alice"/>
      <p:regular r:id="rId7"/>
    </p:embeddedFont>
    <p:embeddedFont>
      <p:font typeface="Open Sans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2" roundtripDataSignature="AMtx7micCPvG6j4GVxSleNpQDyHH+uKn2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OpenSans-boldItalic.fntdata"/><Relationship Id="rId10" Type="http://schemas.openxmlformats.org/officeDocument/2006/relationships/font" Target="fonts/OpenSans-italic.fntdata"/><Relationship Id="rId12" Type="http://customschemas.google.com/relationships/presentationmetadata" Target="metadata"/><Relationship Id="rId9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lice-regular.fntdata"/><Relationship Id="rId8" Type="http://schemas.openxmlformats.org/officeDocument/2006/relationships/font" Target="fonts/OpenSa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8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10800000">
            <a:off x="-503233" y="10235999"/>
            <a:ext cx="25486467" cy="6634080"/>
          </a:xfrm>
          <a:custGeom>
            <a:rect b="b" l="l" r="r" t="t"/>
            <a:pathLst>
              <a:path extrusionOk="0" h="6634080" w="25486467">
                <a:moveTo>
                  <a:pt x="0" y="0"/>
                </a:moveTo>
                <a:lnTo>
                  <a:pt x="25486466" y="0"/>
                </a:lnTo>
                <a:lnTo>
                  <a:pt x="25486466" y="6634080"/>
                </a:lnTo>
                <a:lnTo>
                  <a:pt x="0" y="6634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5068" l="0" r="0" t="-15068"/>
            </a:stretch>
          </a:blipFill>
          <a:ln>
            <a:noFill/>
          </a:ln>
        </p:spPr>
      </p:sp>
      <p:grpSp>
        <p:nvGrpSpPr>
          <p:cNvPr id="85" name="Google Shape;85;p1"/>
          <p:cNvGrpSpPr/>
          <p:nvPr/>
        </p:nvGrpSpPr>
        <p:grpSpPr>
          <a:xfrm>
            <a:off x="819825" y="6975403"/>
            <a:ext cx="22564542" cy="4471430"/>
            <a:chOff x="0" y="-85725"/>
            <a:chExt cx="2466825" cy="601767"/>
          </a:xfrm>
        </p:grpSpPr>
        <p:sp>
          <p:nvSpPr>
            <p:cNvPr id="86" name="Google Shape;86;p1"/>
            <p:cNvSpPr/>
            <p:nvPr/>
          </p:nvSpPr>
          <p:spPr>
            <a:xfrm>
              <a:off x="0" y="0"/>
              <a:ext cx="2466825" cy="516042"/>
            </a:xfrm>
            <a:custGeom>
              <a:rect b="b" l="l" r="r" t="t"/>
              <a:pathLst>
                <a:path extrusionOk="0" h="516042" w="2466825">
                  <a:moveTo>
                    <a:pt x="41681" y="0"/>
                  </a:moveTo>
                  <a:lnTo>
                    <a:pt x="2425143" y="0"/>
                  </a:lnTo>
                  <a:cubicBezTo>
                    <a:pt x="2436198" y="0"/>
                    <a:pt x="2446800" y="4391"/>
                    <a:pt x="2454616" y="12208"/>
                  </a:cubicBezTo>
                  <a:cubicBezTo>
                    <a:pt x="2462433" y="20025"/>
                    <a:pt x="2466825" y="30627"/>
                    <a:pt x="2466825" y="41681"/>
                  </a:cubicBezTo>
                  <a:lnTo>
                    <a:pt x="2466825" y="474361"/>
                  </a:lnTo>
                  <a:cubicBezTo>
                    <a:pt x="2466825" y="497381"/>
                    <a:pt x="2448163" y="516042"/>
                    <a:pt x="2425143" y="516042"/>
                  </a:cubicBezTo>
                  <a:lnTo>
                    <a:pt x="41681" y="516042"/>
                  </a:lnTo>
                  <a:cubicBezTo>
                    <a:pt x="30627" y="516042"/>
                    <a:pt x="20025" y="511651"/>
                    <a:pt x="12208" y="503834"/>
                  </a:cubicBezTo>
                  <a:cubicBezTo>
                    <a:pt x="4391" y="496017"/>
                    <a:pt x="0" y="485416"/>
                    <a:pt x="0" y="474361"/>
                  </a:cubicBezTo>
                  <a:lnTo>
                    <a:pt x="0" y="41681"/>
                  </a:lnTo>
                  <a:cubicBezTo>
                    <a:pt x="0" y="30627"/>
                    <a:pt x="4391" y="20025"/>
                    <a:pt x="12208" y="12208"/>
                  </a:cubicBezTo>
                  <a:cubicBezTo>
                    <a:pt x="20025" y="4391"/>
                    <a:pt x="30627" y="0"/>
                    <a:pt x="41681" y="0"/>
                  </a:cubicBezTo>
                  <a:close/>
                </a:path>
              </a:pathLst>
            </a:custGeom>
            <a:solidFill>
              <a:srgbClr val="FFF8E8"/>
            </a:solidFill>
            <a:ln cap="rnd" cmpd="sng" w="38100">
              <a:solidFill>
                <a:srgbClr val="F392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0" y="-85725"/>
              <a:ext cx="2466825" cy="6017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35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1"/>
          <p:cNvSpPr/>
          <p:nvPr/>
        </p:nvSpPr>
        <p:spPr>
          <a:xfrm>
            <a:off x="8828451" y="699423"/>
            <a:ext cx="6860215" cy="4666977"/>
          </a:xfrm>
          <a:custGeom>
            <a:rect b="b" l="l" r="r" t="t"/>
            <a:pathLst>
              <a:path extrusionOk="0" h="6415089" w="9086378">
                <a:moveTo>
                  <a:pt x="0" y="0"/>
                </a:moveTo>
                <a:lnTo>
                  <a:pt x="9086378" y="0"/>
                </a:lnTo>
                <a:lnTo>
                  <a:pt x="9086378" y="6415089"/>
                </a:lnTo>
                <a:lnTo>
                  <a:pt x="0" y="64150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4284" l="0" r="0" t="-7352"/>
            </a:stretch>
          </a:blipFill>
          <a:ln>
            <a:noFill/>
          </a:ln>
        </p:spPr>
      </p:sp>
      <p:sp>
        <p:nvSpPr>
          <p:cNvPr id="89" name="Google Shape;89;p1"/>
          <p:cNvSpPr/>
          <p:nvPr/>
        </p:nvSpPr>
        <p:spPr>
          <a:xfrm rot="10800000">
            <a:off x="-503233" y="26705093"/>
            <a:ext cx="25486467" cy="6634080"/>
          </a:xfrm>
          <a:custGeom>
            <a:rect b="b" l="l" r="r" t="t"/>
            <a:pathLst>
              <a:path extrusionOk="0" h="6634080" w="25486467">
                <a:moveTo>
                  <a:pt x="0" y="0"/>
                </a:moveTo>
                <a:lnTo>
                  <a:pt x="25486466" y="0"/>
                </a:lnTo>
                <a:lnTo>
                  <a:pt x="25486466" y="6634080"/>
                </a:lnTo>
                <a:lnTo>
                  <a:pt x="0" y="6634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5068" l="0" r="0" t="-15068"/>
            </a:stretch>
          </a:blipFill>
          <a:ln>
            <a:noFill/>
          </a:ln>
        </p:spPr>
      </p:sp>
      <p:grpSp>
        <p:nvGrpSpPr>
          <p:cNvPr id="90" name="Google Shape;90;p1"/>
          <p:cNvGrpSpPr/>
          <p:nvPr/>
        </p:nvGrpSpPr>
        <p:grpSpPr>
          <a:xfrm>
            <a:off x="819825" y="10821526"/>
            <a:ext cx="22564542" cy="26174969"/>
            <a:chOff x="0" y="-85725"/>
            <a:chExt cx="2466825" cy="2542765"/>
          </a:xfrm>
        </p:grpSpPr>
        <p:sp>
          <p:nvSpPr>
            <p:cNvPr id="91" name="Google Shape;91;p1"/>
            <p:cNvSpPr/>
            <p:nvPr/>
          </p:nvSpPr>
          <p:spPr>
            <a:xfrm>
              <a:off x="0" y="0"/>
              <a:ext cx="2466825" cy="2457040"/>
            </a:xfrm>
            <a:custGeom>
              <a:rect b="b" l="l" r="r" t="t"/>
              <a:pathLst>
                <a:path extrusionOk="0" h="2457040" w="2466825">
                  <a:moveTo>
                    <a:pt x="41681" y="0"/>
                  </a:moveTo>
                  <a:lnTo>
                    <a:pt x="2425143" y="0"/>
                  </a:lnTo>
                  <a:cubicBezTo>
                    <a:pt x="2436198" y="0"/>
                    <a:pt x="2446800" y="4391"/>
                    <a:pt x="2454616" y="12208"/>
                  </a:cubicBezTo>
                  <a:cubicBezTo>
                    <a:pt x="2462433" y="20025"/>
                    <a:pt x="2466825" y="30627"/>
                    <a:pt x="2466825" y="41681"/>
                  </a:cubicBezTo>
                  <a:lnTo>
                    <a:pt x="2466825" y="2415359"/>
                  </a:lnTo>
                  <a:cubicBezTo>
                    <a:pt x="2466825" y="2426413"/>
                    <a:pt x="2462433" y="2437015"/>
                    <a:pt x="2454616" y="2444832"/>
                  </a:cubicBezTo>
                  <a:cubicBezTo>
                    <a:pt x="2446800" y="2452649"/>
                    <a:pt x="2436198" y="2457040"/>
                    <a:pt x="2425143" y="2457040"/>
                  </a:cubicBezTo>
                  <a:lnTo>
                    <a:pt x="41681" y="2457040"/>
                  </a:lnTo>
                  <a:cubicBezTo>
                    <a:pt x="30627" y="2457040"/>
                    <a:pt x="20025" y="2452649"/>
                    <a:pt x="12208" y="2444832"/>
                  </a:cubicBezTo>
                  <a:cubicBezTo>
                    <a:pt x="4391" y="2437015"/>
                    <a:pt x="0" y="2426413"/>
                    <a:pt x="0" y="2415359"/>
                  </a:cubicBezTo>
                  <a:lnTo>
                    <a:pt x="0" y="41681"/>
                  </a:lnTo>
                  <a:cubicBezTo>
                    <a:pt x="0" y="30627"/>
                    <a:pt x="4391" y="20025"/>
                    <a:pt x="12208" y="12208"/>
                  </a:cubicBezTo>
                  <a:cubicBezTo>
                    <a:pt x="20025" y="4391"/>
                    <a:pt x="30627" y="0"/>
                    <a:pt x="41681" y="0"/>
                  </a:cubicBezTo>
                  <a:close/>
                </a:path>
              </a:pathLst>
            </a:custGeom>
            <a:solidFill>
              <a:srgbClr val="FFF8E8"/>
            </a:solidFill>
            <a:ln cap="rnd" cmpd="sng" w="38100">
              <a:solidFill>
                <a:srgbClr val="F392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"/>
            <p:cNvSpPr txBox="1"/>
            <p:nvPr/>
          </p:nvSpPr>
          <p:spPr>
            <a:xfrm>
              <a:off x="0" y="-85725"/>
              <a:ext cx="2466825" cy="2542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35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1"/>
          <p:cNvGrpSpPr/>
          <p:nvPr/>
        </p:nvGrpSpPr>
        <p:grpSpPr>
          <a:xfrm>
            <a:off x="17669719" y="352399"/>
            <a:ext cx="4894422" cy="5361037"/>
            <a:chOff x="0" y="-85725"/>
            <a:chExt cx="541694" cy="593337"/>
          </a:xfrm>
        </p:grpSpPr>
        <p:sp>
          <p:nvSpPr>
            <p:cNvPr id="94" name="Google Shape;94;p1"/>
            <p:cNvSpPr/>
            <p:nvPr/>
          </p:nvSpPr>
          <p:spPr>
            <a:xfrm>
              <a:off x="0" y="0"/>
              <a:ext cx="541694" cy="507612"/>
            </a:xfrm>
            <a:custGeom>
              <a:rect b="b" l="l" r="r" t="t"/>
              <a:pathLst>
                <a:path extrusionOk="0" h="507612" w="541694">
                  <a:moveTo>
                    <a:pt x="0" y="0"/>
                  </a:moveTo>
                  <a:lnTo>
                    <a:pt x="541694" y="0"/>
                  </a:lnTo>
                  <a:lnTo>
                    <a:pt x="541694" y="507612"/>
                  </a:lnTo>
                  <a:lnTo>
                    <a:pt x="0" y="507612"/>
                  </a:lnTo>
                  <a:close/>
                </a:path>
              </a:pathLst>
            </a:custGeom>
            <a:solidFill>
              <a:srgbClr val="FFF8E8"/>
            </a:solidFill>
            <a:ln cap="sq" cmpd="sng" w="47625">
              <a:solidFill>
                <a:srgbClr val="D9CBB7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95" name="Google Shape;95;p1"/>
            <p:cNvSpPr txBox="1"/>
            <p:nvPr/>
          </p:nvSpPr>
          <p:spPr>
            <a:xfrm>
              <a:off x="0" y="-85725"/>
              <a:ext cx="541694" cy="5933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35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" name="Google Shape;96;p1"/>
          <p:cNvGrpSpPr/>
          <p:nvPr/>
        </p:nvGrpSpPr>
        <p:grpSpPr>
          <a:xfrm>
            <a:off x="2124788" y="352399"/>
            <a:ext cx="4894422" cy="5361037"/>
            <a:chOff x="0" y="-85725"/>
            <a:chExt cx="541694" cy="593337"/>
          </a:xfrm>
        </p:grpSpPr>
        <p:sp>
          <p:nvSpPr>
            <p:cNvPr id="97" name="Google Shape;97;p1"/>
            <p:cNvSpPr/>
            <p:nvPr/>
          </p:nvSpPr>
          <p:spPr>
            <a:xfrm>
              <a:off x="0" y="0"/>
              <a:ext cx="541694" cy="507612"/>
            </a:xfrm>
            <a:custGeom>
              <a:rect b="b" l="l" r="r" t="t"/>
              <a:pathLst>
                <a:path extrusionOk="0" h="507612" w="541694">
                  <a:moveTo>
                    <a:pt x="0" y="0"/>
                  </a:moveTo>
                  <a:lnTo>
                    <a:pt x="541694" y="0"/>
                  </a:lnTo>
                  <a:lnTo>
                    <a:pt x="541694" y="507612"/>
                  </a:lnTo>
                  <a:lnTo>
                    <a:pt x="0" y="507612"/>
                  </a:lnTo>
                  <a:close/>
                </a:path>
              </a:pathLst>
            </a:custGeom>
            <a:solidFill>
              <a:srgbClr val="FFF8E8"/>
            </a:solidFill>
            <a:ln cap="sq" cmpd="sng" w="47625">
              <a:solidFill>
                <a:srgbClr val="D9CBB7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98" name="Google Shape;98;p1"/>
            <p:cNvSpPr txBox="1"/>
            <p:nvPr/>
          </p:nvSpPr>
          <p:spPr>
            <a:xfrm>
              <a:off x="0" y="-85725"/>
              <a:ext cx="541694" cy="5933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35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1"/>
          <p:cNvSpPr/>
          <p:nvPr/>
        </p:nvSpPr>
        <p:spPr>
          <a:xfrm>
            <a:off x="-503233" y="38154960"/>
            <a:ext cx="25486467" cy="6634080"/>
          </a:xfrm>
          <a:custGeom>
            <a:rect b="b" l="l" r="r" t="t"/>
            <a:pathLst>
              <a:path extrusionOk="0" h="6634080" w="25486467">
                <a:moveTo>
                  <a:pt x="0" y="0"/>
                </a:moveTo>
                <a:lnTo>
                  <a:pt x="25486466" y="0"/>
                </a:lnTo>
                <a:lnTo>
                  <a:pt x="25486466" y="6634080"/>
                </a:lnTo>
                <a:lnTo>
                  <a:pt x="0" y="6634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5068" l="0" r="0" t="-15068"/>
            </a:stretch>
          </a:blipFill>
          <a:ln>
            <a:noFill/>
          </a:ln>
        </p:spPr>
      </p:sp>
      <p:grpSp>
        <p:nvGrpSpPr>
          <p:cNvPr id="100" name="Google Shape;100;p1"/>
          <p:cNvGrpSpPr/>
          <p:nvPr/>
        </p:nvGrpSpPr>
        <p:grpSpPr>
          <a:xfrm>
            <a:off x="819775" y="36698299"/>
            <a:ext cx="22564542" cy="6717133"/>
            <a:chOff x="0" y="-85725"/>
            <a:chExt cx="2466825" cy="743424"/>
          </a:xfrm>
        </p:grpSpPr>
        <p:sp>
          <p:nvSpPr>
            <p:cNvPr id="101" name="Google Shape;101;p1"/>
            <p:cNvSpPr/>
            <p:nvPr/>
          </p:nvSpPr>
          <p:spPr>
            <a:xfrm>
              <a:off x="0" y="0"/>
              <a:ext cx="2466825" cy="657699"/>
            </a:xfrm>
            <a:custGeom>
              <a:rect b="b" l="l" r="r" t="t"/>
              <a:pathLst>
                <a:path extrusionOk="0" h="657699" w="2466825">
                  <a:moveTo>
                    <a:pt x="41681" y="0"/>
                  </a:moveTo>
                  <a:lnTo>
                    <a:pt x="2425143" y="0"/>
                  </a:lnTo>
                  <a:cubicBezTo>
                    <a:pt x="2436198" y="0"/>
                    <a:pt x="2446800" y="4391"/>
                    <a:pt x="2454616" y="12208"/>
                  </a:cubicBezTo>
                  <a:cubicBezTo>
                    <a:pt x="2462433" y="20025"/>
                    <a:pt x="2466825" y="30627"/>
                    <a:pt x="2466825" y="41681"/>
                  </a:cubicBezTo>
                  <a:lnTo>
                    <a:pt x="2466825" y="616018"/>
                  </a:lnTo>
                  <a:cubicBezTo>
                    <a:pt x="2466825" y="627072"/>
                    <a:pt x="2462433" y="637674"/>
                    <a:pt x="2454616" y="645491"/>
                  </a:cubicBezTo>
                  <a:cubicBezTo>
                    <a:pt x="2446800" y="653308"/>
                    <a:pt x="2436198" y="657699"/>
                    <a:pt x="2425143" y="657699"/>
                  </a:cubicBezTo>
                  <a:lnTo>
                    <a:pt x="41681" y="657699"/>
                  </a:lnTo>
                  <a:cubicBezTo>
                    <a:pt x="30627" y="657699"/>
                    <a:pt x="20025" y="653308"/>
                    <a:pt x="12208" y="645491"/>
                  </a:cubicBezTo>
                  <a:cubicBezTo>
                    <a:pt x="4391" y="637674"/>
                    <a:pt x="0" y="627072"/>
                    <a:pt x="0" y="616018"/>
                  </a:cubicBezTo>
                  <a:lnTo>
                    <a:pt x="0" y="41681"/>
                  </a:lnTo>
                  <a:cubicBezTo>
                    <a:pt x="0" y="30627"/>
                    <a:pt x="4391" y="20025"/>
                    <a:pt x="12208" y="12208"/>
                  </a:cubicBezTo>
                  <a:cubicBezTo>
                    <a:pt x="20025" y="4391"/>
                    <a:pt x="30627" y="0"/>
                    <a:pt x="41681" y="0"/>
                  </a:cubicBezTo>
                  <a:close/>
                </a:path>
              </a:pathLst>
            </a:custGeom>
            <a:solidFill>
              <a:srgbClr val="FFF8E8"/>
            </a:solidFill>
            <a:ln cap="rnd" cmpd="sng" w="38100">
              <a:solidFill>
                <a:srgbClr val="F392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"/>
            <p:cNvSpPr txBox="1"/>
            <p:nvPr/>
          </p:nvSpPr>
          <p:spPr>
            <a:xfrm>
              <a:off x="0" y="-85725"/>
              <a:ext cx="2466825" cy="7434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35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1"/>
          <p:cNvSpPr txBox="1"/>
          <p:nvPr/>
        </p:nvSpPr>
        <p:spPr>
          <a:xfrm>
            <a:off x="10260588" y="37837349"/>
            <a:ext cx="34071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21001F"/>
                </a:solidFill>
                <a:latin typeface="Alice"/>
                <a:ea typeface="Alice"/>
                <a:cs typeface="Alice"/>
                <a:sym typeface="Alice"/>
              </a:rPr>
              <a:t>Conclusão</a:t>
            </a:r>
            <a:endParaRPr b="1" i="0" sz="5000" u="none" cap="none" strike="noStrike">
              <a:solidFill>
                <a:srgbClr val="21001F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2124750" y="3121200"/>
            <a:ext cx="4894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21001F"/>
                </a:solidFill>
                <a:latin typeface="Alice"/>
                <a:ea typeface="Alice"/>
                <a:cs typeface="Alice"/>
                <a:sym typeface="Alice"/>
              </a:rPr>
              <a:t>Instituição</a:t>
            </a:r>
            <a:endParaRPr b="1" i="0" sz="4000" u="none" cap="none" strike="noStrike">
              <a:solidFill>
                <a:srgbClr val="21001F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17669688" y="3012963"/>
            <a:ext cx="4894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21001F"/>
                </a:solidFill>
                <a:latin typeface="Alice"/>
                <a:ea typeface="Alice"/>
                <a:cs typeface="Alice"/>
                <a:sym typeface="Alice"/>
              </a:rPr>
              <a:t>Foto</a:t>
            </a:r>
            <a:endParaRPr b="1" i="0" sz="4000" u="none" cap="none" strike="noStrike">
              <a:solidFill>
                <a:srgbClr val="21001F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10631300" y="6137478"/>
            <a:ext cx="3210300" cy="17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21001F"/>
                </a:solidFill>
                <a:latin typeface="Alice"/>
                <a:ea typeface="Alice"/>
                <a:cs typeface="Alice"/>
                <a:sym typeface="Alice"/>
              </a:rPr>
              <a:t>Título </a:t>
            </a:r>
            <a:endParaRPr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6415850" y="8103125"/>
            <a:ext cx="116412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21001F"/>
                </a:solidFill>
                <a:latin typeface="Alice"/>
                <a:ea typeface="Alice"/>
                <a:cs typeface="Alice"/>
                <a:sym typeface="Alice"/>
              </a:rPr>
              <a:t>Identificação e filiação dos autores</a:t>
            </a:r>
            <a:endParaRPr b="1" i="0" sz="5000" u="none" cap="none" strike="noStrike">
              <a:solidFill>
                <a:srgbClr val="21001F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5409052" y="11917441"/>
            <a:ext cx="136548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0"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3933250" y="12986041"/>
            <a:ext cx="37239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21001F"/>
                </a:solidFill>
                <a:latin typeface="Alice"/>
                <a:ea typeface="Alice"/>
                <a:cs typeface="Alice"/>
                <a:sym typeface="Alice"/>
              </a:rPr>
              <a:t>Introdução</a:t>
            </a:r>
            <a:endParaRPr b="1" i="0" sz="5000" u="none" cap="none" strike="noStrike">
              <a:solidFill>
                <a:srgbClr val="21001F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3933248" y="28442925"/>
            <a:ext cx="37239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21001F"/>
                </a:solidFill>
                <a:latin typeface="Alice"/>
                <a:ea typeface="Alice"/>
                <a:cs typeface="Alice"/>
                <a:sym typeface="Alice"/>
              </a:rPr>
              <a:t>Objetivos</a:t>
            </a:r>
            <a:endParaRPr b="1" sz="5000"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111" name="Google Shape;111;p1"/>
          <p:cNvSpPr txBox="1"/>
          <p:nvPr/>
        </p:nvSpPr>
        <p:spPr>
          <a:xfrm>
            <a:off x="13844550" y="12986038"/>
            <a:ext cx="71565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21001F"/>
                </a:solidFill>
                <a:latin typeface="Alice"/>
                <a:ea typeface="Alice"/>
                <a:cs typeface="Alice"/>
                <a:sym typeface="Alice"/>
              </a:rPr>
              <a:t>Materiais e Métodos</a:t>
            </a:r>
            <a:endParaRPr b="1" sz="5000"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112" name="Google Shape;112;p1"/>
          <p:cNvSpPr txBox="1"/>
          <p:nvPr/>
        </p:nvSpPr>
        <p:spPr>
          <a:xfrm>
            <a:off x="14435851" y="28442925"/>
            <a:ext cx="59739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21001F"/>
                </a:solidFill>
                <a:latin typeface="Alice"/>
                <a:ea typeface="Alice"/>
                <a:cs typeface="Alice"/>
                <a:sym typeface="Alice"/>
              </a:rPr>
              <a:t>Resultados</a:t>
            </a:r>
            <a:endParaRPr b="1" sz="5000"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113" name="Google Shape;113;p1"/>
          <p:cNvSpPr txBox="1"/>
          <p:nvPr/>
        </p:nvSpPr>
        <p:spPr>
          <a:xfrm>
            <a:off x="1593350" y="9683275"/>
            <a:ext cx="21017400" cy="8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1001F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elit.Lorem ipsum.</a:t>
            </a:r>
            <a:endParaRPr i="0" sz="4000" u="none" cap="none" strike="noStrike">
              <a:solidFill>
                <a:srgbClr val="21001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" name="Google Shape;114;p1"/>
          <p:cNvSpPr txBox="1"/>
          <p:nvPr/>
        </p:nvSpPr>
        <p:spPr>
          <a:xfrm>
            <a:off x="2216950" y="14355145"/>
            <a:ext cx="7156500" cy="17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1001F"/>
                </a:solidFill>
                <a:latin typeface="Open Sans"/>
                <a:ea typeface="Open Sans"/>
                <a:cs typeface="Open Sans"/>
                <a:sym typeface="Open Sans"/>
              </a:rPr>
              <a:t>Sugere-se menos textos e mais ilustrações </a:t>
            </a:r>
            <a:endParaRPr i="0" sz="4000" u="none" cap="none" strike="noStrike">
              <a:solidFill>
                <a:srgbClr val="21001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" name="Google Shape;115;p1"/>
          <p:cNvSpPr txBox="1"/>
          <p:nvPr/>
        </p:nvSpPr>
        <p:spPr>
          <a:xfrm>
            <a:off x="13844550" y="14355162"/>
            <a:ext cx="7156500" cy="17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1001F"/>
                </a:solidFill>
                <a:latin typeface="Open Sans"/>
                <a:ea typeface="Open Sans"/>
                <a:cs typeface="Open Sans"/>
                <a:sym typeface="Open Sans"/>
              </a:rPr>
              <a:t>Sugere-se menos textos e mais ilustrações </a:t>
            </a:r>
            <a:endParaRPr i="0" sz="4000" u="none" cap="none" strike="noStrike">
              <a:solidFill>
                <a:srgbClr val="21001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" name="Google Shape;116;p1"/>
          <p:cNvSpPr txBox="1"/>
          <p:nvPr/>
        </p:nvSpPr>
        <p:spPr>
          <a:xfrm>
            <a:off x="2216950" y="30072557"/>
            <a:ext cx="7156500" cy="17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1001F"/>
                </a:solidFill>
                <a:latin typeface="Open Sans"/>
                <a:ea typeface="Open Sans"/>
                <a:cs typeface="Open Sans"/>
                <a:sym typeface="Open Sans"/>
              </a:rPr>
              <a:t>Sugere-se menos textos e mais ilustrações </a:t>
            </a:r>
            <a:endParaRPr i="0" sz="4000" u="none" cap="none" strike="noStrike">
              <a:solidFill>
                <a:srgbClr val="21001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" name="Google Shape;117;p1"/>
          <p:cNvSpPr txBox="1"/>
          <p:nvPr/>
        </p:nvSpPr>
        <p:spPr>
          <a:xfrm>
            <a:off x="13844550" y="30180782"/>
            <a:ext cx="7156500" cy="17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1001F"/>
                </a:solidFill>
                <a:latin typeface="Open Sans"/>
                <a:ea typeface="Open Sans"/>
                <a:cs typeface="Open Sans"/>
                <a:sym typeface="Open Sans"/>
              </a:rPr>
              <a:t>Sugere-se menos textos e mais ilustrações </a:t>
            </a:r>
            <a:endParaRPr i="0" sz="4000" u="none" cap="none" strike="noStrike">
              <a:solidFill>
                <a:srgbClr val="21001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" name="Google Shape;118;p1"/>
          <p:cNvSpPr txBox="1"/>
          <p:nvPr/>
        </p:nvSpPr>
        <p:spPr>
          <a:xfrm>
            <a:off x="2234100" y="39623963"/>
            <a:ext cx="19460100" cy="17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1001F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elit. Etiam eget ligula eu lectus lobortis condimentum. Aliquam nonummy auctor massa.</a:t>
            </a:r>
            <a:endParaRPr i="0" sz="4000" u="none" cap="none" strike="noStrike">
              <a:solidFill>
                <a:srgbClr val="21001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JOÃO VICTOR</dc:creator>
</cp:coreProperties>
</file>