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10287000" cx="18288000"/>
  <p:notesSz cx="6858000" cy="9144000"/>
  <p:embeddedFontLst>
    <p:embeddedFont>
      <p:font typeface="Luckiest Guy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uckiestGuy-regular.fnt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jpg"/><Relationship Id="rId4" Type="http://schemas.openxmlformats.org/officeDocument/2006/relationships/image" Target="../media/image7.jp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13.jpg"/><Relationship Id="rId5" Type="http://schemas.openxmlformats.org/officeDocument/2006/relationships/image" Target="../media/image1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4.png"/><Relationship Id="rId5" Type="http://schemas.openxmlformats.org/officeDocument/2006/relationships/image" Target="../media/image10.jpg"/><Relationship Id="rId6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1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jpg"/><Relationship Id="rId4" Type="http://schemas.openxmlformats.org/officeDocument/2006/relationships/image" Target="../media/image1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7.png"/><Relationship Id="rId4" Type="http://schemas.openxmlformats.org/officeDocument/2006/relationships/image" Target="../media/image2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55011" y="-180827"/>
            <a:ext cx="9656377" cy="3585599"/>
            <a:chOff x="0" y="-241102"/>
            <a:chExt cx="12875169" cy="4780799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5525991" cy="4539697"/>
            </a:xfrm>
            <a:custGeom>
              <a:rect b="b" l="l" r="r" t="t"/>
              <a:pathLst>
                <a:path extrusionOk="0" h="4539697" w="5525991">
                  <a:moveTo>
                    <a:pt x="0" y="0"/>
                  </a:moveTo>
                  <a:lnTo>
                    <a:pt x="5525991" y="0"/>
                  </a:lnTo>
                  <a:lnTo>
                    <a:pt x="5525991" y="4539697"/>
                  </a:lnTo>
                  <a:lnTo>
                    <a:pt x="0" y="453969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-276789" l="0" r="-131749" t="0"/>
              </a:stretch>
            </a:blipFill>
            <a:ln>
              <a:noFill/>
            </a:ln>
          </p:spPr>
        </p:sp>
        <p:sp>
          <p:nvSpPr>
            <p:cNvPr id="86" name="Google Shape;86;p13"/>
            <p:cNvSpPr/>
            <p:nvPr/>
          </p:nvSpPr>
          <p:spPr>
            <a:xfrm>
              <a:off x="5525991" y="92377"/>
              <a:ext cx="6324676" cy="3654938"/>
            </a:xfrm>
            <a:custGeom>
              <a:rect b="b" l="l" r="r" t="t"/>
              <a:pathLst>
                <a:path extrusionOk="0" h="3654938" w="6324676">
                  <a:moveTo>
                    <a:pt x="0" y="0"/>
                  </a:moveTo>
                  <a:lnTo>
                    <a:pt x="6324677" y="0"/>
                  </a:lnTo>
                  <a:lnTo>
                    <a:pt x="6324677" y="3654938"/>
                  </a:lnTo>
                  <a:lnTo>
                    <a:pt x="0" y="3654938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-305663" l="-73970" r="-1539" t="0"/>
              </a:stretch>
            </a:blipFill>
            <a:ln>
              <a:noFill/>
            </a:ln>
          </p:spPr>
        </p:sp>
        <p:grpSp>
          <p:nvGrpSpPr>
            <p:cNvPr id="87" name="Google Shape;87;p13"/>
            <p:cNvGrpSpPr/>
            <p:nvPr/>
          </p:nvGrpSpPr>
          <p:grpSpPr>
            <a:xfrm>
              <a:off x="8021945" y="-241102"/>
              <a:ext cx="4114800" cy="938782"/>
              <a:chOff x="0" y="-47625"/>
              <a:chExt cx="812800" cy="185438"/>
            </a:xfrm>
          </p:grpSpPr>
          <p:sp>
            <p:nvSpPr>
              <p:cNvPr id="88" name="Google Shape;88;p13"/>
              <p:cNvSpPr/>
              <p:nvPr/>
            </p:nvSpPr>
            <p:spPr>
              <a:xfrm>
                <a:off x="0" y="0"/>
                <a:ext cx="812800" cy="137813"/>
              </a:xfrm>
              <a:custGeom>
                <a:rect b="b" l="l" r="r" t="t"/>
                <a:pathLst>
                  <a:path extrusionOk="0" h="137813" w="812800">
                    <a:moveTo>
                      <a:pt x="68907" y="0"/>
                    </a:moveTo>
                    <a:lnTo>
                      <a:pt x="743893" y="0"/>
                    </a:lnTo>
                    <a:cubicBezTo>
                      <a:pt x="781949" y="0"/>
                      <a:pt x="812800" y="30851"/>
                      <a:pt x="812800" y="68907"/>
                    </a:cubicBezTo>
                    <a:lnTo>
                      <a:pt x="812800" y="68907"/>
                    </a:lnTo>
                    <a:cubicBezTo>
                      <a:pt x="812800" y="87182"/>
                      <a:pt x="805540" y="104709"/>
                      <a:pt x="792618" y="117631"/>
                    </a:cubicBezTo>
                    <a:cubicBezTo>
                      <a:pt x="779695" y="130554"/>
                      <a:pt x="762169" y="137813"/>
                      <a:pt x="743893" y="137813"/>
                    </a:cubicBezTo>
                    <a:lnTo>
                      <a:pt x="68907" y="137813"/>
                    </a:lnTo>
                    <a:cubicBezTo>
                      <a:pt x="30851" y="137813"/>
                      <a:pt x="0" y="106963"/>
                      <a:pt x="0" y="68907"/>
                    </a:cubicBezTo>
                    <a:lnTo>
                      <a:pt x="0" y="68907"/>
                    </a:lnTo>
                    <a:cubicBezTo>
                      <a:pt x="0" y="30851"/>
                      <a:pt x="30851" y="0"/>
                      <a:pt x="6890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9" name="Google Shape;89;p13"/>
              <p:cNvSpPr txBox="1"/>
              <p:nvPr/>
            </p:nvSpPr>
            <p:spPr>
              <a:xfrm>
                <a:off x="0" y="-47625"/>
                <a:ext cx="812800" cy="1854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0" name="Google Shape;90;p13"/>
            <p:cNvGrpSpPr/>
            <p:nvPr/>
          </p:nvGrpSpPr>
          <p:grpSpPr>
            <a:xfrm>
              <a:off x="10173577" y="2946532"/>
              <a:ext cx="1677091" cy="1593165"/>
              <a:chOff x="0" y="-47625"/>
              <a:chExt cx="331277" cy="314699"/>
            </a:xfrm>
          </p:grpSpPr>
          <p:sp>
            <p:nvSpPr>
              <p:cNvPr id="91" name="Google Shape;91;p13"/>
              <p:cNvSpPr/>
              <p:nvPr/>
            </p:nvSpPr>
            <p:spPr>
              <a:xfrm>
                <a:off x="0" y="0"/>
                <a:ext cx="331277" cy="267074"/>
              </a:xfrm>
              <a:custGeom>
                <a:rect b="b" l="l" r="r" t="t"/>
                <a:pathLst>
                  <a:path extrusionOk="0" h="267074" w="331277">
                    <a:moveTo>
                      <a:pt x="133537" y="0"/>
                    </a:moveTo>
                    <a:lnTo>
                      <a:pt x="197740" y="0"/>
                    </a:lnTo>
                    <a:cubicBezTo>
                      <a:pt x="233156" y="0"/>
                      <a:pt x="267122" y="14069"/>
                      <a:pt x="292165" y="39112"/>
                    </a:cubicBezTo>
                    <a:cubicBezTo>
                      <a:pt x="317208" y="64155"/>
                      <a:pt x="331277" y="98121"/>
                      <a:pt x="331277" y="133537"/>
                    </a:cubicBezTo>
                    <a:lnTo>
                      <a:pt x="331277" y="133537"/>
                    </a:lnTo>
                    <a:cubicBezTo>
                      <a:pt x="331277" y="168953"/>
                      <a:pt x="317208" y="202919"/>
                      <a:pt x="292165" y="227962"/>
                    </a:cubicBezTo>
                    <a:cubicBezTo>
                      <a:pt x="267122" y="253005"/>
                      <a:pt x="233156" y="267074"/>
                      <a:pt x="197740" y="267074"/>
                    </a:cubicBezTo>
                    <a:lnTo>
                      <a:pt x="133537" y="267074"/>
                    </a:lnTo>
                    <a:cubicBezTo>
                      <a:pt x="98121" y="267074"/>
                      <a:pt x="64155" y="253005"/>
                      <a:pt x="39112" y="227962"/>
                    </a:cubicBezTo>
                    <a:cubicBezTo>
                      <a:pt x="14069" y="202919"/>
                      <a:pt x="0" y="168953"/>
                      <a:pt x="0" y="133537"/>
                    </a:cubicBezTo>
                    <a:lnTo>
                      <a:pt x="0" y="133537"/>
                    </a:lnTo>
                    <a:cubicBezTo>
                      <a:pt x="0" y="98121"/>
                      <a:pt x="14069" y="64155"/>
                      <a:pt x="39112" y="39112"/>
                    </a:cubicBezTo>
                    <a:cubicBezTo>
                      <a:pt x="64155" y="14069"/>
                      <a:pt x="98121" y="0"/>
                      <a:pt x="1335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2" name="Google Shape;92;p13"/>
              <p:cNvSpPr txBox="1"/>
              <p:nvPr/>
            </p:nvSpPr>
            <p:spPr>
              <a:xfrm>
                <a:off x="0" y="-47625"/>
                <a:ext cx="331277" cy="31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3" name="Google Shape;93;p13"/>
            <p:cNvGrpSpPr/>
            <p:nvPr/>
          </p:nvGrpSpPr>
          <p:grpSpPr>
            <a:xfrm>
              <a:off x="11198078" y="2270500"/>
              <a:ext cx="1677091" cy="1593165"/>
              <a:chOff x="0" y="-47625"/>
              <a:chExt cx="331277" cy="314699"/>
            </a:xfrm>
          </p:grpSpPr>
          <p:sp>
            <p:nvSpPr>
              <p:cNvPr id="94" name="Google Shape;94;p13"/>
              <p:cNvSpPr/>
              <p:nvPr/>
            </p:nvSpPr>
            <p:spPr>
              <a:xfrm>
                <a:off x="0" y="0"/>
                <a:ext cx="331277" cy="267074"/>
              </a:xfrm>
              <a:custGeom>
                <a:rect b="b" l="l" r="r" t="t"/>
                <a:pathLst>
                  <a:path extrusionOk="0" h="267074" w="331277">
                    <a:moveTo>
                      <a:pt x="133537" y="0"/>
                    </a:moveTo>
                    <a:lnTo>
                      <a:pt x="197740" y="0"/>
                    </a:lnTo>
                    <a:cubicBezTo>
                      <a:pt x="233156" y="0"/>
                      <a:pt x="267122" y="14069"/>
                      <a:pt x="292165" y="39112"/>
                    </a:cubicBezTo>
                    <a:cubicBezTo>
                      <a:pt x="317208" y="64155"/>
                      <a:pt x="331277" y="98121"/>
                      <a:pt x="331277" y="133537"/>
                    </a:cubicBezTo>
                    <a:lnTo>
                      <a:pt x="331277" y="133537"/>
                    </a:lnTo>
                    <a:cubicBezTo>
                      <a:pt x="331277" y="168953"/>
                      <a:pt x="317208" y="202919"/>
                      <a:pt x="292165" y="227962"/>
                    </a:cubicBezTo>
                    <a:cubicBezTo>
                      <a:pt x="267122" y="253005"/>
                      <a:pt x="233156" y="267074"/>
                      <a:pt x="197740" y="267074"/>
                    </a:cubicBezTo>
                    <a:lnTo>
                      <a:pt x="133537" y="267074"/>
                    </a:lnTo>
                    <a:cubicBezTo>
                      <a:pt x="98121" y="267074"/>
                      <a:pt x="64155" y="253005"/>
                      <a:pt x="39112" y="227962"/>
                    </a:cubicBezTo>
                    <a:cubicBezTo>
                      <a:pt x="14069" y="202919"/>
                      <a:pt x="0" y="168953"/>
                      <a:pt x="0" y="133537"/>
                    </a:cubicBezTo>
                    <a:lnTo>
                      <a:pt x="0" y="133537"/>
                    </a:lnTo>
                    <a:cubicBezTo>
                      <a:pt x="0" y="98121"/>
                      <a:pt x="14069" y="64155"/>
                      <a:pt x="39112" y="39112"/>
                    </a:cubicBezTo>
                    <a:cubicBezTo>
                      <a:pt x="64155" y="14069"/>
                      <a:pt x="98121" y="0"/>
                      <a:pt x="1335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95" name="Google Shape;95;p13"/>
              <p:cNvSpPr txBox="1"/>
              <p:nvPr/>
            </p:nvSpPr>
            <p:spPr>
              <a:xfrm>
                <a:off x="0" y="-47625"/>
                <a:ext cx="331277" cy="31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6" name="Google Shape;96;p13"/>
          <p:cNvGrpSpPr/>
          <p:nvPr/>
        </p:nvGrpSpPr>
        <p:grpSpPr>
          <a:xfrm>
            <a:off x="12982310" y="7086914"/>
            <a:ext cx="5361319" cy="3007549"/>
            <a:chOff x="0" y="-241102"/>
            <a:chExt cx="7148426" cy="4010065"/>
          </a:xfrm>
        </p:grpSpPr>
        <p:sp>
          <p:nvSpPr>
            <p:cNvPr id="97" name="Google Shape;97;p13"/>
            <p:cNvSpPr/>
            <p:nvPr/>
          </p:nvSpPr>
          <p:spPr>
            <a:xfrm>
              <a:off x="625881" y="21648"/>
              <a:ext cx="6226412" cy="3747315"/>
            </a:xfrm>
            <a:custGeom>
              <a:rect b="b" l="l" r="r" t="t"/>
              <a:pathLst>
                <a:path extrusionOk="0" h="3747315" w="6226412">
                  <a:moveTo>
                    <a:pt x="0" y="0"/>
                  </a:moveTo>
                  <a:lnTo>
                    <a:pt x="6226412" y="0"/>
                  </a:lnTo>
                  <a:lnTo>
                    <a:pt x="6226412" y="3747315"/>
                  </a:lnTo>
                  <a:lnTo>
                    <a:pt x="0" y="3747315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-305663" l="-81183" r="-1604" t="0"/>
              </a:stretch>
            </a:blipFill>
            <a:ln>
              <a:noFill/>
            </a:ln>
          </p:spPr>
        </p:sp>
        <p:grpSp>
          <p:nvGrpSpPr>
            <p:cNvPr id="98" name="Google Shape;98;p13"/>
            <p:cNvGrpSpPr/>
            <p:nvPr/>
          </p:nvGrpSpPr>
          <p:grpSpPr>
            <a:xfrm>
              <a:off x="0" y="-219454"/>
              <a:ext cx="1677091" cy="1593165"/>
              <a:chOff x="0" y="-47625"/>
              <a:chExt cx="331277" cy="314699"/>
            </a:xfrm>
          </p:grpSpPr>
          <p:sp>
            <p:nvSpPr>
              <p:cNvPr id="99" name="Google Shape;99;p13"/>
              <p:cNvSpPr/>
              <p:nvPr/>
            </p:nvSpPr>
            <p:spPr>
              <a:xfrm>
                <a:off x="0" y="0"/>
                <a:ext cx="331277" cy="267074"/>
              </a:xfrm>
              <a:custGeom>
                <a:rect b="b" l="l" r="r" t="t"/>
                <a:pathLst>
                  <a:path extrusionOk="0" h="267074" w="331277">
                    <a:moveTo>
                      <a:pt x="133537" y="0"/>
                    </a:moveTo>
                    <a:lnTo>
                      <a:pt x="197740" y="0"/>
                    </a:lnTo>
                    <a:cubicBezTo>
                      <a:pt x="233156" y="0"/>
                      <a:pt x="267122" y="14069"/>
                      <a:pt x="292165" y="39112"/>
                    </a:cubicBezTo>
                    <a:cubicBezTo>
                      <a:pt x="317208" y="64155"/>
                      <a:pt x="331277" y="98121"/>
                      <a:pt x="331277" y="133537"/>
                    </a:cubicBezTo>
                    <a:lnTo>
                      <a:pt x="331277" y="133537"/>
                    </a:lnTo>
                    <a:cubicBezTo>
                      <a:pt x="331277" y="168953"/>
                      <a:pt x="317208" y="202919"/>
                      <a:pt x="292165" y="227962"/>
                    </a:cubicBezTo>
                    <a:cubicBezTo>
                      <a:pt x="267122" y="253005"/>
                      <a:pt x="233156" y="267074"/>
                      <a:pt x="197740" y="267074"/>
                    </a:cubicBezTo>
                    <a:lnTo>
                      <a:pt x="133537" y="267074"/>
                    </a:lnTo>
                    <a:cubicBezTo>
                      <a:pt x="98121" y="267074"/>
                      <a:pt x="64155" y="253005"/>
                      <a:pt x="39112" y="227962"/>
                    </a:cubicBezTo>
                    <a:cubicBezTo>
                      <a:pt x="14069" y="202919"/>
                      <a:pt x="0" y="168953"/>
                      <a:pt x="0" y="133537"/>
                    </a:cubicBezTo>
                    <a:lnTo>
                      <a:pt x="0" y="133537"/>
                    </a:lnTo>
                    <a:cubicBezTo>
                      <a:pt x="0" y="98121"/>
                      <a:pt x="14069" y="64155"/>
                      <a:pt x="39112" y="39112"/>
                    </a:cubicBezTo>
                    <a:cubicBezTo>
                      <a:pt x="64155" y="14069"/>
                      <a:pt x="98121" y="0"/>
                      <a:pt x="13353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0" name="Google Shape;100;p13"/>
              <p:cNvSpPr txBox="1"/>
              <p:nvPr/>
            </p:nvSpPr>
            <p:spPr>
              <a:xfrm>
                <a:off x="0" y="-47625"/>
                <a:ext cx="331277" cy="31469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1" name="Google Shape;101;p13"/>
            <p:cNvGrpSpPr/>
            <p:nvPr/>
          </p:nvGrpSpPr>
          <p:grpSpPr>
            <a:xfrm>
              <a:off x="3033626" y="-241102"/>
              <a:ext cx="4114800" cy="938782"/>
              <a:chOff x="0" y="-47625"/>
              <a:chExt cx="812800" cy="185438"/>
            </a:xfrm>
          </p:grpSpPr>
          <p:sp>
            <p:nvSpPr>
              <p:cNvPr id="102" name="Google Shape;102;p13"/>
              <p:cNvSpPr/>
              <p:nvPr/>
            </p:nvSpPr>
            <p:spPr>
              <a:xfrm>
                <a:off x="0" y="0"/>
                <a:ext cx="812800" cy="137813"/>
              </a:xfrm>
              <a:custGeom>
                <a:rect b="b" l="l" r="r" t="t"/>
                <a:pathLst>
                  <a:path extrusionOk="0" h="137813" w="812800">
                    <a:moveTo>
                      <a:pt x="68907" y="0"/>
                    </a:moveTo>
                    <a:lnTo>
                      <a:pt x="743893" y="0"/>
                    </a:lnTo>
                    <a:cubicBezTo>
                      <a:pt x="781949" y="0"/>
                      <a:pt x="812800" y="30851"/>
                      <a:pt x="812800" y="68907"/>
                    </a:cubicBezTo>
                    <a:lnTo>
                      <a:pt x="812800" y="68907"/>
                    </a:lnTo>
                    <a:cubicBezTo>
                      <a:pt x="812800" y="87182"/>
                      <a:pt x="805540" y="104709"/>
                      <a:pt x="792618" y="117631"/>
                    </a:cubicBezTo>
                    <a:cubicBezTo>
                      <a:pt x="779695" y="130554"/>
                      <a:pt x="762169" y="137813"/>
                      <a:pt x="743893" y="137813"/>
                    </a:cubicBezTo>
                    <a:lnTo>
                      <a:pt x="68907" y="137813"/>
                    </a:lnTo>
                    <a:cubicBezTo>
                      <a:pt x="30851" y="137813"/>
                      <a:pt x="0" y="106963"/>
                      <a:pt x="0" y="68907"/>
                    </a:cubicBezTo>
                    <a:lnTo>
                      <a:pt x="0" y="68907"/>
                    </a:lnTo>
                    <a:cubicBezTo>
                      <a:pt x="0" y="30851"/>
                      <a:pt x="30851" y="0"/>
                      <a:pt x="6890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3" name="Google Shape;103;p13"/>
              <p:cNvSpPr txBox="1"/>
              <p:nvPr/>
            </p:nvSpPr>
            <p:spPr>
              <a:xfrm>
                <a:off x="0" y="-47625"/>
                <a:ext cx="812800" cy="18543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50800" lIns="50800" spcFirstLastPara="1" rIns="50800" wrap="square" tIns="50800">
                <a:noAutofit/>
              </a:bodyPr>
              <a:lstStyle/>
              <a:p>
                <a:pPr indent="0" lvl="0" marL="0" marR="0" rtl="0" algn="ctr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04" name="Google Shape;104;p13"/>
          <p:cNvGrpSpPr/>
          <p:nvPr/>
        </p:nvGrpSpPr>
        <p:grpSpPr>
          <a:xfrm>
            <a:off x="14095981" y="-638046"/>
            <a:ext cx="4019979" cy="3448532"/>
            <a:chOff x="0" y="0"/>
            <a:chExt cx="5359972" cy="4598043"/>
          </a:xfrm>
        </p:grpSpPr>
        <p:sp>
          <p:nvSpPr>
            <p:cNvPr id="105" name="Google Shape;105;p13"/>
            <p:cNvSpPr/>
            <p:nvPr/>
          </p:nvSpPr>
          <p:spPr>
            <a:xfrm>
              <a:off x="810972" y="2624477"/>
              <a:ext cx="4549000" cy="1973566"/>
            </a:xfrm>
            <a:custGeom>
              <a:rect b="b" l="l" r="r" t="t"/>
              <a:pathLst>
                <a:path extrusionOk="0" h="1973566" w="4549000">
                  <a:moveTo>
                    <a:pt x="0" y="0"/>
                  </a:moveTo>
                  <a:lnTo>
                    <a:pt x="4549000" y="0"/>
                  </a:lnTo>
                  <a:lnTo>
                    <a:pt x="4549000" y="1973566"/>
                  </a:lnTo>
                  <a:lnTo>
                    <a:pt x="0" y="1973566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62000"/>
              </a:blip>
              <a:stretch>
                <a:fillRect b="0" l="0" r="0" t="-125998"/>
              </a:stretch>
            </a:blipFill>
            <a:ln>
              <a:noFill/>
            </a:ln>
          </p:spPr>
        </p:sp>
        <p:sp>
          <p:nvSpPr>
            <p:cNvPr id="106" name="Google Shape;106;p13"/>
            <p:cNvSpPr/>
            <p:nvPr/>
          </p:nvSpPr>
          <p:spPr>
            <a:xfrm>
              <a:off x="0" y="0"/>
              <a:ext cx="4749737" cy="2624477"/>
            </a:xfrm>
            <a:custGeom>
              <a:rect b="b" l="l" r="r" t="t"/>
              <a:pathLst>
                <a:path extrusionOk="0" h="2624477" w="4749737">
                  <a:moveTo>
                    <a:pt x="0" y="0"/>
                  </a:moveTo>
                  <a:lnTo>
                    <a:pt x="4749737" y="0"/>
                  </a:lnTo>
                  <a:lnTo>
                    <a:pt x="4749737" y="2624477"/>
                  </a:lnTo>
                  <a:lnTo>
                    <a:pt x="0" y="262447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 amt="62000"/>
              </a:blip>
              <a:stretch>
                <a:fillRect b="-77449" l="0" r="0" t="0"/>
              </a:stretch>
            </a:blipFill>
            <a:ln>
              <a:noFill/>
            </a:ln>
          </p:spPr>
        </p:sp>
        <p:sp>
          <p:nvSpPr>
            <p:cNvPr id="107" name="Google Shape;107;p13"/>
            <p:cNvSpPr/>
            <p:nvPr/>
          </p:nvSpPr>
          <p:spPr>
            <a:xfrm>
              <a:off x="2996951" y="1312239"/>
              <a:ext cx="1134758" cy="1134758"/>
            </a:xfrm>
            <a:custGeom>
              <a:rect b="b" l="l" r="r" t="t"/>
              <a:pathLst>
                <a:path extrusionOk="0" h="1134758" w="1134758">
                  <a:moveTo>
                    <a:pt x="0" y="0"/>
                  </a:moveTo>
                  <a:lnTo>
                    <a:pt x="1134758" y="0"/>
                  </a:lnTo>
                  <a:lnTo>
                    <a:pt x="1134758" y="1134757"/>
                  </a:lnTo>
                  <a:lnTo>
                    <a:pt x="0" y="1134757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 amt="62000"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108" name="Google Shape;108;p13"/>
          <p:cNvSpPr/>
          <p:nvPr/>
        </p:nvSpPr>
        <p:spPr>
          <a:xfrm>
            <a:off x="-160525" y="5820124"/>
            <a:ext cx="4729033" cy="4679696"/>
          </a:xfrm>
          <a:custGeom>
            <a:rect b="b" l="l" r="r" t="t"/>
            <a:pathLst>
              <a:path extrusionOk="0" h="3867517" w="3768154">
                <a:moveTo>
                  <a:pt x="0" y="0"/>
                </a:moveTo>
                <a:lnTo>
                  <a:pt x="3768154" y="0"/>
                </a:lnTo>
                <a:lnTo>
                  <a:pt x="3768154" y="3867516"/>
                </a:lnTo>
                <a:lnTo>
                  <a:pt x="0" y="3867516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09" name="Google Shape;109;p13"/>
          <p:cNvSpPr txBox="1"/>
          <p:nvPr/>
        </p:nvSpPr>
        <p:spPr>
          <a:xfrm>
            <a:off x="2806490" y="3680334"/>
            <a:ext cx="12592200" cy="43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3758" u="none" cap="none" strike="noStrike">
                <a:solidFill>
                  <a:srgbClr val="662619"/>
                </a:solidFill>
                <a:latin typeface="Luckiest Guy"/>
                <a:ea typeface="Luckiest Guy"/>
                <a:cs typeface="Luckiest Guy"/>
                <a:sym typeface="Luckiest Guy"/>
              </a:rPr>
              <a:t>TITULO DO TRABALHO </a:t>
            </a:r>
            <a:endParaRPr sz="2700">
              <a:latin typeface="Luckiest Guy"/>
              <a:ea typeface="Luckiest Guy"/>
              <a:cs typeface="Luckiest Guy"/>
              <a:sym typeface="Luckiest Gu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"/>
          <p:cNvSpPr/>
          <p:nvPr/>
        </p:nvSpPr>
        <p:spPr>
          <a:xfrm>
            <a:off x="7788453" y="2191841"/>
            <a:ext cx="771999" cy="771999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7788453" y="3471682"/>
            <a:ext cx="771999" cy="771999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7788453" y="6031363"/>
            <a:ext cx="771999" cy="771999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17" name="Google Shape;117;p14"/>
          <p:cNvSpPr/>
          <p:nvPr/>
        </p:nvSpPr>
        <p:spPr>
          <a:xfrm>
            <a:off x="7788453" y="4751522"/>
            <a:ext cx="771999" cy="771999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7788453" y="7311203"/>
            <a:ext cx="771999" cy="771999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19" name="Google Shape;119;p14"/>
          <p:cNvSpPr/>
          <p:nvPr/>
        </p:nvSpPr>
        <p:spPr>
          <a:xfrm>
            <a:off x="-1" y="2132421"/>
            <a:ext cx="7315200" cy="1997849"/>
          </a:xfrm>
          <a:custGeom>
            <a:rect b="b" l="l" r="r" t="t"/>
            <a:pathLst>
              <a:path extrusionOk="0" h="1997849" w="7315200">
                <a:moveTo>
                  <a:pt x="0" y="0"/>
                </a:moveTo>
                <a:lnTo>
                  <a:pt x="7315200" y="0"/>
                </a:lnTo>
                <a:lnTo>
                  <a:pt x="7315200" y="1997848"/>
                </a:lnTo>
                <a:lnTo>
                  <a:pt x="0" y="199784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20" name="Google Shape;120;p14"/>
          <p:cNvSpPr txBox="1"/>
          <p:nvPr/>
        </p:nvSpPr>
        <p:spPr>
          <a:xfrm>
            <a:off x="9204270" y="5980213"/>
            <a:ext cx="7322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20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779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 4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21" name="Google Shape;121;p14"/>
          <p:cNvSpPr txBox="1"/>
          <p:nvPr/>
        </p:nvSpPr>
        <p:spPr>
          <a:xfrm>
            <a:off x="9204270" y="4852644"/>
            <a:ext cx="7322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20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779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 3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grpSp>
        <p:nvGrpSpPr>
          <p:cNvPr id="122" name="Google Shape;122;p14"/>
          <p:cNvGrpSpPr/>
          <p:nvPr/>
        </p:nvGrpSpPr>
        <p:grpSpPr>
          <a:xfrm>
            <a:off x="12350746" y="4475844"/>
            <a:ext cx="3086100" cy="2613791"/>
            <a:chOff x="0" y="-47625"/>
            <a:chExt cx="812800" cy="688406"/>
          </a:xfrm>
        </p:grpSpPr>
        <p:sp>
          <p:nvSpPr>
            <p:cNvPr id="123" name="Google Shape;123;p14"/>
            <p:cNvSpPr/>
            <p:nvPr/>
          </p:nvSpPr>
          <p:spPr>
            <a:xfrm>
              <a:off x="0" y="0"/>
              <a:ext cx="812800" cy="640781"/>
            </a:xfrm>
            <a:custGeom>
              <a:rect b="b" l="l" r="r" t="t"/>
              <a:pathLst>
                <a:path extrusionOk="0" h="640781" w="812800">
                  <a:moveTo>
                    <a:pt x="127941" y="0"/>
                  </a:moveTo>
                  <a:lnTo>
                    <a:pt x="684859" y="0"/>
                  </a:lnTo>
                  <a:cubicBezTo>
                    <a:pt x="718791" y="0"/>
                    <a:pt x="751333" y="13479"/>
                    <a:pt x="775327" y="37473"/>
                  </a:cubicBezTo>
                  <a:cubicBezTo>
                    <a:pt x="799321" y="61467"/>
                    <a:pt x="812800" y="94009"/>
                    <a:pt x="812800" y="127941"/>
                  </a:cubicBezTo>
                  <a:lnTo>
                    <a:pt x="812800" y="512840"/>
                  </a:lnTo>
                  <a:cubicBezTo>
                    <a:pt x="812800" y="546772"/>
                    <a:pt x="799321" y="579314"/>
                    <a:pt x="775327" y="603308"/>
                  </a:cubicBezTo>
                  <a:cubicBezTo>
                    <a:pt x="751333" y="627301"/>
                    <a:pt x="718791" y="640781"/>
                    <a:pt x="684859" y="640781"/>
                  </a:cubicBezTo>
                  <a:lnTo>
                    <a:pt x="127941" y="640781"/>
                  </a:lnTo>
                  <a:cubicBezTo>
                    <a:pt x="94009" y="640781"/>
                    <a:pt x="61467" y="627301"/>
                    <a:pt x="37473" y="603308"/>
                  </a:cubicBezTo>
                  <a:cubicBezTo>
                    <a:pt x="13479" y="579314"/>
                    <a:pt x="0" y="546772"/>
                    <a:pt x="0" y="512840"/>
                  </a:cubicBezTo>
                  <a:lnTo>
                    <a:pt x="0" y="127941"/>
                  </a:lnTo>
                  <a:cubicBezTo>
                    <a:pt x="0" y="94009"/>
                    <a:pt x="13479" y="61467"/>
                    <a:pt x="37473" y="37473"/>
                  </a:cubicBezTo>
                  <a:cubicBezTo>
                    <a:pt x="61467" y="13479"/>
                    <a:pt x="94009" y="0"/>
                    <a:pt x="1279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4"/>
            <p:cNvSpPr txBox="1"/>
            <p:nvPr/>
          </p:nvSpPr>
          <p:spPr>
            <a:xfrm>
              <a:off x="0" y="-47625"/>
              <a:ext cx="812800" cy="68840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5" name="Google Shape;125;p14"/>
          <p:cNvSpPr txBox="1"/>
          <p:nvPr/>
        </p:nvSpPr>
        <p:spPr>
          <a:xfrm>
            <a:off x="9204270" y="2302258"/>
            <a:ext cx="7322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20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779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 1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26" name="Google Shape;126;p14"/>
          <p:cNvSpPr txBox="1"/>
          <p:nvPr/>
        </p:nvSpPr>
        <p:spPr>
          <a:xfrm>
            <a:off x="7123530" y="2175124"/>
            <a:ext cx="1107529" cy="678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r">
              <a:lnSpc>
                <a:spcPct val="15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1</a:t>
            </a:r>
            <a:endParaRPr/>
          </a:p>
        </p:txBody>
      </p:sp>
      <p:sp>
        <p:nvSpPr>
          <p:cNvPr id="127" name="Google Shape;127;p14"/>
          <p:cNvSpPr txBox="1"/>
          <p:nvPr/>
        </p:nvSpPr>
        <p:spPr>
          <a:xfrm>
            <a:off x="8992995" y="3577451"/>
            <a:ext cx="7322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20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779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 2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28" name="Google Shape;128;p14"/>
          <p:cNvSpPr txBox="1"/>
          <p:nvPr/>
        </p:nvSpPr>
        <p:spPr>
          <a:xfrm>
            <a:off x="7171155" y="3451726"/>
            <a:ext cx="1140607" cy="678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5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2</a:t>
            </a:r>
            <a:endParaRPr/>
          </a:p>
        </p:txBody>
      </p:sp>
      <p:sp>
        <p:nvSpPr>
          <p:cNvPr id="129" name="Google Shape;129;p14"/>
          <p:cNvSpPr txBox="1"/>
          <p:nvPr/>
        </p:nvSpPr>
        <p:spPr>
          <a:xfrm>
            <a:off x="7218150" y="5998088"/>
            <a:ext cx="1140607" cy="678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5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4</a:t>
            </a:r>
            <a:endParaRPr/>
          </a:p>
        </p:txBody>
      </p:sp>
      <p:sp>
        <p:nvSpPr>
          <p:cNvPr id="130" name="Google Shape;130;p14"/>
          <p:cNvSpPr txBox="1"/>
          <p:nvPr/>
        </p:nvSpPr>
        <p:spPr>
          <a:xfrm>
            <a:off x="7171155" y="4731566"/>
            <a:ext cx="1157145" cy="678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5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3</a:t>
            </a:r>
            <a:endParaRPr/>
          </a:p>
        </p:txBody>
      </p:sp>
      <p:sp>
        <p:nvSpPr>
          <p:cNvPr id="131" name="Google Shape;131;p14"/>
          <p:cNvSpPr txBox="1"/>
          <p:nvPr/>
        </p:nvSpPr>
        <p:spPr>
          <a:xfrm>
            <a:off x="9204270" y="7406356"/>
            <a:ext cx="7322700" cy="58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l">
              <a:lnSpc>
                <a:spcPct val="20002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779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 5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32" name="Google Shape;132;p14"/>
          <p:cNvSpPr txBox="1"/>
          <p:nvPr/>
        </p:nvSpPr>
        <p:spPr>
          <a:xfrm>
            <a:off x="7234689" y="7291247"/>
            <a:ext cx="1107529" cy="6785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r">
              <a:lnSpc>
                <a:spcPct val="15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5</a:t>
            </a:r>
            <a:endParaRPr/>
          </a:p>
        </p:txBody>
      </p:sp>
      <p:sp>
        <p:nvSpPr>
          <p:cNvPr id="133" name="Google Shape;133;p14"/>
          <p:cNvSpPr txBox="1"/>
          <p:nvPr/>
        </p:nvSpPr>
        <p:spPr>
          <a:xfrm>
            <a:off x="2008512" y="2669647"/>
            <a:ext cx="4141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60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tópicos</a:t>
            </a:r>
            <a:endParaRPr sz="6000">
              <a:latin typeface="Luckiest Guy"/>
              <a:ea typeface="Luckiest Guy"/>
              <a:cs typeface="Luckiest Guy"/>
              <a:sym typeface="Luckiest Guy"/>
            </a:endParaRPr>
          </a:p>
        </p:txBody>
      </p:sp>
      <p:pic>
        <p:nvPicPr>
          <p:cNvPr id="134" name="Google Shape;134;p14" title="Imagem do WhatsApp de 2025-09-10 à(s) 10.22.08_a2e057c9.jpg"/>
          <p:cNvPicPr preferRelativeResize="0"/>
          <p:nvPr/>
        </p:nvPicPr>
        <p:blipFill rotWithShape="1">
          <a:blip r:embed="rId4">
            <a:alphaModFix/>
          </a:blip>
          <a:srcRect b="18413" l="19839" r="0" t="30804"/>
          <a:stretch/>
        </p:blipFill>
        <p:spPr>
          <a:xfrm>
            <a:off x="82516" y="6227209"/>
            <a:ext cx="5741901" cy="4024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14" title="marrom_custom_4.png"/>
          <p:cNvPicPr preferRelativeResize="0"/>
          <p:nvPr/>
        </p:nvPicPr>
        <p:blipFill rotWithShape="1">
          <a:blip r:embed="rId5">
            <a:alphaModFix/>
          </a:blip>
          <a:srcRect b="67997" l="0" r="0" t="0"/>
          <a:stretch/>
        </p:blipFill>
        <p:spPr>
          <a:xfrm>
            <a:off x="13909550" y="-224700"/>
            <a:ext cx="8167975" cy="2613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4" title="marrom_custom_4.png"/>
          <p:cNvPicPr preferRelativeResize="0"/>
          <p:nvPr/>
        </p:nvPicPr>
        <p:blipFill rotWithShape="1">
          <a:blip r:embed="rId5">
            <a:alphaModFix/>
          </a:blip>
          <a:srcRect b="0" l="0" r="0" t="31586"/>
          <a:stretch/>
        </p:blipFill>
        <p:spPr>
          <a:xfrm>
            <a:off x="14535925" y="6915263"/>
            <a:ext cx="4310725" cy="339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/>
          <p:nvPr/>
        </p:nvSpPr>
        <p:spPr>
          <a:xfrm>
            <a:off x="5363099" y="1537943"/>
            <a:ext cx="7315200" cy="1997849"/>
          </a:xfrm>
          <a:custGeom>
            <a:rect b="b" l="l" r="r" t="t"/>
            <a:pathLst>
              <a:path extrusionOk="0" h="1997849" w="7315200">
                <a:moveTo>
                  <a:pt x="0" y="0"/>
                </a:moveTo>
                <a:lnTo>
                  <a:pt x="7315200" y="0"/>
                </a:lnTo>
                <a:lnTo>
                  <a:pt x="7315200" y="1997849"/>
                </a:lnTo>
                <a:lnTo>
                  <a:pt x="0" y="19978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2" name="Google Shape;142;p15"/>
          <p:cNvSpPr/>
          <p:nvPr/>
        </p:nvSpPr>
        <p:spPr>
          <a:xfrm>
            <a:off x="12091254" y="5341235"/>
            <a:ext cx="4544488" cy="1636016"/>
          </a:xfrm>
          <a:custGeom>
            <a:rect b="b" l="l" r="r" t="t"/>
            <a:pathLst>
              <a:path extrusionOk="0" h="1636016" w="4544488">
                <a:moveTo>
                  <a:pt x="0" y="0"/>
                </a:moveTo>
                <a:lnTo>
                  <a:pt x="4544488" y="0"/>
                </a:lnTo>
                <a:lnTo>
                  <a:pt x="4544488" y="1636015"/>
                </a:lnTo>
                <a:lnTo>
                  <a:pt x="0" y="16360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3" name="Google Shape;143;p15"/>
          <p:cNvSpPr/>
          <p:nvPr/>
        </p:nvSpPr>
        <p:spPr>
          <a:xfrm>
            <a:off x="1652583" y="5341235"/>
            <a:ext cx="4544488" cy="1636016"/>
          </a:xfrm>
          <a:custGeom>
            <a:rect b="b" l="l" r="r" t="t"/>
            <a:pathLst>
              <a:path extrusionOk="0" h="1636016" w="4544488">
                <a:moveTo>
                  <a:pt x="0" y="0"/>
                </a:moveTo>
                <a:lnTo>
                  <a:pt x="4544488" y="0"/>
                </a:lnTo>
                <a:lnTo>
                  <a:pt x="4544488" y="1636015"/>
                </a:lnTo>
                <a:lnTo>
                  <a:pt x="0" y="16360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4" name="Google Shape;144;p15"/>
          <p:cNvSpPr/>
          <p:nvPr/>
        </p:nvSpPr>
        <p:spPr>
          <a:xfrm>
            <a:off x="6853971" y="5341235"/>
            <a:ext cx="4544488" cy="1636016"/>
          </a:xfrm>
          <a:custGeom>
            <a:rect b="b" l="l" r="r" t="t"/>
            <a:pathLst>
              <a:path extrusionOk="0" h="1636016" w="4544488">
                <a:moveTo>
                  <a:pt x="0" y="0"/>
                </a:moveTo>
                <a:lnTo>
                  <a:pt x="4544488" y="0"/>
                </a:lnTo>
                <a:lnTo>
                  <a:pt x="4544488" y="1636015"/>
                </a:lnTo>
                <a:lnTo>
                  <a:pt x="0" y="163601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45" name="Google Shape;145;p15"/>
          <p:cNvSpPr txBox="1"/>
          <p:nvPr/>
        </p:nvSpPr>
        <p:spPr>
          <a:xfrm>
            <a:off x="3712371" y="1917742"/>
            <a:ext cx="108633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FAF8F5"/>
                </a:solidFill>
                <a:latin typeface="Luckiest Guy"/>
                <a:ea typeface="Luckiest Guy"/>
                <a:cs typeface="Luckiest Guy"/>
                <a:sym typeface="Luckiest Guy"/>
              </a:rPr>
              <a:t>T</a:t>
            </a:r>
            <a:r>
              <a:rPr i="0" lang="en-US" sz="8000" u="none" cap="none" strike="noStrike">
                <a:solidFill>
                  <a:srgbClr val="FAF8F5"/>
                </a:solidFill>
                <a:latin typeface="Luckiest Guy"/>
                <a:ea typeface="Luckiest Guy"/>
                <a:cs typeface="Luckiest Guy"/>
                <a:sym typeface="Luckiest Guy"/>
              </a:rPr>
              <a:t>ema</a:t>
            </a:r>
            <a:endParaRPr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46" name="Google Shape;146;p15"/>
          <p:cNvSpPr/>
          <p:nvPr/>
        </p:nvSpPr>
        <p:spPr>
          <a:xfrm>
            <a:off x="63654" y="14653"/>
            <a:ext cx="4700739" cy="3404772"/>
          </a:xfrm>
          <a:custGeom>
            <a:rect b="b" l="l" r="r" t="t"/>
            <a:pathLst>
              <a:path extrusionOk="0" h="3404772" w="4700739">
                <a:moveTo>
                  <a:pt x="0" y="0"/>
                </a:moveTo>
                <a:lnTo>
                  <a:pt x="4700739" y="0"/>
                </a:lnTo>
                <a:lnTo>
                  <a:pt x="4700739" y="3404772"/>
                </a:lnTo>
                <a:lnTo>
                  <a:pt x="0" y="340477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-276789" l="-5271" r="-99051" t="0"/>
            </a:stretch>
          </a:blipFill>
          <a:ln>
            <a:noFill/>
          </a:ln>
        </p:spPr>
      </p:sp>
      <p:grpSp>
        <p:nvGrpSpPr>
          <p:cNvPr id="147" name="Google Shape;147;p15"/>
          <p:cNvGrpSpPr/>
          <p:nvPr/>
        </p:nvGrpSpPr>
        <p:grpSpPr>
          <a:xfrm>
            <a:off x="12150724" y="847873"/>
            <a:ext cx="2716932" cy="704087"/>
            <a:chOff x="0" y="-47625"/>
            <a:chExt cx="715570" cy="185438"/>
          </a:xfrm>
        </p:grpSpPr>
        <p:sp>
          <p:nvSpPr>
            <p:cNvPr id="148" name="Google Shape;148;p15"/>
            <p:cNvSpPr/>
            <p:nvPr/>
          </p:nvSpPr>
          <p:spPr>
            <a:xfrm>
              <a:off x="0" y="0"/>
              <a:ext cx="715570" cy="137813"/>
            </a:xfrm>
            <a:custGeom>
              <a:rect b="b" l="l" r="r" t="t"/>
              <a:pathLst>
                <a:path extrusionOk="0" h="137813" w="715570">
                  <a:moveTo>
                    <a:pt x="68907" y="0"/>
                  </a:moveTo>
                  <a:lnTo>
                    <a:pt x="646664" y="0"/>
                  </a:lnTo>
                  <a:cubicBezTo>
                    <a:pt x="684720" y="0"/>
                    <a:pt x="715570" y="30851"/>
                    <a:pt x="715570" y="68907"/>
                  </a:cubicBezTo>
                  <a:lnTo>
                    <a:pt x="715570" y="68907"/>
                  </a:lnTo>
                  <a:cubicBezTo>
                    <a:pt x="715570" y="87182"/>
                    <a:pt x="708311" y="104709"/>
                    <a:pt x="695388" y="117631"/>
                  </a:cubicBezTo>
                  <a:cubicBezTo>
                    <a:pt x="682466" y="130554"/>
                    <a:pt x="664939" y="137813"/>
                    <a:pt x="646664" y="137813"/>
                  </a:cubicBezTo>
                  <a:lnTo>
                    <a:pt x="68907" y="137813"/>
                  </a:lnTo>
                  <a:cubicBezTo>
                    <a:pt x="30851" y="137813"/>
                    <a:pt x="0" y="106963"/>
                    <a:pt x="0" y="68907"/>
                  </a:cubicBezTo>
                  <a:lnTo>
                    <a:pt x="0" y="68907"/>
                  </a:lnTo>
                  <a:cubicBezTo>
                    <a:pt x="0" y="30851"/>
                    <a:pt x="30851" y="0"/>
                    <a:pt x="689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15"/>
            <p:cNvSpPr txBox="1"/>
            <p:nvPr/>
          </p:nvSpPr>
          <p:spPr>
            <a:xfrm>
              <a:off x="0" y="-47625"/>
              <a:ext cx="715570" cy="18543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" name="Google Shape;150;p15"/>
          <p:cNvGrpSpPr/>
          <p:nvPr/>
        </p:nvGrpSpPr>
        <p:grpSpPr>
          <a:xfrm>
            <a:off x="13571409" y="3238599"/>
            <a:ext cx="1107354" cy="1194873"/>
            <a:chOff x="0" y="-47625"/>
            <a:chExt cx="291649" cy="314699"/>
          </a:xfrm>
        </p:grpSpPr>
        <p:sp>
          <p:nvSpPr>
            <p:cNvPr id="151" name="Google Shape;151;p15"/>
            <p:cNvSpPr/>
            <p:nvPr/>
          </p:nvSpPr>
          <p:spPr>
            <a:xfrm>
              <a:off x="0" y="0"/>
              <a:ext cx="291649" cy="267074"/>
            </a:xfrm>
            <a:custGeom>
              <a:rect b="b" l="l" r="r" t="t"/>
              <a:pathLst>
                <a:path extrusionOk="0" h="267074" w="291649">
                  <a:moveTo>
                    <a:pt x="133537" y="0"/>
                  </a:moveTo>
                  <a:lnTo>
                    <a:pt x="158112" y="0"/>
                  </a:lnTo>
                  <a:cubicBezTo>
                    <a:pt x="193528" y="0"/>
                    <a:pt x="227494" y="14069"/>
                    <a:pt x="252537" y="39112"/>
                  </a:cubicBezTo>
                  <a:cubicBezTo>
                    <a:pt x="277580" y="64155"/>
                    <a:pt x="291649" y="98121"/>
                    <a:pt x="291649" y="133537"/>
                  </a:cubicBezTo>
                  <a:lnTo>
                    <a:pt x="291649" y="133537"/>
                  </a:lnTo>
                  <a:cubicBezTo>
                    <a:pt x="291649" y="168953"/>
                    <a:pt x="277580" y="202919"/>
                    <a:pt x="252537" y="227962"/>
                  </a:cubicBezTo>
                  <a:cubicBezTo>
                    <a:pt x="227494" y="253005"/>
                    <a:pt x="193528" y="267074"/>
                    <a:pt x="158112" y="267074"/>
                  </a:cubicBezTo>
                  <a:lnTo>
                    <a:pt x="133537" y="267074"/>
                  </a:lnTo>
                  <a:cubicBezTo>
                    <a:pt x="98121" y="267074"/>
                    <a:pt x="64155" y="253005"/>
                    <a:pt x="39112" y="227962"/>
                  </a:cubicBezTo>
                  <a:cubicBezTo>
                    <a:pt x="14069" y="202919"/>
                    <a:pt x="0" y="168953"/>
                    <a:pt x="0" y="133537"/>
                  </a:cubicBezTo>
                  <a:lnTo>
                    <a:pt x="0" y="133537"/>
                  </a:lnTo>
                  <a:cubicBezTo>
                    <a:pt x="0" y="98121"/>
                    <a:pt x="14069" y="64155"/>
                    <a:pt x="39112" y="39112"/>
                  </a:cubicBezTo>
                  <a:cubicBezTo>
                    <a:pt x="64155" y="14069"/>
                    <a:pt x="98121" y="0"/>
                    <a:pt x="1335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15"/>
            <p:cNvSpPr txBox="1"/>
            <p:nvPr/>
          </p:nvSpPr>
          <p:spPr>
            <a:xfrm>
              <a:off x="0" y="-47625"/>
              <a:ext cx="291649" cy="31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" name="Google Shape;153;p15"/>
          <p:cNvGrpSpPr/>
          <p:nvPr/>
        </p:nvGrpSpPr>
        <p:grpSpPr>
          <a:xfrm>
            <a:off x="14247869" y="2731576"/>
            <a:ext cx="1107354" cy="1194873"/>
            <a:chOff x="0" y="-47625"/>
            <a:chExt cx="291649" cy="314699"/>
          </a:xfrm>
        </p:grpSpPr>
        <p:sp>
          <p:nvSpPr>
            <p:cNvPr id="154" name="Google Shape;154;p15"/>
            <p:cNvSpPr/>
            <p:nvPr/>
          </p:nvSpPr>
          <p:spPr>
            <a:xfrm>
              <a:off x="0" y="0"/>
              <a:ext cx="291649" cy="267074"/>
            </a:xfrm>
            <a:custGeom>
              <a:rect b="b" l="l" r="r" t="t"/>
              <a:pathLst>
                <a:path extrusionOk="0" h="267074" w="291649">
                  <a:moveTo>
                    <a:pt x="133537" y="0"/>
                  </a:moveTo>
                  <a:lnTo>
                    <a:pt x="158112" y="0"/>
                  </a:lnTo>
                  <a:cubicBezTo>
                    <a:pt x="193528" y="0"/>
                    <a:pt x="227494" y="14069"/>
                    <a:pt x="252537" y="39112"/>
                  </a:cubicBezTo>
                  <a:cubicBezTo>
                    <a:pt x="277580" y="64155"/>
                    <a:pt x="291649" y="98121"/>
                    <a:pt x="291649" y="133537"/>
                  </a:cubicBezTo>
                  <a:lnTo>
                    <a:pt x="291649" y="133537"/>
                  </a:lnTo>
                  <a:cubicBezTo>
                    <a:pt x="291649" y="168953"/>
                    <a:pt x="277580" y="202919"/>
                    <a:pt x="252537" y="227962"/>
                  </a:cubicBezTo>
                  <a:cubicBezTo>
                    <a:pt x="227494" y="253005"/>
                    <a:pt x="193528" y="267074"/>
                    <a:pt x="158112" y="267074"/>
                  </a:cubicBezTo>
                  <a:lnTo>
                    <a:pt x="133537" y="267074"/>
                  </a:lnTo>
                  <a:cubicBezTo>
                    <a:pt x="98121" y="267074"/>
                    <a:pt x="64155" y="253005"/>
                    <a:pt x="39112" y="227962"/>
                  </a:cubicBezTo>
                  <a:cubicBezTo>
                    <a:pt x="14069" y="202919"/>
                    <a:pt x="0" y="168953"/>
                    <a:pt x="0" y="133537"/>
                  </a:cubicBezTo>
                  <a:lnTo>
                    <a:pt x="0" y="133537"/>
                  </a:lnTo>
                  <a:cubicBezTo>
                    <a:pt x="0" y="98121"/>
                    <a:pt x="14069" y="64155"/>
                    <a:pt x="39112" y="39112"/>
                  </a:cubicBezTo>
                  <a:cubicBezTo>
                    <a:pt x="64155" y="14069"/>
                    <a:pt x="98121" y="0"/>
                    <a:pt x="13353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5"/>
            <p:cNvSpPr txBox="1"/>
            <p:nvPr/>
          </p:nvSpPr>
          <p:spPr>
            <a:xfrm>
              <a:off x="0" y="-47625"/>
              <a:ext cx="291649" cy="3146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6" name="Google Shape;156;p15"/>
          <p:cNvGrpSpPr/>
          <p:nvPr/>
        </p:nvGrpSpPr>
        <p:grpSpPr>
          <a:xfrm>
            <a:off x="3924827" y="847874"/>
            <a:ext cx="960587" cy="3266926"/>
            <a:chOff x="0" y="-47625"/>
            <a:chExt cx="252994" cy="860425"/>
          </a:xfrm>
        </p:grpSpPr>
        <p:sp>
          <p:nvSpPr>
            <p:cNvPr id="157" name="Google Shape;157;p15"/>
            <p:cNvSpPr/>
            <p:nvPr/>
          </p:nvSpPr>
          <p:spPr>
            <a:xfrm>
              <a:off x="0" y="0"/>
              <a:ext cx="252994" cy="812800"/>
            </a:xfrm>
            <a:custGeom>
              <a:rect b="b" l="l" r="r" t="t"/>
              <a:pathLst>
                <a:path extrusionOk="0" h="812800" w="252994">
                  <a:moveTo>
                    <a:pt x="126497" y="0"/>
                  </a:moveTo>
                  <a:lnTo>
                    <a:pt x="126497" y="0"/>
                  </a:lnTo>
                  <a:cubicBezTo>
                    <a:pt x="196359" y="0"/>
                    <a:pt x="252994" y="56635"/>
                    <a:pt x="252994" y="126497"/>
                  </a:cubicBezTo>
                  <a:lnTo>
                    <a:pt x="252994" y="686303"/>
                  </a:lnTo>
                  <a:cubicBezTo>
                    <a:pt x="252994" y="719852"/>
                    <a:pt x="239667" y="752027"/>
                    <a:pt x="215944" y="775750"/>
                  </a:cubicBezTo>
                  <a:cubicBezTo>
                    <a:pt x="192221" y="799473"/>
                    <a:pt x="160046" y="812800"/>
                    <a:pt x="126497" y="812800"/>
                  </a:cubicBezTo>
                  <a:lnTo>
                    <a:pt x="126497" y="812800"/>
                  </a:lnTo>
                  <a:cubicBezTo>
                    <a:pt x="92948" y="812800"/>
                    <a:pt x="60773" y="799473"/>
                    <a:pt x="37050" y="775750"/>
                  </a:cubicBezTo>
                  <a:cubicBezTo>
                    <a:pt x="13327" y="752027"/>
                    <a:pt x="0" y="719852"/>
                    <a:pt x="0" y="686303"/>
                  </a:cubicBezTo>
                  <a:lnTo>
                    <a:pt x="0" y="126497"/>
                  </a:lnTo>
                  <a:cubicBezTo>
                    <a:pt x="0" y="92948"/>
                    <a:pt x="13327" y="60773"/>
                    <a:pt x="37050" y="37050"/>
                  </a:cubicBezTo>
                  <a:cubicBezTo>
                    <a:pt x="60773" y="13327"/>
                    <a:pt x="92948" y="0"/>
                    <a:pt x="1264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15"/>
            <p:cNvSpPr txBox="1"/>
            <p:nvPr/>
          </p:nvSpPr>
          <p:spPr>
            <a:xfrm>
              <a:off x="0" y="-47625"/>
              <a:ext cx="252994" cy="86042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9" name="Google Shape;159;p15"/>
          <p:cNvSpPr txBox="1"/>
          <p:nvPr/>
        </p:nvSpPr>
        <p:spPr>
          <a:xfrm>
            <a:off x="12073145" y="5624861"/>
            <a:ext cx="4580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0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escreva</a:t>
            </a:r>
            <a:endParaRPr sz="5000"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60" name="Google Shape;160;p15"/>
          <p:cNvSpPr txBox="1"/>
          <p:nvPr/>
        </p:nvSpPr>
        <p:spPr>
          <a:xfrm>
            <a:off x="1634798" y="5624861"/>
            <a:ext cx="4580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0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escreva</a:t>
            </a:r>
            <a:endParaRPr sz="5000">
              <a:latin typeface="Luckiest Guy"/>
              <a:ea typeface="Luckiest Guy"/>
              <a:cs typeface="Luckiest Guy"/>
              <a:sym typeface="Luckiest Guy"/>
            </a:endParaRPr>
          </a:p>
        </p:txBody>
      </p:sp>
      <p:sp>
        <p:nvSpPr>
          <p:cNvPr id="161" name="Google Shape;161;p15"/>
          <p:cNvSpPr txBox="1"/>
          <p:nvPr/>
        </p:nvSpPr>
        <p:spPr>
          <a:xfrm>
            <a:off x="6853971" y="5624861"/>
            <a:ext cx="4580100" cy="7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50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escreva</a:t>
            </a:r>
            <a:endParaRPr sz="5000">
              <a:latin typeface="Luckiest Guy"/>
              <a:ea typeface="Luckiest Guy"/>
              <a:cs typeface="Luckiest Guy"/>
              <a:sym typeface="Luckiest Guy"/>
            </a:endParaRPr>
          </a:p>
        </p:txBody>
      </p:sp>
      <p:pic>
        <p:nvPicPr>
          <p:cNvPr id="162" name="Google Shape;162;p15" title="marrom_custom_4.png"/>
          <p:cNvPicPr preferRelativeResize="0"/>
          <p:nvPr/>
        </p:nvPicPr>
        <p:blipFill rotWithShape="1">
          <a:blip r:embed="rId6">
            <a:alphaModFix/>
          </a:blip>
          <a:srcRect b="0" l="0" r="0" t="33293"/>
          <a:stretch/>
        </p:blipFill>
        <p:spPr>
          <a:xfrm>
            <a:off x="13653916" y="7189900"/>
            <a:ext cx="4700750" cy="3135700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15"/>
          <p:cNvSpPr txBox="1"/>
          <p:nvPr/>
        </p:nvSpPr>
        <p:spPr>
          <a:xfrm>
            <a:off x="1820850" y="8317625"/>
            <a:ext cx="158430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6"/>
          <p:cNvSpPr/>
          <p:nvPr/>
        </p:nvSpPr>
        <p:spPr>
          <a:xfrm>
            <a:off x="2302624" y="775938"/>
            <a:ext cx="14132918" cy="2881061"/>
          </a:xfrm>
          <a:custGeom>
            <a:rect b="b" l="l" r="r" t="t"/>
            <a:pathLst>
              <a:path extrusionOk="0" h="2229061" w="10934559">
                <a:moveTo>
                  <a:pt x="10810098" y="2229060"/>
                </a:moveTo>
                <a:lnTo>
                  <a:pt x="124460" y="2229060"/>
                </a:lnTo>
                <a:cubicBezTo>
                  <a:pt x="55880" y="2229060"/>
                  <a:pt x="0" y="2173181"/>
                  <a:pt x="0" y="210460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0810099" y="0"/>
                </a:lnTo>
                <a:cubicBezTo>
                  <a:pt x="10878679" y="0"/>
                  <a:pt x="10934559" y="55880"/>
                  <a:pt x="10934559" y="124460"/>
                </a:cubicBezTo>
                <a:lnTo>
                  <a:pt x="10934559" y="2104601"/>
                </a:lnTo>
                <a:cubicBezTo>
                  <a:pt x="10934559" y="2173181"/>
                  <a:pt x="10878679" y="2229061"/>
                  <a:pt x="10810099" y="222906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6"/>
          <p:cNvSpPr/>
          <p:nvPr/>
        </p:nvSpPr>
        <p:spPr>
          <a:xfrm>
            <a:off x="2077537" y="4159038"/>
            <a:ext cx="14132918" cy="2881061"/>
          </a:xfrm>
          <a:custGeom>
            <a:rect b="b" l="l" r="r" t="t"/>
            <a:pathLst>
              <a:path extrusionOk="0" h="2229061" w="10934559">
                <a:moveTo>
                  <a:pt x="10810098" y="2229060"/>
                </a:moveTo>
                <a:lnTo>
                  <a:pt x="124460" y="2229060"/>
                </a:lnTo>
                <a:cubicBezTo>
                  <a:pt x="55880" y="2229060"/>
                  <a:pt x="0" y="2173181"/>
                  <a:pt x="0" y="2104600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10810099" y="0"/>
                </a:lnTo>
                <a:cubicBezTo>
                  <a:pt x="10878679" y="0"/>
                  <a:pt x="10934559" y="55880"/>
                  <a:pt x="10934559" y="124460"/>
                </a:cubicBezTo>
                <a:lnTo>
                  <a:pt x="10934559" y="2104601"/>
                </a:lnTo>
                <a:cubicBezTo>
                  <a:pt x="10934559" y="2173181"/>
                  <a:pt x="10878679" y="2229061"/>
                  <a:pt x="10810099" y="222906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6"/>
          <p:cNvSpPr txBox="1"/>
          <p:nvPr/>
        </p:nvSpPr>
        <p:spPr>
          <a:xfrm>
            <a:off x="3021305" y="829737"/>
            <a:ext cx="12245400" cy="27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3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 sz="400"/>
          </a:p>
        </p:txBody>
      </p:sp>
      <p:sp>
        <p:nvSpPr>
          <p:cNvPr id="171" name="Google Shape;171;p16"/>
          <p:cNvSpPr txBox="1"/>
          <p:nvPr/>
        </p:nvSpPr>
        <p:spPr>
          <a:xfrm>
            <a:off x="3246392" y="4212813"/>
            <a:ext cx="12245400" cy="27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8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5300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 sz="5300"/>
          </a:p>
        </p:txBody>
      </p:sp>
      <p:pic>
        <p:nvPicPr>
          <p:cNvPr id="172" name="Google Shape;172;p16" title="marrom_custom_3.png"/>
          <p:cNvPicPr preferRelativeResize="0"/>
          <p:nvPr/>
        </p:nvPicPr>
        <p:blipFill rotWithShape="1">
          <a:blip r:embed="rId3">
            <a:alphaModFix/>
          </a:blip>
          <a:srcRect b="39964" l="7267" r="6421" t="9299"/>
          <a:stretch/>
        </p:blipFill>
        <p:spPr>
          <a:xfrm>
            <a:off x="0" y="8245800"/>
            <a:ext cx="5666100" cy="204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16" title="marrom_custom_4.png"/>
          <p:cNvPicPr preferRelativeResize="0"/>
          <p:nvPr/>
        </p:nvPicPr>
        <p:blipFill rotWithShape="1">
          <a:blip r:embed="rId4">
            <a:alphaModFix/>
          </a:blip>
          <a:srcRect b="70171" l="0" r="31138" t="0"/>
          <a:stretch/>
        </p:blipFill>
        <p:spPr>
          <a:xfrm>
            <a:off x="15273377" y="-192525"/>
            <a:ext cx="4114825" cy="1782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8" name="Google Shape;178;p17"/>
          <p:cNvCxnSpPr/>
          <p:nvPr/>
        </p:nvCxnSpPr>
        <p:spPr>
          <a:xfrm>
            <a:off x="1190625" y="4770122"/>
            <a:ext cx="16068675" cy="0"/>
          </a:xfrm>
          <a:prstGeom prst="straightConnector1">
            <a:avLst/>
          </a:prstGeom>
          <a:noFill/>
          <a:ln cap="rnd" cmpd="sng" w="19050">
            <a:solidFill>
              <a:srgbClr val="66261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9" name="Google Shape;179;p17"/>
          <p:cNvSpPr/>
          <p:nvPr/>
        </p:nvSpPr>
        <p:spPr>
          <a:xfrm>
            <a:off x="1028700" y="4617722"/>
            <a:ext cx="323850" cy="323850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17"/>
          <p:cNvSpPr/>
          <p:nvPr/>
        </p:nvSpPr>
        <p:spPr>
          <a:xfrm>
            <a:off x="5317258" y="4608197"/>
            <a:ext cx="323850" cy="323850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7"/>
          <p:cNvSpPr/>
          <p:nvPr/>
        </p:nvSpPr>
        <p:spPr>
          <a:xfrm>
            <a:off x="9605817" y="4608197"/>
            <a:ext cx="323850" cy="323850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7"/>
          <p:cNvSpPr/>
          <p:nvPr/>
        </p:nvSpPr>
        <p:spPr>
          <a:xfrm>
            <a:off x="13894375" y="4608197"/>
            <a:ext cx="323850" cy="323850"/>
          </a:xfrm>
          <a:custGeom>
            <a:rect b="b" l="l" r="r" t="t"/>
            <a:pathLst>
              <a:path extrusionOk="0" h="6350000" w="6350000">
                <a:moveTo>
                  <a:pt x="3175000" y="0"/>
                </a:moveTo>
                <a:cubicBezTo>
                  <a:pt x="1421496" y="0"/>
                  <a:pt x="0" y="1421496"/>
                  <a:pt x="0" y="3175000"/>
                </a:cubicBezTo>
                <a:cubicBezTo>
                  <a:pt x="0" y="4928504"/>
                  <a:pt x="1421496" y="6350000"/>
                  <a:pt x="3175000" y="6350000"/>
                </a:cubicBezTo>
                <a:cubicBezTo>
                  <a:pt x="4928504" y="6350000"/>
                  <a:pt x="6350000" y="4928504"/>
                  <a:pt x="6350000" y="3175000"/>
                </a:cubicBezTo>
                <a:cubicBezTo>
                  <a:pt x="6350000" y="1421496"/>
                  <a:pt x="4928504" y="0"/>
                  <a:pt x="3175000" y="0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7"/>
          <p:cNvSpPr txBox="1"/>
          <p:nvPr/>
        </p:nvSpPr>
        <p:spPr>
          <a:xfrm>
            <a:off x="-2012375" y="1509902"/>
            <a:ext cx="16230600" cy="12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862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titulo</a:t>
            </a:r>
            <a:endParaRPr/>
          </a:p>
        </p:txBody>
      </p:sp>
      <p:sp>
        <p:nvSpPr>
          <p:cNvPr id="184" name="Google Shape;184;p17"/>
          <p:cNvSpPr txBox="1"/>
          <p:nvPr/>
        </p:nvSpPr>
        <p:spPr>
          <a:xfrm>
            <a:off x="1028700" y="5608322"/>
            <a:ext cx="3364925" cy="4413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47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</a:t>
            </a:r>
            <a:endParaRPr/>
          </a:p>
        </p:txBody>
      </p:sp>
      <p:sp>
        <p:nvSpPr>
          <p:cNvPr id="185" name="Google Shape;185;p17"/>
          <p:cNvSpPr txBox="1"/>
          <p:nvPr/>
        </p:nvSpPr>
        <p:spPr>
          <a:xfrm>
            <a:off x="1028700" y="6820156"/>
            <a:ext cx="3364925" cy="1480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186" name="Google Shape;186;p17"/>
          <p:cNvSpPr txBox="1"/>
          <p:nvPr/>
        </p:nvSpPr>
        <p:spPr>
          <a:xfrm>
            <a:off x="5317258" y="6820156"/>
            <a:ext cx="3364925" cy="1480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187" name="Google Shape;187;p17"/>
          <p:cNvSpPr txBox="1"/>
          <p:nvPr/>
        </p:nvSpPr>
        <p:spPr>
          <a:xfrm>
            <a:off x="9606108" y="6820156"/>
            <a:ext cx="3364925" cy="1480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188" name="Google Shape;188;p17"/>
          <p:cNvSpPr txBox="1"/>
          <p:nvPr/>
        </p:nvSpPr>
        <p:spPr>
          <a:xfrm>
            <a:off x="13894375" y="6820156"/>
            <a:ext cx="3364925" cy="148018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189" name="Google Shape;189;p17"/>
          <p:cNvSpPr txBox="1"/>
          <p:nvPr/>
        </p:nvSpPr>
        <p:spPr>
          <a:xfrm>
            <a:off x="5317258" y="5608322"/>
            <a:ext cx="3364925" cy="4413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47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</a:t>
            </a:r>
            <a:endParaRPr/>
          </a:p>
        </p:txBody>
      </p:sp>
      <p:sp>
        <p:nvSpPr>
          <p:cNvPr id="190" name="Google Shape;190;p17"/>
          <p:cNvSpPr txBox="1"/>
          <p:nvPr/>
        </p:nvSpPr>
        <p:spPr>
          <a:xfrm>
            <a:off x="9605817" y="5608322"/>
            <a:ext cx="3364925" cy="4413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47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</a:t>
            </a:r>
            <a:endParaRPr/>
          </a:p>
        </p:txBody>
      </p:sp>
      <p:sp>
        <p:nvSpPr>
          <p:cNvPr id="191" name="Google Shape;191;p17"/>
          <p:cNvSpPr txBox="1"/>
          <p:nvPr/>
        </p:nvSpPr>
        <p:spPr>
          <a:xfrm>
            <a:off x="13894375" y="5608322"/>
            <a:ext cx="3364925" cy="44135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999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747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topico</a:t>
            </a:r>
            <a:endParaRPr/>
          </a:p>
        </p:txBody>
      </p:sp>
      <p:pic>
        <p:nvPicPr>
          <p:cNvPr id="192" name="Google Shape;192;p17" title="marrom_custom_3.png"/>
          <p:cNvPicPr preferRelativeResize="0"/>
          <p:nvPr/>
        </p:nvPicPr>
        <p:blipFill rotWithShape="1">
          <a:blip r:embed="rId3">
            <a:alphaModFix/>
          </a:blip>
          <a:srcRect b="37203" l="7812" r="7080" t="7947"/>
          <a:stretch/>
        </p:blipFill>
        <p:spPr>
          <a:xfrm>
            <a:off x="11035125" y="0"/>
            <a:ext cx="7096375" cy="302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8"/>
          <p:cNvSpPr txBox="1"/>
          <p:nvPr/>
        </p:nvSpPr>
        <p:spPr>
          <a:xfrm>
            <a:off x="6425238" y="4416904"/>
            <a:ext cx="5437500" cy="17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912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</a:t>
            </a:r>
            <a:r>
              <a:rPr lang="en-US" sz="2912">
                <a:latin typeface="Luckiest Guy"/>
                <a:ea typeface="Luckiest Guy"/>
                <a:cs typeface="Luckiest Guy"/>
                <a:sym typeface="Luckiest Guy"/>
              </a:rPr>
              <a:t>texto</a:t>
            </a:r>
            <a:r>
              <a:rPr b="0" i="0" lang="en-US" sz="2912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  apresentação, com todo o detalhamento necessário</a:t>
            </a:r>
            <a:endParaRPr/>
          </a:p>
        </p:txBody>
      </p:sp>
      <p:pic>
        <p:nvPicPr>
          <p:cNvPr id="198" name="Google Shape;198;p18" title="marrom_custom_2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8287999" cy="102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9"/>
          <p:cNvSpPr/>
          <p:nvPr/>
        </p:nvSpPr>
        <p:spPr>
          <a:xfrm>
            <a:off x="1697320" y="4323582"/>
            <a:ext cx="3388048" cy="4369954"/>
          </a:xfrm>
          <a:custGeom>
            <a:rect b="b" l="l" r="r" t="t"/>
            <a:pathLst>
              <a:path extrusionOk="0" h="3383431" w="2623191">
                <a:moveTo>
                  <a:pt x="2498731" y="3383431"/>
                </a:moveTo>
                <a:lnTo>
                  <a:pt x="124460" y="3383431"/>
                </a:lnTo>
                <a:cubicBezTo>
                  <a:pt x="55880" y="3383431"/>
                  <a:pt x="0" y="3327551"/>
                  <a:pt x="0" y="3258971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2498731" y="0"/>
                </a:lnTo>
                <a:cubicBezTo>
                  <a:pt x="2567311" y="0"/>
                  <a:pt x="2623191" y="55880"/>
                  <a:pt x="2623191" y="124460"/>
                </a:cubicBezTo>
                <a:lnTo>
                  <a:pt x="2623191" y="3258971"/>
                </a:lnTo>
                <a:cubicBezTo>
                  <a:pt x="2623191" y="3327551"/>
                  <a:pt x="2567311" y="3383431"/>
                  <a:pt x="2498731" y="338343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19"/>
          <p:cNvSpPr txBox="1"/>
          <p:nvPr/>
        </p:nvSpPr>
        <p:spPr>
          <a:xfrm>
            <a:off x="2030340" y="5838637"/>
            <a:ext cx="2722009" cy="13017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7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205" name="Google Shape;205;p19"/>
          <p:cNvSpPr/>
          <p:nvPr/>
        </p:nvSpPr>
        <p:spPr>
          <a:xfrm>
            <a:off x="5532424" y="4323582"/>
            <a:ext cx="3388048" cy="4369954"/>
          </a:xfrm>
          <a:custGeom>
            <a:rect b="b" l="l" r="r" t="t"/>
            <a:pathLst>
              <a:path extrusionOk="0" h="3383431" w="2623191">
                <a:moveTo>
                  <a:pt x="2498731" y="3383431"/>
                </a:moveTo>
                <a:lnTo>
                  <a:pt x="124460" y="3383431"/>
                </a:lnTo>
                <a:cubicBezTo>
                  <a:pt x="55880" y="3383431"/>
                  <a:pt x="0" y="3327551"/>
                  <a:pt x="0" y="3258971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2498731" y="0"/>
                </a:lnTo>
                <a:cubicBezTo>
                  <a:pt x="2567311" y="0"/>
                  <a:pt x="2623191" y="55880"/>
                  <a:pt x="2623191" y="124460"/>
                </a:cubicBezTo>
                <a:lnTo>
                  <a:pt x="2623191" y="3258971"/>
                </a:lnTo>
                <a:cubicBezTo>
                  <a:pt x="2623191" y="3327551"/>
                  <a:pt x="2567311" y="3383431"/>
                  <a:pt x="2498731" y="338343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9"/>
          <p:cNvSpPr/>
          <p:nvPr/>
        </p:nvSpPr>
        <p:spPr>
          <a:xfrm>
            <a:off x="9367528" y="4323582"/>
            <a:ext cx="3388048" cy="4369954"/>
          </a:xfrm>
          <a:custGeom>
            <a:rect b="b" l="l" r="r" t="t"/>
            <a:pathLst>
              <a:path extrusionOk="0" h="3383431" w="2623191">
                <a:moveTo>
                  <a:pt x="2498731" y="3383431"/>
                </a:moveTo>
                <a:lnTo>
                  <a:pt x="124460" y="3383431"/>
                </a:lnTo>
                <a:cubicBezTo>
                  <a:pt x="55880" y="3383431"/>
                  <a:pt x="0" y="3327551"/>
                  <a:pt x="0" y="3258971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2498731" y="0"/>
                </a:lnTo>
                <a:cubicBezTo>
                  <a:pt x="2567311" y="0"/>
                  <a:pt x="2623191" y="55880"/>
                  <a:pt x="2623191" y="124460"/>
                </a:cubicBezTo>
                <a:lnTo>
                  <a:pt x="2623191" y="3258971"/>
                </a:lnTo>
                <a:cubicBezTo>
                  <a:pt x="2623191" y="3327551"/>
                  <a:pt x="2567311" y="3383431"/>
                  <a:pt x="2498731" y="338343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9"/>
          <p:cNvSpPr/>
          <p:nvPr/>
        </p:nvSpPr>
        <p:spPr>
          <a:xfrm>
            <a:off x="13202632" y="4323582"/>
            <a:ext cx="3388048" cy="4369954"/>
          </a:xfrm>
          <a:custGeom>
            <a:rect b="b" l="l" r="r" t="t"/>
            <a:pathLst>
              <a:path extrusionOk="0" h="3383431" w="2623191">
                <a:moveTo>
                  <a:pt x="2498731" y="3383431"/>
                </a:moveTo>
                <a:lnTo>
                  <a:pt x="124460" y="3383431"/>
                </a:lnTo>
                <a:cubicBezTo>
                  <a:pt x="55880" y="3383431"/>
                  <a:pt x="0" y="3327551"/>
                  <a:pt x="0" y="3258971"/>
                </a:cubicBezTo>
                <a:lnTo>
                  <a:pt x="0" y="124460"/>
                </a:lnTo>
                <a:cubicBezTo>
                  <a:pt x="0" y="55880"/>
                  <a:pt x="55880" y="0"/>
                  <a:pt x="124460" y="0"/>
                </a:cubicBezTo>
                <a:lnTo>
                  <a:pt x="2498731" y="0"/>
                </a:lnTo>
                <a:cubicBezTo>
                  <a:pt x="2567311" y="0"/>
                  <a:pt x="2623191" y="55880"/>
                  <a:pt x="2623191" y="124460"/>
                </a:cubicBezTo>
                <a:lnTo>
                  <a:pt x="2623191" y="3258971"/>
                </a:lnTo>
                <a:cubicBezTo>
                  <a:pt x="2623191" y="3327551"/>
                  <a:pt x="2567311" y="3383431"/>
                  <a:pt x="2498731" y="3383431"/>
                </a:cubicBezTo>
                <a:close/>
              </a:path>
            </a:pathLst>
          </a:custGeom>
          <a:solidFill>
            <a:srgbClr val="66261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19"/>
          <p:cNvSpPr txBox="1"/>
          <p:nvPr/>
        </p:nvSpPr>
        <p:spPr>
          <a:xfrm>
            <a:off x="2096225" y="1583939"/>
            <a:ext cx="14084886" cy="1200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7862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Pontos principais</a:t>
            </a:r>
            <a:endParaRPr/>
          </a:p>
        </p:txBody>
      </p:sp>
      <p:sp>
        <p:nvSpPr>
          <p:cNvPr id="209" name="Google Shape;209;p19"/>
          <p:cNvSpPr txBox="1"/>
          <p:nvPr/>
        </p:nvSpPr>
        <p:spPr>
          <a:xfrm>
            <a:off x="5865444" y="5838637"/>
            <a:ext cx="2722009" cy="13017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7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210" name="Google Shape;210;p19"/>
          <p:cNvSpPr txBox="1"/>
          <p:nvPr/>
        </p:nvSpPr>
        <p:spPr>
          <a:xfrm>
            <a:off x="9700548" y="5838637"/>
            <a:ext cx="2722009" cy="13017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7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211" name="Google Shape;211;p19"/>
          <p:cNvSpPr txBox="1"/>
          <p:nvPr/>
        </p:nvSpPr>
        <p:spPr>
          <a:xfrm>
            <a:off x="13459102" y="5838637"/>
            <a:ext cx="2722009" cy="13017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004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957" u="none" cap="none" strike="noStrike">
                <a:solidFill>
                  <a:srgbClr val="FFFFFF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/>
        </p:nvSpPr>
        <p:spPr>
          <a:xfrm>
            <a:off x="2790042" y="6685655"/>
            <a:ext cx="12707916" cy="45842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67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coloque o seu texto de apresentação, com todo o detalhamento necessário</a:t>
            </a:r>
            <a:endParaRPr/>
          </a:p>
        </p:txBody>
      </p:sp>
      <p:sp>
        <p:nvSpPr>
          <p:cNvPr id="217" name="Google Shape;217;p20"/>
          <p:cNvSpPr txBox="1"/>
          <p:nvPr/>
        </p:nvSpPr>
        <p:spPr>
          <a:xfrm>
            <a:off x="1297666" y="4395788"/>
            <a:ext cx="15692667" cy="14382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936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Mas como fazer?</a:t>
            </a:r>
            <a:endParaRPr/>
          </a:p>
        </p:txBody>
      </p:sp>
      <p:sp>
        <p:nvSpPr>
          <p:cNvPr id="218" name="Google Shape;218;p20"/>
          <p:cNvSpPr/>
          <p:nvPr/>
        </p:nvSpPr>
        <p:spPr>
          <a:xfrm>
            <a:off x="6925179" y="2262063"/>
            <a:ext cx="4437642" cy="1194252"/>
          </a:xfrm>
          <a:custGeom>
            <a:rect b="b" l="l" r="r" t="t"/>
            <a:pathLst>
              <a:path extrusionOk="0" h="1859438" w="6909363">
                <a:moveTo>
                  <a:pt x="5939718" y="0"/>
                </a:moveTo>
                <a:lnTo>
                  <a:pt x="969645" y="0"/>
                </a:lnTo>
                <a:cubicBezTo>
                  <a:pt x="434975" y="0"/>
                  <a:pt x="0" y="434975"/>
                  <a:pt x="0" y="929719"/>
                </a:cubicBezTo>
                <a:cubicBezTo>
                  <a:pt x="0" y="1424463"/>
                  <a:pt x="434975" y="1859438"/>
                  <a:pt x="969645" y="1859438"/>
                </a:cubicBezTo>
                <a:lnTo>
                  <a:pt x="5939718" y="1859438"/>
                </a:lnTo>
                <a:cubicBezTo>
                  <a:pt x="6474388" y="1859438"/>
                  <a:pt x="6909363" y="1424463"/>
                  <a:pt x="6909363" y="929719"/>
                </a:cubicBezTo>
                <a:cubicBezTo>
                  <a:pt x="6909363" y="434975"/>
                  <a:pt x="6474388" y="0"/>
                  <a:pt x="5939718" y="0"/>
                </a:cubicBezTo>
                <a:close/>
                <a:moveTo>
                  <a:pt x="5939718" y="1834038"/>
                </a:moveTo>
                <a:lnTo>
                  <a:pt x="969645" y="1834038"/>
                </a:lnTo>
                <a:cubicBezTo>
                  <a:pt x="448945" y="1834038"/>
                  <a:pt x="25400" y="1410493"/>
                  <a:pt x="25400" y="929719"/>
                </a:cubicBezTo>
                <a:cubicBezTo>
                  <a:pt x="25400" y="448945"/>
                  <a:pt x="448945" y="25400"/>
                  <a:pt x="969645" y="25400"/>
                </a:cubicBezTo>
                <a:lnTo>
                  <a:pt x="5939718" y="25400"/>
                </a:lnTo>
                <a:cubicBezTo>
                  <a:pt x="6460418" y="25400"/>
                  <a:pt x="6883963" y="448945"/>
                  <a:pt x="6883963" y="929719"/>
                </a:cubicBezTo>
                <a:cubicBezTo>
                  <a:pt x="6883963" y="1410493"/>
                  <a:pt x="6460418" y="1834038"/>
                  <a:pt x="5939718" y="1834038"/>
                </a:cubicBezTo>
                <a:close/>
              </a:path>
            </a:pathLst>
          </a:custGeom>
          <a:noFill/>
          <a:ln cap="flat" cmpd="sng" w="76200">
            <a:solidFill>
              <a:srgbClr val="7B2A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20"/>
          <p:cNvSpPr txBox="1"/>
          <p:nvPr/>
        </p:nvSpPr>
        <p:spPr>
          <a:xfrm>
            <a:off x="6548934" y="2590584"/>
            <a:ext cx="5190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200" u="none" cap="none" strike="noStrike">
                <a:solidFill>
                  <a:srgbClr val="000000"/>
                </a:solidFill>
                <a:latin typeface="Luckiest Guy"/>
                <a:ea typeface="Luckiest Guy"/>
                <a:cs typeface="Luckiest Guy"/>
                <a:sym typeface="Luckiest Guy"/>
              </a:rPr>
              <a:t>tema</a:t>
            </a:r>
            <a:endParaRPr sz="3200"/>
          </a:p>
        </p:txBody>
      </p:sp>
      <p:pic>
        <p:nvPicPr>
          <p:cNvPr id="220" name="Google Shape;220;p20" title="IMG_2032.png"/>
          <p:cNvPicPr preferRelativeResize="0"/>
          <p:nvPr/>
        </p:nvPicPr>
        <p:blipFill rotWithShape="1">
          <a:blip r:embed="rId3">
            <a:alphaModFix/>
          </a:blip>
          <a:srcRect b="73566" l="0" r="67312" t="0"/>
          <a:stretch/>
        </p:blipFill>
        <p:spPr>
          <a:xfrm rot="5400000">
            <a:off x="15770475" y="0"/>
            <a:ext cx="2517525" cy="271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20" title="ChatGPT_Image_10_de_set._de_2025__23_17_22-removebg-preview.png"/>
          <p:cNvPicPr preferRelativeResize="0"/>
          <p:nvPr/>
        </p:nvPicPr>
        <p:blipFill rotWithShape="1">
          <a:blip r:embed="rId4">
            <a:alphaModFix/>
          </a:blip>
          <a:srcRect b="0" l="73076" r="0" t="0"/>
          <a:stretch/>
        </p:blipFill>
        <p:spPr>
          <a:xfrm>
            <a:off x="0" y="0"/>
            <a:ext cx="3498675" cy="1028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1"/>
          <p:cNvSpPr txBox="1"/>
          <p:nvPr/>
        </p:nvSpPr>
        <p:spPr>
          <a:xfrm>
            <a:off x="771525" y="2958922"/>
            <a:ext cx="16745100" cy="3693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1467" u="none" cap="none" strike="noStrike">
                <a:solidFill>
                  <a:srgbClr val="662619"/>
                </a:solidFill>
                <a:latin typeface="Luckiest Guy"/>
                <a:ea typeface="Luckiest Guy"/>
                <a:cs typeface="Luckiest Guy"/>
                <a:sym typeface="Luckiest Guy"/>
              </a:rPr>
              <a:t>Obrigado!</a:t>
            </a:r>
            <a:endParaRPr/>
          </a:p>
        </p:txBody>
      </p:sp>
      <p:sp>
        <p:nvSpPr>
          <p:cNvPr id="227" name="Google Shape;227;p21"/>
          <p:cNvSpPr txBox="1"/>
          <p:nvPr/>
        </p:nvSpPr>
        <p:spPr>
          <a:xfrm>
            <a:off x="3449806" y="7082022"/>
            <a:ext cx="11388388" cy="5651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000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999" u="none" cap="none" strike="noStrike">
                <a:solidFill>
                  <a:srgbClr val="662619"/>
                </a:solidFill>
                <a:latin typeface="Luckiest Guy"/>
                <a:ea typeface="Luckiest Guy"/>
                <a:cs typeface="Luckiest Guy"/>
                <a:sym typeface="Luckiest Guy"/>
              </a:rPr>
              <a:t>autor do trabalho</a:t>
            </a:r>
            <a:endParaRPr/>
          </a:p>
        </p:txBody>
      </p:sp>
      <p:pic>
        <p:nvPicPr>
          <p:cNvPr id="228" name="Google Shape;228;p21" title="ChatGPT_Image_10_de_set._de_2025__23_17_22-removebg-preview.png"/>
          <p:cNvPicPr preferRelativeResize="0"/>
          <p:nvPr/>
        </p:nvPicPr>
        <p:blipFill rotWithShape="1">
          <a:blip r:embed="rId3">
            <a:alphaModFix/>
          </a:blip>
          <a:srcRect b="71111" l="0" r="71158" t="0"/>
          <a:stretch/>
        </p:blipFill>
        <p:spPr>
          <a:xfrm>
            <a:off x="-452725" y="0"/>
            <a:ext cx="4419599" cy="2951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21" title="ChatGPT_Image_10_de_set._de_2025__23_17_22-removebg-preview.png"/>
          <p:cNvPicPr preferRelativeResize="0"/>
          <p:nvPr/>
        </p:nvPicPr>
        <p:blipFill rotWithShape="1">
          <a:blip r:embed="rId3">
            <a:alphaModFix/>
          </a:blip>
          <a:srcRect b="64651" l="27302" r="25163" t="0"/>
          <a:stretch/>
        </p:blipFill>
        <p:spPr>
          <a:xfrm>
            <a:off x="12520432" y="6296327"/>
            <a:ext cx="5776125" cy="397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0" name="Google Shape;230;p21" title="Imagem do WhatsApp de 2025-09-10 à(s) 10.22.08_990d3346.jpg"/>
          <p:cNvPicPr preferRelativeResize="0"/>
          <p:nvPr/>
        </p:nvPicPr>
        <p:blipFill rotWithShape="1">
          <a:blip r:embed="rId4">
            <a:alphaModFix/>
          </a:blip>
          <a:srcRect b="16574" l="18897" r="0" t="17445"/>
          <a:stretch/>
        </p:blipFill>
        <p:spPr>
          <a:xfrm>
            <a:off x="0" y="6296325"/>
            <a:ext cx="3918400" cy="39712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