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60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D9148C-8F5F-4DCE-9A12-D06E21F875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E37E37F-7484-4228-8910-1E16634E09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6EAB22E-3211-45AF-9B23-64054AFE0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81506-AA1C-4CEF-A040-9C89B608C953}" type="datetimeFigureOut">
              <a:rPr lang="pt-BR" smtClean="0"/>
              <a:t>24/01/2023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929843C-DBE5-4D0B-B888-8F9E307EF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7959CEF-5757-4FD4-B515-6BDA9C568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1FD17-6063-4996-B5B5-359966CFAC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9998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FC9836-B84A-414B-8F19-25786F1A3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7629E59-3FE4-49D5-914E-B72C4BD5E3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4575B40-3DE6-4AA6-B21E-F71ADF4D5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81506-AA1C-4CEF-A040-9C89B608C953}" type="datetimeFigureOut">
              <a:rPr lang="pt-BR" smtClean="0"/>
              <a:t>24/01/2023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4A70273-F112-444B-82F4-5EC476327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524A63C-3C87-425B-971C-812C87FCA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1FD17-6063-4996-B5B5-359966CFAC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7409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D0A5A3D-4000-444B-B548-A8F602969D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018CB7D-0855-4A55-AA95-6754B943EA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E4CD5C4-49CC-47B4-90B8-DE1DDCBC2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81506-AA1C-4CEF-A040-9C89B608C953}" type="datetimeFigureOut">
              <a:rPr lang="pt-BR" smtClean="0"/>
              <a:t>24/01/2023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79EFEC-6C3B-4294-9584-B655888E6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B2F7E96-1F07-4A5B-9C41-07A71B25E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1FD17-6063-4996-B5B5-359966CFAC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9941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4D217E-61A7-45B9-B145-E568FC813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FB2B33B-4E07-4879-BB8A-FA3ACE9754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CCF6841-603D-40D5-96F4-424BC46AF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81506-AA1C-4CEF-A040-9C89B608C953}" type="datetimeFigureOut">
              <a:rPr lang="pt-BR" smtClean="0"/>
              <a:t>24/01/2023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7A4395C-2098-45F0-899A-7F83BC908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EA33CB7-D6DB-438F-B383-3556872F7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1FD17-6063-4996-B5B5-359966CFAC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6358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72D1C8-1CB6-4B68-8B4A-A795F5E07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FF3CB1B-D03A-47CD-9330-80249DD665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505F024-C6ED-4130-A941-36C2FF518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81506-AA1C-4CEF-A040-9C89B608C953}" type="datetimeFigureOut">
              <a:rPr lang="pt-BR" smtClean="0"/>
              <a:t>24/01/2023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850D862-70F2-4B42-A013-22E11696D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24CEFD3-5E07-4F99-B309-C8221D812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1FD17-6063-4996-B5B5-359966CFAC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7603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E2BEBB-CF5F-42F9-826B-683C3968F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883542-D301-4207-A6E9-9133862065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7E02563-BD67-4CC3-AD56-54B2290D4E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6727487-78A4-4797-A2FF-7900ED51F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81506-AA1C-4CEF-A040-9C89B608C953}" type="datetimeFigureOut">
              <a:rPr lang="pt-BR" smtClean="0"/>
              <a:t>24/01/2023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0961007-B989-4650-9B9D-A33A055BF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0E3F538-9F60-472D-8736-3E028318E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1FD17-6063-4996-B5B5-359966CFAC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9251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2C2F0E-1043-4F8B-9937-159815967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5F02597-1B77-45A2-B131-41CB5D1D26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FD01CCF-DD70-41CB-BD40-B190511848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503FB1E-B9BC-4C4E-A67C-AE3E1A4120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E8CD165-182A-4376-9DFB-44EAD5D068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BE4CD8D-9C75-4307-976A-FFBAE3A26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81506-AA1C-4CEF-A040-9C89B608C953}" type="datetimeFigureOut">
              <a:rPr lang="pt-BR" smtClean="0"/>
              <a:t>24/01/2023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927D0B5-6924-4B4E-8319-1CE24E2B8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2DD0761-3D36-4A3A-8038-0B75877CB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1FD17-6063-4996-B5B5-359966CFAC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6117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EBEA8C-BAF4-458D-A05E-DA9591656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916146C-268D-487B-B3D8-9AAD208F7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81506-AA1C-4CEF-A040-9C89B608C953}" type="datetimeFigureOut">
              <a:rPr lang="pt-BR" smtClean="0"/>
              <a:t>24/01/2023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02EE8E7-7ED8-45A7-B261-6DC121BB3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8BC3484-7985-4D8E-90E1-AAF32C8C6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1FD17-6063-4996-B5B5-359966CFAC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9243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0CF4EBB-F283-4331-A9BF-02E650ADD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81506-AA1C-4CEF-A040-9C89B608C953}" type="datetimeFigureOut">
              <a:rPr lang="pt-BR" smtClean="0"/>
              <a:t>24/01/2023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22F75FC-F226-4CA0-8C6A-D927F8893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3A87615-8332-4CDF-AC54-8996A1BBF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1FD17-6063-4996-B5B5-359966CFAC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4878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A2FC85-F29D-4940-B93C-C676DFF8B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FF842E5-6428-48DD-9C41-3BBBF1DDD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03B5D18-7C73-4711-98B9-87E98068BD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A4F3610-526F-4BF8-9B29-DB394EBFA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81506-AA1C-4CEF-A040-9C89B608C953}" type="datetimeFigureOut">
              <a:rPr lang="pt-BR" smtClean="0"/>
              <a:t>24/01/2023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1253718-1C5E-4658-ACD3-ABD972A0F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0E7D5AB-9AD4-4AEC-8C2E-59CBA5389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1FD17-6063-4996-B5B5-359966CFAC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497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D017B7-9EDB-4FCD-AE26-D9C999BCF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BCFC30E-E08E-4FE7-A153-7C2F53285D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A7806C6-3699-4568-8A17-2CA9A175C0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89B977D-E5D4-4D91-BDF4-CF9ACC8CE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81506-AA1C-4CEF-A040-9C89B608C953}" type="datetimeFigureOut">
              <a:rPr lang="pt-BR" smtClean="0"/>
              <a:t>24/01/2023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B9AD45E-BE88-472A-8B1B-5754E940E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40F315-5F13-46BF-96B6-FAB1E7905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1FD17-6063-4996-B5B5-359966CFAC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3315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f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3000"/>
            <a:lum/>
          </a:blip>
          <a:srcRect/>
          <a:stretch>
            <a:fillRect t="-36000" b="-3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734395D-E8FB-4EFB-8925-19CCBCD95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A1A4AE5-6750-43CC-97C9-1A1F2AD3C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1D54A23-4DB2-4A6D-A9D7-FF5F8DC8E3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81506-AA1C-4CEF-A040-9C89B608C953}" type="datetimeFigureOut">
              <a:rPr lang="pt-BR" smtClean="0"/>
              <a:t>24/01/2023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0A891B1-378F-48F8-B5AF-C22D45470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3E34EE5-949D-4080-B7E4-A1E4927CFB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1FD17-6063-4996-B5B5-359966CFAC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0542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3000"/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 t="-36000" b="-3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9B86A272-06A2-49A1-AFD5-F42317C77E39}"/>
              </a:ext>
            </a:extLst>
          </p:cNvPr>
          <p:cNvSpPr txBox="1"/>
          <p:nvPr/>
        </p:nvSpPr>
        <p:spPr>
          <a:xfrm>
            <a:off x="2541104" y="0"/>
            <a:ext cx="9650896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pt-B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CONGRESSO NACIONAL MULTIPROFISSIONAL E INTERDISCIPLINAR EM ATENÇÃO PRIMARIA A SAÚDE – </a:t>
            </a: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CMIAPS2023</a:t>
            </a:r>
          </a:p>
          <a:p>
            <a:pPr algn="ctr"/>
            <a:endParaRPr lang="pt-BR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97BEA9C-238B-4D62-AD50-632F6F8774E5}"/>
              </a:ext>
            </a:extLst>
          </p:cNvPr>
          <p:cNvSpPr txBox="1"/>
          <p:nvPr/>
        </p:nvSpPr>
        <p:spPr>
          <a:xfrm>
            <a:off x="0" y="2194561"/>
            <a:ext cx="12192000" cy="1754326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Titulo, Fonte Time New Roman , Tamanho 36, Centralizado</a:t>
            </a:r>
          </a:p>
          <a:p>
            <a:pPr algn="ctr"/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BE02217-1852-4129-A77E-2A1BF4FA8047}"/>
              </a:ext>
            </a:extLst>
          </p:cNvPr>
          <p:cNvSpPr txBox="1"/>
          <p:nvPr/>
        </p:nvSpPr>
        <p:spPr>
          <a:xfrm>
            <a:off x="0" y="4367051"/>
            <a:ext cx="12192000" cy="138499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Autor,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co-autor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........ Fonte Time New Roman , Tamanho 24</a:t>
            </a:r>
          </a:p>
          <a:p>
            <a:pPr algn="ctr"/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dirty="0"/>
              <a:t> 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08"/>
            <a:ext cx="2541104" cy="1196032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3575" y="5998175"/>
            <a:ext cx="1943780" cy="71986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96640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F93FB0-74C8-4996-AF7E-3CD067FCA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7DBB5C3-BC48-4361-B423-ED6DDF4DF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819" y="1455174"/>
            <a:ext cx="11936361" cy="5289755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7093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57E476-1D14-4A88-B221-666062B16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23" y="0"/>
            <a:ext cx="12024851" cy="1325563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C6F7FCB-A781-4E81-ACFC-0468AA022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323" y="1514168"/>
            <a:ext cx="12093677" cy="5201263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2995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154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602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317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37</Words>
  <Application>Microsoft Office PowerPoint</Application>
  <PresentationFormat>Widescreen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samuel Santos</dc:creator>
  <cp:lastModifiedBy>Samuel</cp:lastModifiedBy>
  <cp:revision>5</cp:revision>
  <dcterms:created xsi:type="dcterms:W3CDTF">2022-02-26T16:09:36Z</dcterms:created>
  <dcterms:modified xsi:type="dcterms:W3CDTF">2023-01-24T22:36:17Z</dcterms:modified>
</cp:coreProperties>
</file>