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IBM Plex Sans" charset="1" panose="020B0503050203000203"/>
      <p:regular r:id="rId11"/>
    </p:embeddedFont>
    <p:embeddedFont>
      <p:font typeface="Calibri (MS)" charset="1" panose="020F0502020204030204"/>
      <p:regular r:id="rId12"/>
    </p:embeddedFont>
    <p:embeddedFont>
      <p:font typeface="Montserrat Bold" charset="1" panose="00000800000000000000"/>
      <p:regular r:id="rId13"/>
    </p:embeddedFont>
    <p:embeddedFont>
      <p:font typeface="Montserrat" charset="1" panose="000005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2.png" Type="http://schemas.openxmlformats.org/officeDocument/2006/relationships/image"/><Relationship Id="rId7" Target="../media/image16.sv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12.png" Type="http://schemas.openxmlformats.org/officeDocument/2006/relationships/image"/><Relationship Id="rId8" Target="../media/image16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-5400000">
            <a:off x="3980413" y="-4000500"/>
            <a:ext cx="10327174" cy="18288000"/>
            <a:chOff x="0" y="0"/>
            <a:chExt cx="13516356" cy="239356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516356" cy="23935562"/>
            </a:xfrm>
            <a:custGeom>
              <a:avLst/>
              <a:gdLst/>
              <a:ahLst/>
              <a:cxnLst/>
              <a:rect r="r" b="b" t="t" l="l"/>
              <a:pathLst>
                <a:path h="23935562" w="13516356">
                  <a:moveTo>
                    <a:pt x="13516356" y="0"/>
                  </a:moveTo>
                  <a:lnTo>
                    <a:pt x="0" y="0"/>
                  </a:lnTo>
                  <a:lnTo>
                    <a:pt x="0" y="23935562"/>
                  </a:lnTo>
                  <a:lnTo>
                    <a:pt x="13516229" y="23935562"/>
                  </a:lnTo>
                  <a:lnTo>
                    <a:pt x="13516356" y="11868531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9785537" y="3081080"/>
            <a:ext cx="3238243" cy="1887179"/>
          </a:xfrm>
          <a:custGeom>
            <a:avLst/>
            <a:gdLst/>
            <a:ahLst/>
            <a:cxnLst/>
            <a:rect r="r" b="b" t="t" l="l"/>
            <a:pathLst>
              <a:path h="1887179" w="3238243">
                <a:moveTo>
                  <a:pt x="0" y="0"/>
                </a:moveTo>
                <a:lnTo>
                  <a:pt x="3238243" y="0"/>
                </a:lnTo>
                <a:lnTo>
                  <a:pt x="3238243" y="1887179"/>
                </a:lnTo>
                <a:lnTo>
                  <a:pt x="0" y="1887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102788" y="6273946"/>
            <a:ext cx="3238243" cy="1847640"/>
          </a:xfrm>
          <a:custGeom>
            <a:avLst/>
            <a:gdLst/>
            <a:ahLst/>
            <a:cxnLst/>
            <a:rect r="r" b="b" t="t" l="l"/>
            <a:pathLst>
              <a:path h="1847640" w="3238243">
                <a:moveTo>
                  <a:pt x="0" y="0"/>
                </a:moveTo>
                <a:lnTo>
                  <a:pt x="3238242" y="0"/>
                </a:lnTo>
                <a:lnTo>
                  <a:pt x="3238242" y="1847640"/>
                </a:lnTo>
                <a:lnTo>
                  <a:pt x="0" y="18476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172059" y="4579887"/>
            <a:ext cx="1943881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-42">
                <a:solidFill>
                  <a:srgbClr val="1C3D5A"/>
                </a:solidFill>
                <a:latin typeface="IBM Plex Sans"/>
                <a:ea typeface="IBM Plex Sans"/>
                <a:cs typeface="IBM Plex Sans"/>
                <a:sym typeface="IBM Plex Sans"/>
              </a:rPr>
              <a:t>Título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184254" y="3337150"/>
            <a:ext cx="2491102" cy="909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4" spc="-14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Centralizado. Fonte: Arial ou Calibri</a:t>
            </a:r>
          </a:p>
          <a:p>
            <a:pPr algn="ctr">
              <a:lnSpc>
                <a:spcPts val="2808"/>
              </a:lnSpc>
            </a:pPr>
            <a:r>
              <a:rPr lang="en-US" sz="2006" spc="-14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Tamanho: 40-60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501628" y="6968842"/>
            <a:ext cx="2491102" cy="909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4" spc="-14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Centralizado. Fonte: Arial ou Calibri Tamanho: 24-32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394113" y="5723982"/>
            <a:ext cx="5499773" cy="594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3204">
                <a:solidFill>
                  <a:srgbClr val="1C3D5A"/>
                </a:solidFill>
                <a:latin typeface="Calibri (MS)"/>
                <a:ea typeface="Calibri (MS)"/>
                <a:cs typeface="Calibri (MS)"/>
                <a:sym typeface="Calibri (MS)"/>
              </a:rPr>
              <a:t>Nome dos autores e orientador*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5262237" y="-63725"/>
            <a:ext cx="7578433" cy="1426318"/>
            <a:chOff x="0" y="0"/>
            <a:chExt cx="10104578" cy="1901757"/>
          </a:xfrm>
        </p:grpSpPr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1840991" y="1322350"/>
              <a:ext cx="471472" cy="471472"/>
              <a:chOff x="0" y="0"/>
              <a:chExt cx="830593" cy="83058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63500" y="63500"/>
                <a:ext cx="703580" cy="703580"/>
              </a:xfrm>
              <a:custGeom>
                <a:avLst/>
                <a:gdLst/>
                <a:ahLst/>
                <a:cxnLst/>
                <a:rect r="r" b="b" t="t" l="l"/>
                <a:pathLst>
                  <a:path h="703580" w="703580">
                    <a:moveTo>
                      <a:pt x="351790" y="28321"/>
                    </a:moveTo>
                    <a:cubicBezTo>
                      <a:pt x="530225" y="28321"/>
                      <a:pt x="675386" y="173482"/>
                      <a:pt x="675386" y="351790"/>
                    </a:cubicBezTo>
                    <a:cubicBezTo>
                      <a:pt x="675386" y="530098"/>
                      <a:pt x="530225" y="675259"/>
                      <a:pt x="351790" y="675259"/>
                    </a:cubicBezTo>
                    <a:cubicBezTo>
                      <a:pt x="173355" y="675259"/>
                      <a:pt x="28194" y="530225"/>
                      <a:pt x="28194" y="351790"/>
                    </a:cubicBezTo>
                    <a:cubicBezTo>
                      <a:pt x="28194" y="173355"/>
                      <a:pt x="173355" y="28321"/>
                      <a:pt x="351790" y="28321"/>
                    </a:cubicBezTo>
                    <a:close/>
                    <a:moveTo>
                      <a:pt x="350901" y="0"/>
                    </a:moveTo>
                    <a:cubicBezTo>
                      <a:pt x="257302" y="254"/>
                      <a:pt x="169291" y="36830"/>
                      <a:pt x="102997" y="102997"/>
                    </a:cubicBezTo>
                    <a:cubicBezTo>
                      <a:pt x="36576" y="169418"/>
                      <a:pt x="0" y="257810"/>
                      <a:pt x="0" y="351790"/>
                    </a:cubicBezTo>
                    <a:cubicBezTo>
                      <a:pt x="0" y="445770"/>
                      <a:pt x="36576" y="534162"/>
                      <a:pt x="102997" y="600583"/>
                    </a:cubicBezTo>
                    <a:cubicBezTo>
                      <a:pt x="169418" y="667004"/>
                      <a:pt x="257810" y="703580"/>
                      <a:pt x="351790" y="703580"/>
                    </a:cubicBezTo>
                    <a:cubicBezTo>
                      <a:pt x="445770" y="703580"/>
                      <a:pt x="534035" y="667004"/>
                      <a:pt x="600583" y="600583"/>
                    </a:cubicBezTo>
                    <a:cubicBezTo>
                      <a:pt x="667131" y="534162"/>
                      <a:pt x="703580" y="445770"/>
                      <a:pt x="703580" y="351790"/>
                    </a:cubicBezTo>
                    <a:cubicBezTo>
                      <a:pt x="703580" y="257810"/>
                      <a:pt x="667004" y="169418"/>
                      <a:pt x="600583" y="102997"/>
                    </a:cubicBezTo>
                    <a:cubicBezTo>
                      <a:pt x="534289" y="36830"/>
                      <a:pt x="446278" y="254"/>
                      <a:pt x="352679" y="0"/>
                    </a:cubicBezTo>
                    <a:close/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227203" y="228854"/>
                <a:ext cx="376174" cy="377952"/>
              </a:xfrm>
              <a:custGeom>
                <a:avLst/>
                <a:gdLst/>
                <a:ahLst/>
                <a:cxnLst/>
                <a:rect r="r" b="b" t="t" l="l"/>
                <a:pathLst>
                  <a:path h="377952" w="376174">
                    <a:moveTo>
                      <a:pt x="28194" y="145923"/>
                    </a:moveTo>
                    <a:lnTo>
                      <a:pt x="347980" y="145923"/>
                    </a:lnTo>
                    <a:lnTo>
                      <a:pt x="347980" y="347091"/>
                    </a:lnTo>
                    <a:cubicBezTo>
                      <a:pt x="347980" y="348488"/>
                      <a:pt x="346837" y="349758"/>
                      <a:pt x="345313" y="349758"/>
                    </a:cubicBezTo>
                    <a:lnTo>
                      <a:pt x="30861" y="349758"/>
                    </a:lnTo>
                    <a:cubicBezTo>
                      <a:pt x="29464" y="349758"/>
                      <a:pt x="28194" y="348615"/>
                      <a:pt x="28194" y="347091"/>
                    </a:cubicBezTo>
                    <a:lnTo>
                      <a:pt x="28194" y="145923"/>
                    </a:lnTo>
                    <a:close/>
                    <a:moveTo>
                      <a:pt x="28194" y="59309"/>
                    </a:moveTo>
                    <a:lnTo>
                      <a:pt x="29337" y="56642"/>
                    </a:lnTo>
                    <a:lnTo>
                      <a:pt x="74803" y="56642"/>
                    </a:lnTo>
                    <a:lnTo>
                      <a:pt x="74803" y="70104"/>
                    </a:lnTo>
                    <a:cubicBezTo>
                      <a:pt x="74803" y="76327"/>
                      <a:pt x="79883" y="81407"/>
                      <a:pt x="86106" y="81407"/>
                    </a:cubicBezTo>
                    <a:lnTo>
                      <a:pt x="116586" y="81407"/>
                    </a:lnTo>
                    <a:cubicBezTo>
                      <a:pt x="122809" y="81407"/>
                      <a:pt x="127889" y="76327"/>
                      <a:pt x="127889" y="70104"/>
                    </a:cubicBezTo>
                    <a:lnTo>
                      <a:pt x="127889" y="56642"/>
                    </a:lnTo>
                    <a:lnTo>
                      <a:pt x="248158" y="56642"/>
                    </a:lnTo>
                    <a:lnTo>
                      <a:pt x="248158" y="70104"/>
                    </a:lnTo>
                    <a:cubicBezTo>
                      <a:pt x="248158" y="76327"/>
                      <a:pt x="253238" y="81407"/>
                      <a:pt x="259461" y="81407"/>
                    </a:cubicBezTo>
                    <a:lnTo>
                      <a:pt x="289941" y="81407"/>
                    </a:lnTo>
                    <a:cubicBezTo>
                      <a:pt x="296164" y="81407"/>
                      <a:pt x="301244" y="76327"/>
                      <a:pt x="301244" y="70104"/>
                    </a:cubicBezTo>
                    <a:lnTo>
                      <a:pt x="301244" y="56642"/>
                    </a:lnTo>
                    <a:lnTo>
                      <a:pt x="345186" y="56642"/>
                    </a:lnTo>
                    <a:cubicBezTo>
                      <a:pt x="346583" y="56642"/>
                      <a:pt x="347853" y="57785"/>
                      <a:pt x="347853" y="59309"/>
                    </a:cubicBezTo>
                    <a:lnTo>
                      <a:pt x="347853" y="117729"/>
                    </a:lnTo>
                    <a:lnTo>
                      <a:pt x="28194" y="117729"/>
                    </a:lnTo>
                    <a:lnTo>
                      <a:pt x="28194" y="59309"/>
                    </a:lnTo>
                    <a:close/>
                    <a:moveTo>
                      <a:pt x="93091" y="18288"/>
                    </a:moveTo>
                    <a:lnTo>
                      <a:pt x="109601" y="18288"/>
                    </a:lnTo>
                    <a:lnTo>
                      <a:pt x="109601" y="63119"/>
                    </a:lnTo>
                    <a:lnTo>
                      <a:pt x="93091" y="63119"/>
                    </a:lnTo>
                    <a:lnTo>
                      <a:pt x="93091" y="18288"/>
                    </a:lnTo>
                    <a:close/>
                    <a:moveTo>
                      <a:pt x="266573" y="18288"/>
                    </a:moveTo>
                    <a:lnTo>
                      <a:pt x="283083" y="18288"/>
                    </a:lnTo>
                    <a:lnTo>
                      <a:pt x="283083" y="63119"/>
                    </a:lnTo>
                    <a:lnTo>
                      <a:pt x="266573" y="63119"/>
                    </a:lnTo>
                    <a:lnTo>
                      <a:pt x="266573" y="18288"/>
                    </a:lnTo>
                    <a:close/>
                    <a:moveTo>
                      <a:pt x="30861" y="377825"/>
                    </a:moveTo>
                    <a:lnTo>
                      <a:pt x="345313" y="377825"/>
                    </a:lnTo>
                    <a:cubicBezTo>
                      <a:pt x="362331" y="377825"/>
                      <a:pt x="376174" y="363982"/>
                      <a:pt x="376174" y="346964"/>
                    </a:cubicBezTo>
                    <a:lnTo>
                      <a:pt x="376174" y="59309"/>
                    </a:lnTo>
                    <a:cubicBezTo>
                      <a:pt x="376174" y="42291"/>
                      <a:pt x="362331" y="28448"/>
                      <a:pt x="345313" y="28448"/>
                    </a:cubicBezTo>
                    <a:lnTo>
                      <a:pt x="301371" y="28448"/>
                    </a:lnTo>
                    <a:lnTo>
                      <a:pt x="301371" y="11303"/>
                    </a:lnTo>
                    <a:cubicBezTo>
                      <a:pt x="301371" y="5080"/>
                      <a:pt x="296291" y="0"/>
                      <a:pt x="290068" y="0"/>
                    </a:cubicBezTo>
                    <a:lnTo>
                      <a:pt x="259588" y="0"/>
                    </a:lnTo>
                    <a:cubicBezTo>
                      <a:pt x="253365" y="0"/>
                      <a:pt x="248285" y="5080"/>
                      <a:pt x="248285" y="11303"/>
                    </a:cubicBezTo>
                    <a:lnTo>
                      <a:pt x="248285" y="28448"/>
                    </a:lnTo>
                    <a:lnTo>
                      <a:pt x="128016" y="28448"/>
                    </a:lnTo>
                    <a:lnTo>
                      <a:pt x="128016" y="11303"/>
                    </a:lnTo>
                    <a:cubicBezTo>
                      <a:pt x="128016" y="5080"/>
                      <a:pt x="122936" y="0"/>
                      <a:pt x="116713" y="0"/>
                    </a:cubicBezTo>
                    <a:lnTo>
                      <a:pt x="86233" y="0"/>
                    </a:lnTo>
                    <a:cubicBezTo>
                      <a:pt x="80010" y="0"/>
                      <a:pt x="74930" y="5080"/>
                      <a:pt x="74930" y="11303"/>
                    </a:cubicBezTo>
                    <a:lnTo>
                      <a:pt x="74930" y="28448"/>
                    </a:lnTo>
                    <a:lnTo>
                      <a:pt x="30861" y="28448"/>
                    </a:lnTo>
                    <a:cubicBezTo>
                      <a:pt x="13843" y="28448"/>
                      <a:pt x="0" y="42291"/>
                      <a:pt x="0" y="59309"/>
                    </a:cubicBezTo>
                    <a:lnTo>
                      <a:pt x="0" y="347091"/>
                    </a:lnTo>
                    <a:cubicBezTo>
                      <a:pt x="0" y="364109"/>
                      <a:pt x="13843" y="377952"/>
                      <a:pt x="30861" y="377952"/>
                    </a:cubicBez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 flipH="false" flipV="false" rot="0">
                <a:off x="314071" y="496189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 flipH="false" flipV="false" rot="0">
                <a:off x="398780" y="496189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 flipH="false" flipV="false" rot="0">
                <a:off x="483489" y="496189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314071" y="424815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8" id="18"/>
              <p:cNvSpPr/>
              <p:nvPr/>
            </p:nvSpPr>
            <p:spPr>
              <a:xfrm flipH="false" flipV="false" rot="0">
                <a:off x="398780" y="424815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483489" y="424815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</p:grpSp>
        <p:sp>
          <p:nvSpPr>
            <p:cNvPr name="Freeform 20" id="20"/>
            <p:cNvSpPr/>
            <p:nvPr/>
          </p:nvSpPr>
          <p:spPr>
            <a:xfrm flipH="false" flipV="false" rot="0">
              <a:off x="4126928" y="1325259"/>
              <a:ext cx="3864718" cy="467963"/>
            </a:xfrm>
            <a:custGeom>
              <a:avLst/>
              <a:gdLst/>
              <a:ahLst/>
              <a:cxnLst/>
              <a:rect r="r" b="b" t="t" l="l"/>
              <a:pathLst>
                <a:path h="467963" w="3864718">
                  <a:moveTo>
                    <a:pt x="0" y="0"/>
                  </a:moveTo>
                  <a:lnTo>
                    <a:pt x="3864718" y="0"/>
                  </a:lnTo>
                  <a:lnTo>
                    <a:pt x="3864718" y="467963"/>
                  </a:lnTo>
                  <a:lnTo>
                    <a:pt x="0" y="467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3475" r="0" b="-317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054556" cy="1901757"/>
            </a:xfrm>
            <a:custGeom>
              <a:avLst/>
              <a:gdLst/>
              <a:ahLst/>
              <a:cxnLst/>
              <a:rect r="r" b="b" t="t" l="l"/>
              <a:pathLst>
                <a:path h="1901757" w="2054556">
                  <a:moveTo>
                    <a:pt x="0" y="0"/>
                  </a:moveTo>
                  <a:lnTo>
                    <a:pt x="2054556" y="0"/>
                  </a:lnTo>
                  <a:lnTo>
                    <a:pt x="2054556" y="1901757"/>
                  </a:lnTo>
                  <a:lnTo>
                    <a:pt x="0" y="1901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26850" r="-24563" b="-772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2376641" y="1363345"/>
              <a:ext cx="1607534" cy="3479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26"/>
                </a:lnSpc>
              </a:pPr>
              <a:r>
                <a:rPr lang="en-US" b="true" sz="1518">
                  <a:solidFill>
                    <a:srgbClr val="1C3D5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30/11 E 01/12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2057590" y="5247"/>
              <a:ext cx="5919188" cy="1023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17"/>
                </a:lnSpc>
              </a:pPr>
              <a:r>
                <a:rPr lang="en-US" b="true" sz="2238">
                  <a:solidFill>
                    <a:srgbClr val="1C3D5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 SIMPÓSIO DE INOVAÇÕES E TECNOLOGIA EM CIRURGIA 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4065778" y="1023390"/>
              <a:ext cx="528297" cy="241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00"/>
                </a:lnSpc>
              </a:pPr>
              <a:r>
                <a:rPr lang="en-US" sz="901">
                  <a:solidFill>
                    <a:srgbClr val="1C3D5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Apoio: </a:t>
              </a:r>
            </a:p>
          </p:txBody>
        </p:sp>
        <p:grpSp>
          <p:nvGrpSpPr>
            <p:cNvPr name="Group 25" id="25"/>
            <p:cNvGrpSpPr/>
            <p:nvPr/>
          </p:nvGrpSpPr>
          <p:grpSpPr>
            <a:xfrm rot="0">
              <a:off x="8319188" y="58184"/>
              <a:ext cx="1785390" cy="1785390"/>
              <a:chOff x="0" y="0"/>
              <a:chExt cx="2462479" cy="2462479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2462530" cy="2462530"/>
              </a:xfrm>
              <a:custGeom>
                <a:avLst/>
                <a:gdLst/>
                <a:ahLst/>
                <a:cxnLst/>
                <a:rect r="r" b="b" t="t" l="l"/>
                <a:pathLst>
                  <a:path h="2462530" w="2462530">
                    <a:moveTo>
                      <a:pt x="1231265" y="0"/>
                    </a:moveTo>
                    <a:cubicBezTo>
                      <a:pt x="551307" y="0"/>
                      <a:pt x="0" y="551307"/>
                      <a:pt x="0" y="1231265"/>
                    </a:cubicBezTo>
                    <a:cubicBezTo>
                      <a:pt x="0" y="1911223"/>
                      <a:pt x="551307" y="2462530"/>
                      <a:pt x="1231265" y="2462530"/>
                    </a:cubicBezTo>
                    <a:cubicBezTo>
                      <a:pt x="1911223" y="2462530"/>
                      <a:pt x="2462530" y="1911223"/>
                      <a:pt x="2462530" y="1231265"/>
                    </a:cubicBezTo>
                    <a:cubicBezTo>
                      <a:pt x="2462530" y="551307"/>
                      <a:pt x="1911223" y="0"/>
                      <a:pt x="1231265" y="0"/>
                    </a:cubicBezTo>
                    <a:close/>
                  </a:path>
                </a:pathLst>
              </a:custGeom>
              <a:blipFill>
                <a:blip r:embed="rId9">
                  <a:alphaModFix amt="90000"/>
                </a:blip>
                <a:stretch>
                  <a:fillRect l="0" t="-1165" r="2" b="-1175"/>
                </a:stretch>
              </a:blipFill>
            </p:spPr>
          </p:sp>
        </p:grpSp>
      </p:grpSp>
      <p:sp>
        <p:nvSpPr>
          <p:cNvPr name="Freeform 27" id="27"/>
          <p:cNvSpPr/>
          <p:nvPr/>
        </p:nvSpPr>
        <p:spPr>
          <a:xfrm flipH="false" flipV="false" rot="-10800000">
            <a:off x="5262237" y="9636110"/>
            <a:ext cx="7763526" cy="493985"/>
          </a:xfrm>
          <a:custGeom>
            <a:avLst/>
            <a:gdLst/>
            <a:ahLst/>
            <a:cxnLst/>
            <a:rect r="r" b="b" t="t" l="l"/>
            <a:pathLst>
              <a:path h="493985" w="7763526">
                <a:moveTo>
                  <a:pt x="0" y="0"/>
                </a:moveTo>
                <a:lnTo>
                  <a:pt x="7763526" y="0"/>
                </a:lnTo>
                <a:lnTo>
                  <a:pt x="7763526" y="493985"/>
                </a:lnTo>
                <a:lnTo>
                  <a:pt x="0" y="49398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4" r="0" b="2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-5400000">
            <a:off x="3980413" y="-4000500"/>
            <a:ext cx="10327174" cy="18288000"/>
            <a:chOff x="0" y="0"/>
            <a:chExt cx="13516356" cy="239356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516356" cy="23935562"/>
            </a:xfrm>
            <a:custGeom>
              <a:avLst/>
              <a:gdLst/>
              <a:ahLst/>
              <a:cxnLst/>
              <a:rect r="r" b="b" t="t" l="l"/>
              <a:pathLst>
                <a:path h="23935562" w="13516356">
                  <a:moveTo>
                    <a:pt x="13516356" y="0"/>
                  </a:moveTo>
                  <a:lnTo>
                    <a:pt x="0" y="0"/>
                  </a:lnTo>
                  <a:lnTo>
                    <a:pt x="0" y="23935562"/>
                  </a:lnTo>
                  <a:lnTo>
                    <a:pt x="13516229" y="23935562"/>
                  </a:lnTo>
                  <a:lnTo>
                    <a:pt x="13516356" y="11868531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10800000">
            <a:off x="5262237" y="1215496"/>
            <a:ext cx="7763526" cy="493985"/>
          </a:xfrm>
          <a:custGeom>
            <a:avLst/>
            <a:gdLst/>
            <a:ahLst/>
            <a:cxnLst/>
            <a:rect r="r" b="b" t="t" l="l"/>
            <a:pathLst>
              <a:path h="493985" w="7763526">
                <a:moveTo>
                  <a:pt x="0" y="0"/>
                </a:moveTo>
                <a:lnTo>
                  <a:pt x="7763526" y="0"/>
                </a:lnTo>
                <a:lnTo>
                  <a:pt x="7763526" y="493984"/>
                </a:lnTo>
                <a:lnTo>
                  <a:pt x="0" y="493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" r="0" b="2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307037" y="155229"/>
            <a:ext cx="3811943" cy="1028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3"/>
              </a:lnSpc>
            </a:pPr>
            <a:r>
              <a:rPr lang="en-US" sz="6002" spc="-42">
                <a:solidFill>
                  <a:srgbClr val="1C3D5A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Introdução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1118980" y="916229"/>
            <a:ext cx="3906450" cy="1753886"/>
            <a:chOff x="0" y="0"/>
            <a:chExt cx="5208600" cy="233851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08600" cy="2338514"/>
            </a:xfrm>
            <a:custGeom>
              <a:avLst/>
              <a:gdLst/>
              <a:ahLst/>
              <a:cxnLst/>
              <a:rect r="r" b="b" t="t" l="l"/>
              <a:pathLst>
                <a:path h="2338514" w="5208600">
                  <a:moveTo>
                    <a:pt x="0" y="0"/>
                  </a:moveTo>
                  <a:lnTo>
                    <a:pt x="5208600" y="0"/>
                  </a:lnTo>
                  <a:lnTo>
                    <a:pt x="5208600" y="2338514"/>
                  </a:lnTo>
                  <a:lnTo>
                    <a:pt x="0" y="2338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264412" y="196482"/>
              <a:ext cx="3738220" cy="8134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004" spc="-14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Manter o escrito, alterar fonte conforme padrão 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422908" y="1009282"/>
              <a:ext cx="3321647" cy="12134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004" spc="-12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escolhido. Fonte: Arial ou Calibri Tamanho: 40-60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4999549" y="3134935"/>
            <a:ext cx="3238243" cy="1887312"/>
          </a:xfrm>
          <a:custGeom>
            <a:avLst/>
            <a:gdLst/>
            <a:ahLst/>
            <a:cxnLst/>
            <a:rect r="r" b="b" t="t" l="l"/>
            <a:pathLst>
              <a:path h="1887312" w="3238243">
                <a:moveTo>
                  <a:pt x="0" y="0"/>
                </a:moveTo>
                <a:lnTo>
                  <a:pt x="3238243" y="0"/>
                </a:lnTo>
                <a:lnTo>
                  <a:pt x="3238243" y="1887312"/>
                </a:lnTo>
                <a:lnTo>
                  <a:pt x="0" y="1887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191638" y="4774273"/>
            <a:ext cx="947547" cy="582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sz="3204" spc="3">
                <a:solidFill>
                  <a:srgbClr val="1C3D5A"/>
                </a:solidFill>
                <a:latin typeface="Calibri (MS)"/>
                <a:ea typeface="Calibri (MS)"/>
                <a:cs typeface="Calibri (MS)"/>
                <a:sym typeface="Calibri (MS)"/>
              </a:rPr>
              <a:t>Texto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398008" y="3543529"/>
            <a:ext cx="2491102" cy="604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4" spc="-14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Fonte: Arial ou Calibri Tamanho ≥ 20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5354783" y="8860682"/>
            <a:ext cx="7578433" cy="1426318"/>
            <a:chOff x="0" y="0"/>
            <a:chExt cx="10104578" cy="1901757"/>
          </a:xfrm>
        </p:grpSpPr>
        <p:grpSp>
          <p:nvGrpSpPr>
            <p:cNvPr name="Group 14" id="14"/>
            <p:cNvGrpSpPr>
              <a:grpSpLocks noChangeAspect="true"/>
            </p:cNvGrpSpPr>
            <p:nvPr/>
          </p:nvGrpSpPr>
          <p:grpSpPr>
            <a:xfrm rot="0">
              <a:off x="1840991" y="1322350"/>
              <a:ext cx="471472" cy="471472"/>
              <a:chOff x="0" y="0"/>
              <a:chExt cx="830593" cy="83058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63500" y="63500"/>
                <a:ext cx="703580" cy="703580"/>
              </a:xfrm>
              <a:custGeom>
                <a:avLst/>
                <a:gdLst/>
                <a:ahLst/>
                <a:cxnLst/>
                <a:rect r="r" b="b" t="t" l="l"/>
                <a:pathLst>
                  <a:path h="703580" w="703580">
                    <a:moveTo>
                      <a:pt x="351790" y="28321"/>
                    </a:moveTo>
                    <a:cubicBezTo>
                      <a:pt x="530225" y="28321"/>
                      <a:pt x="675386" y="173482"/>
                      <a:pt x="675386" y="351790"/>
                    </a:cubicBezTo>
                    <a:cubicBezTo>
                      <a:pt x="675386" y="530098"/>
                      <a:pt x="530225" y="675259"/>
                      <a:pt x="351790" y="675259"/>
                    </a:cubicBezTo>
                    <a:cubicBezTo>
                      <a:pt x="173355" y="675259"/>
                      <a:pt x="28194" y="530225"/>
                      <a:pt x="28194" y="351790"/>
                    </a:cubicBezTo>
                    <a:cubicBezTo>
                      <a:pt x="28194" y="173355"/>
                      <a:pt x="173355" y="28321"/>
                      <a:pt x="351790" y="28321"/>
                    </a:cubicBezTo>
                    <a:close/>
                    <a:moveTo>
                      <a:pt x="350901" y="0"/>
                    </a:moveTo>
                    <a:cubicBezTo>
                      <a:pt x="257302" y="254"/>
                      <a:pt x="169291" y="36830"/>
                      <a:pt x="102997" y="102997"/>
                    </a:cubicBezTo>
                    <a:cubicBezTo>
                      <a:pt x="36576" y="169418"/>
                      <a:pt x="0" y="257810"/>
                      <a:pt x="0" y="351790"/>
                    </a:cubicBezTo>
                    <a:cubicBezTo>
                      <a:pt x="0" y="445770"/>
                      <a:pt x="36576" y="534162"/>
                      <a:pt x="102997" y="600583"/>
                    </a:cubicBezTo>
                    <a:cubicBezTo>
                      <a:pt x="169418" y="667004"/>
                      <a:pt x="257810" y="703580"/>
                      <a:pt x="351790" y="703580"/>
                    </a:cubicBezTo>
                    <a:cubicBezTo>
                      <a:pt x="445770" y="703580"/>
                      <a:pt x="534035" y="667004"/>
                      <a:pt x="600583" y="600583"/>
                    </a:cubicBezTo>
                    <a:cubicBezTo>
                      <a:pt x="667131" y="534162"/>
                      <a:pt x="703580" y="445770"/>
                      <a:pt x="703580" y="351790"/>
                    </a:cubicBezTo>
                    <a:cubicBezTo>
                      <a:pt x="703580" y="257810"/>
                      <a:pt x="667004" y="169418"/>
                      <a:pt x="600583" y="102997"/>
                    </a:cubicBezTo>
                    <a:cubicBezTo>
                      <a:pt x="534289" y="36830"/>
                      <a:pt x="446278" y="254"/>
                      <a:pt x="352679" y="0"/>
                    </a:cubicBezTo>
                    <a:close/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 flipH="false" flipV="false" rot="0">
                <a:off x="227203" y="228854"/>
                <a:ext cx="376174" cy="377952"/>
              </a:xfrm>
              <a:custGeom>
                <a:avLst/>
                <a:gdLst/>
                <a:ahLst/>
                <a:cxnLst/>
                <a:rect r="r" b="b" t="t" l="l"/>
                <a:pathLst>
                  <a:path h="377952" w="376174">
                    <a:moveTo>
                      <a:pt x="28194" y="145923"/>
                    </a:moveTo>
                    <a:lnTo>
                      <a:pt x="347980" y="145923"/>
                    </a:lnTo>
                    <a:lnTo>
                      <a:pt x="347980" y="347091"/>
                    </a:lnTo>
                    <a:cubicBezTo>
                      <a:pt x="347980" y="348488"/>
                      <a:pt x="346837" y="349758"/>
                      <a:pt x="345313" y="349758"/>
                    </a:cubicBezTo>
                    <a:lnTo>
                      <a:pt x="30861" y="349758"/>
                    </a:lnTo>
                    <a:cubicBezTo>
                      <a:pt x="29464" y="349758"/>
                      <a:pt x="28194" y="348615"/>
                      <a:pt x="28194" y="347091"/>
                    </a:cubicBezTo>
                    <a:lnTo>
                      <a:pt x="28194" y="145923"/>
                    </a:lnTo>
                    <a:close/>
                    <a:moveTo>
                      <a:pt x="28194" y="59309"/>
                    </a:moveTo>
                    <a:lnTo>
                      <a:pt x="29337" y="56642"/>
                    </a:lnTo>
                    <a:lnTo>
                      <a:pt x="74803" y="56642"/>
                    </a:lnTo>
                    <a:lnTo>
                      <a:pt x="74803" y="70104"/>
                    </a:lnTo>
                    <a:cubicBezTo>
                      <a:pt x="74803" y="76327"/>
                      <a:pt x="79883" y="81407"/>
                      <a:pt x="86106" y="81407"/>
                    </a:cubicBezTo>
                    <a:lnTo>
                      <a:pt x="116586" y="81407"/>
                    </a:lnTo>
                    <a:cubicBezTo>
                      <a:pt x="122809" y="81407"/>
                      <a:pt x="127889" y="76327"/>
                      <a:pt x="127889" y="70104"/>
                    </a:cubicBezTo>
                    <a:lnTo>
                      <a:pt x="127889" y="56642"/>
                    </a:lnTo>
                    <a:lnTo>
                      <a:pt x="248158" y="56642"/>
                    </a:lnTo>
                    <a:lnTo>
                      <a:pt x="248158" y="70104"/>
                    </a:lnTo>
                    <a:cubicBezTo>
                      <a:pt x="248158" y="76327"/>
                      <a:pt x="253238" y="81407"/>
                      <a:pt x="259461" y="81407"/>
                    </a:cubicBezTo>
                    <a:lnTo>
                      <a:pt x="289941" y="81407"/>
                    </a:lnTo>
                    <a:cubicBezTo>
                      <a:pt x="296164" y="81407"/>
                      <a:pt x="301244" y="76327"/>
                      <a:pt x="301244" y="70104"/>
                    </a:cubicBezTo>
                    <a:lnTo>
                      <a:pt x="301244" y="56642"/>
                    </a:lnTo>
                    <a:lnTo>
                      <a:pt x="345186" y="56642"/>
                    </a:lnTo>
                    <a:cubicBezTo>
                      <a:pt x="346583" y="56642"/>
                      <a:pt x="347853" y="57785"/>
                      <a:pt x="347853" y="59309"/>
                    </a:cubicBezTo>
                    <a:lnTo>
                      <a:pt x="347853" y="117729"/>
                    </a:lnTo>
                    <a:lnTo>
                      <a:pt x="28194" y="117729"/>
                    </a:lnTo>
                    <a:lnTo>
                      <a:pt x="28194" y="59309"/>
                    </a:lnTo>
                    <a:close/>
                    <a:moveTo>
                      <a:pt x="93091" y="18288"/>
                    </a:moveTo>
                    <a:lnTo>
                      <a:pt x="109601" y="18288"/>
                    </a:lnTo>
                    <a:lnTo>
                      <a:pt x="109601" y="63119"/>
                    </a:lnTo>
                    <a:lnTo>
                      <a:pt x="93091" y="63119"/>
                    </a:lnTo>
                    <a:lnTo>
                      <a:pt x="93091" y="18288"/>
                    </a:lnTo>
                    <a:close/>
                    <a:moveTo>
                      <a:pt x="266573" y="18288"/>
                    </a:moveTo>
                    <a:lnTo>
                      <a:pt x="283083" y="18288"/>
                    </a:lnTo>
                    <a:lnTo>
                      <a:pt x="283083" y="63119"/>
                    </a:lnTo>
                    <a:lnTo>
                      <a:pt x="266573" y="63119"/>
                    </a:lnTo>
                    <a:lnTo>
                      <a:pt x="266573" y="18288"/>
                    </a:lnTo>
                    <a:close/>
                    <a:moveTo>
                      <a:pt x="30861" y="377825"/>
                    </a:moveTo>
                    <a:lnTo>
                      <a:pt x="345313" y="377825"/>
                    </a:lnTo>
                    <a:cubicBezTo>
                      <a:pt x="362331" y="377825"/>
                      <a:pt x="376174" y="363982"/>
                      <a:pt x="376174" y="346964"/>
                    </a:cubicBezTo>
                    <a:lnTo>
                      <a:pt x="376174" y="59309"/>
                    </a:lnTo>
                    <a:cubicBezTo>
                      <a:pt x="376174" y="42291"/>
                      <a:pt x="362331" y="28448"/>
                      <a:pt x="345313" y="28448"/>
                    </a:cubicBezTo>
                    <a:lnTo>
                      <a:pt x="301371" y="28448"/>
                    </a:lnTo>
                    <a:lnTo>
                      <a:pt x="301371" y="11303"/>
                    </a:lnTo>
                    <a:cubicBezTo>
                      <a:pt x="301371" y="5080"/>
                      <a:pt x="296291" y="0"/>
                      <a:pt x="290068" y="0"/>
                    </a:cubicBezTo>
                    <a:lnTo>
                      <a:pt x="259588" y="0"/>
                    </a:lnTo>
                    <a:cubicBezTo>
                      <a:pt x="253365" y="0"/>
                      <a:pt x="248285" y="5080"/>
                      <a:pt x="248285" y="11303"/>
                    </a:cubicBezTo>
                    <a:lnTo>
                      <a:pt x="248285" y="28448"/>
                    </a:lnTo>
                    <a:lnTo>
                      <a:pt x="128016" y="28448"/>
                    </a:lnTo>
                    <a:lnTo>
                      <a:pt x="128016" y="11303"/>
                    </a:lnTo>
                    <a:cubicBezTo>
                      <a:pt x="128016" y="5080"/>
                      <a:pt x="122936" y="0"/>
                      <a:pt x="116713" y="0"/>
                    </a:cubicBezTo>
                    <a:lnTo>
                      <a:pt x="86233" y="0"/>
                    </a:lnTo>
                    <a:cubicBezTo>
                      <a:pt x="80010" y="0"/>
                      <a:pt x="74930" y="5080"/>
                      <a:pt x="74930" y="11303"/>
                    </a:cubicBezTo>
                    <a:lnTo>
                      <a:pt x="74930" y="28448"/>
                    </a:lnTo>
                    <a:lnTo>
                      <a:pt x="30861" y="28448"/>
                    </a:lnTo>
                    <a:cubicBezTo>
                      <a:pt x="13843" y="28448"/>
                      <a:pt x="0" y="42291"/>
                      <a:pt x="0" y="59309"/>
                    </a:cubicBezTo>
                    <a:lnTo>
                      <a:pt x="0" y="347091"/>
                    </a:lnTo>
                    <a:cubicBezTo>
                      <a:pt x="0" y="364109"/>
                      <a:pt x="13843" y="377952"/>
                      <a:pt x="30861" y="377952"/>
                    </a:cubicBez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314071" y="496189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8" id="18"/>
              <p:cNvSpPr/>
              <p:nvPr/>
            </p:nvSpPr>
            <p:spPr>
              <a:xfrm flipH="false" flipV="false" rot="0">
                <a:off x="398780" y="496189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483489" y="496189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314071" y="424815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 flipH="false" flipV="false" rot="0">
                <a:off x="398780" y="424815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 flipH="false" flipV="false" rot="0">
                <a:off x="483489" y="424815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</p:grpSp>
        <p:sp>
          <p:nvSpPr>
            <p:cNvPr name="Freeform 23" id="23"/>
            <p:cNvSpPr/>
            <p:nvPr/>
          </p:nvSpPr>
          <p:spPr>
            <a:xfrm flipH="false" flipV="false" rot="0">
              <a:off x="4126928" y="1325259"/>
              <a:ext cx="3864718" cy="467963"/>
            </a:xfrm>
            <a:custGeom>
              <a:avLst/>
              <a:gdLst/>
              <a:ahLst/>
              <a:cxnLst/>
              <a:rect r="r" b="b" t="t" l="l"/>
              <a:pathLst>
                <a:path h="467963" w="3864718">
                  <a:moveTo>
                    <a:pt x="0" y="0"/>
                  </a:moveTo>
                  <a:lnTo>
                    <a:pt x="3864718" y="0"/>
                  </a:lnTo>
                  <a:lnTo>
                    <a:pt x="3864718" y="467963"/>
                  </a:lnTo>
                  <a:lnTo>
                    <a:pt x="0" y="467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13475" r="0" b="-317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054556" cy="1901757"/>
            </a:xfrm>
            <a:custGeom>
              <a:avLst/>
              <a:gdLst/>
              <a:ahLst/>
              <a:cxnLst/>
              <a:rect r="r" b="b" t="t" l="l"/>
              <a:pathLst>
                <a:path h="1901757" w="2054556">
                  <a:moveTo>
                    <a:pt x="0" y="0"/>
                  </a:moveTo>
                  <a:lnTo>
                    <a:pt x="2054556" y="0"/>
                  </a:lnTo>
                  <a:lnTo>
                    <a:pt x="2054556" y="1901757"/>
                  </a:lnTo>
                  <a:lnTo>
                    <a:pt x="0" y="1901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26850" r="-24563" b="-772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2376641" y="1363345"/>
              <a:ext cx="1607534" cy="3479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26"/>
                </a:lnSpc>
              </a:pPr>
              <a:r>
                <a:rPr lang="en-US" b="true" sz="1518">
                  <a:solidFill>
                    <a:srgbClr val="1C3D5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30/11 E 01/12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2057590" y="5247"/>
              <a:ext cx="5919188" cy="1023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17"/>
                </a:lnSpc>
              </a:pPr>
              <a:r>
                <a:rPr lang="en-US" b="true" sz="2238">
                  <a:solidFill>
                    <a:srgbClr val="1C3D5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 SIMPÓSIO DE INOVAÇÕES E TECNOLOGIA EM CIRURGIA 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4065778" y="1023390"/>
              <a:ext cx="528297" cy="241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00"/>
                </a:lnSpc>
              </a:pPr>
              <a:r>
                <a:rPr lang="en-US" sz="901">
                  <a:solidFill>
                    <a:srgbClr val="1C3D5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Apoio: </a:t>
              </a:r>
            </a:p>
          </p:txBody>
        </p:sp>
        <p:grpSp>
          <p:nvGrpSpPr>
            <p:cNvPr name="Group 28" id="28"/>
            <p:cNvGrpSpPr/>
            <p:nvPr/>
          </p:nvGrpSpPr>
          <p:grpSpPr>
            <a:xfrm rot="0">
              <a:off x="8319188" y="58184"/>
              <a:ext cx="1785390" cy="1785390"/>
              <a:chOff x="0" y="0"/>
              <a:chExt cx="2462479" cy="2462479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2462530" cy="2462530"/>
              </a:xfrm>
              <a:custGeom>
                <a:avLst/>
                <a:gdLst/>
                <a:ahLst/>
                <a:cxnLst/>
                <a:rect r="r" b="b" t="t" l="l"/>
                <a:pathLst>
                  <a:path h="2462530" w="2462530">
                    <a:moveTo>
                      <a:pt x="1231265" y="0"/>
                    </a:moveTo>
                    <a:cubicBezTo>
                      <a:pt x="551307" y="0"/>
                      <a:pt x="0" y="551307"/>
                      <a:pt x="0" y="1231265"/>
                    </a:cubicBezTo>
                    <a:cubicBezTo>
                      <a:pt x="0" y="1911223"/>
                      <a:pt x="551307" y="2462530"/>
                      <a:pt x="1231265" y="2462530"/>
                    </a:cubicBezTo>
                    <a:cubicBezTo>
                      <a:pt x="1911223" y="2462530"/>
                      <a:pt x="2462530" y="1911223"/>
                      <a:pt x="2462530" y="1231265"/>
                    </a:cubicBezTo>
                    <a:cubicBezTo>
                      <a:pt x="2462530" y="551307"/>
                      <a:pt x="1911223" y="0"/>
                      <a:pt x="1231265" y="0"/>
                    </a:cubicBezTo>
                    <a:close/>
                  </a:path>
                </a:pathLst>
              </a:custGeom>
              <a:blipFill>
                <a:blip r:embed="rId10">
                  <a:alphaModFix amt="90000"/>
                </a:blip>
                <a:stretch>
                  <a:fillRect l="0" t="-1165" r="2" b="-1175"/>
                </a:stretch>
              </a:blipFill>
            </p:spPr>
          </p:sp>
        </p:grp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-5400000">
            <a:off x="3980413" y="-4000500"/>
            <a:ext cx="10327174" cy="18288000"/>
            <a:chOff x="0" y="0"/>
            <a:chExt cx="13516356" cy="239356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516356" cy="23935562"/>
            </a:xfrm>
            <a:custGeom>
              <a:avLst/>
              <a:gdLst/>
              <a:ahLst/>
              <a:cxnLst/>
              <a:rect r="r" b="b" t="t" l="l"/>
              <a:pathLst>
                <a:path h="23935562" w="13516356">
                  <a:moveTo>
                    <a:pt x="13516356" y="0"/>
                  </a:moveTo>
                  <a:lnTo>
                    <a:pt x="0" y="0"/>
                  </a:lnTo>
                  <a:lnTo>
                    <a:pt x="0" y="23935562"/>
                  </a:lnTo>
                  <a:lnTo>
                    <a:pt x="13516229" y="23935562"/>
                  </a:lnTo>
                  <a:lnTo>
                    <a:pt x="13516356" y="11868531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10800000">
            <a:off x="5262237" y="1215496"/>
            <a:ext cx="7763526" cy="493985"/>
          </a:xfrm>
          <a:custGeom>
            <a:avLst/>
            <a:gdLst/>
            <a:ahLst/>
            <a:cxnLst/>
            <a:rect r="r" b="b" t="t" l="l"/>
            <a:pathLst>
              <a:path h="493985" w="7763526">
                <a:moveTo>
                  <a:pt x="0" y="0"/>
                </a:moveTo>
                <a:lnTo>
                  <a:pt x="7763526" y="0"/>
                </a:lnTo>
                <a:lnTo>
                  <a:pt x="7763526" y="493984"/>
                </a:lnTo>
                <a:lnTo>
                  <a:pt x="0" y="493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" r="0" b="2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792940" y="186857"/>
            <a:ext cx="4292573" cy="1028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3"/>
              </a:lnSpc>
            </a:pPr>
            <a:r>
              <a:rPr lang="en-US" sz="6002" spc="-42">
                <a:solidFill>
                  <a:srgbClr val="1C3D5A"/>
                </a:solidFill>
                <a:latin typeface="IBM Plex Sans"/>
                <a:ea typeface="IBM Plex Sans"/>
                <a:cs typeface="IBM Plex Sans"/>
                <a:sym typeface="IBM Plex Sans"/>
              </a:rPr>
              <a:t>Metodologia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283067" y="1002078"/>
            <a:ext cx="3906450" cy="1754010"/>
          </a:xfrm>
          <a:custGeom>
            <a:avLst/>
            <a:gdLst/>
            <a:ahLst/>
            <a:cxnLst/>
            <a:rect r="r" b="b" t="t" l="l"/>
            <a:pathLst>
              <a:path h="1754010" w="3906450">
                <a:moveTo>
                  <a:pt x="0" y="0"/>
                </a:moveTo>
                <a:lnTo>
                  <a:pt x="3906451" y="0"/>
                </a:lnTo>
                <a:lnTo>
                  <a:pt x="3906451" y="1754009"/>
                </a:lnTo>
                <a:lnTo>
                  <a:pt x="0" y="1754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231367" y="1149572"/>
            <a:ext cx="2803665" cy="604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4" spc="-14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Manter o escrito, alterar fonte conforme padrão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350239" y="1759172"/>
            <a:ext cx="2491235" cy="909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4" spc="-12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escolhido. Fonte: Arial ou Calibri Tamanho: 40-60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999549" y="3134935"/>
            <a:ext cx="3238243" cy="1887312"/>
          </a:xfrm>
          <a:custGeom>
            <a:avLst/>
            <a:gdLst/>
            <a:ahLst/>
            <a:cxnLst/>
            <a:rect r="r" b="b" t="t" l="l"/>
            <a:pathLst>
              <a:path h="1887312" w="3238243">
                <a:moveTo>
                  <a:pt x="0" y="0"/>
                </a:moveTo>
                <a:lnTo>
                  <a:pt x="3238243" y="0"/>
                </a:lnTo>
                <a:lnTo>
                  <a:pt x="3238243" y="1887312"/>
                </a:lnTo>
                <a:lnTo>
                  <a:pt x="0" y="1887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191638" y="4774273"/>
            <a:ext cx="947547" cy="582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sz="3204" spc="3">
                <a:solidFill>
                  <a:srgbClr val="1C3D5A"/>
                </a:solidFill>
                <a:latin typeface="Calibri (MS)"/>
                <a:ea typeface="Calibri (MS)"/>
                <a:cs typeface="Calibri (MS)"/>
                <a:sym typeface="Calibri (MS)"/>
              </a:rPr>
              <a:t>Texto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398008" y="3543529"/>
            <a:ext cx="2491102" cy="604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4" spc="-14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Fonte: Arial ou Calibri Tamanho ≥ 20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5354783" y="8880769"/>
            <a:ext cx="7578433" cy="1426318"/>
            <a:chOff x="0" y="0"/>
            <a:chExt cx="10104578" cy="1901757"/>
          </a:xfrm>
        </p:grpSpPr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1840991" y="1322350"/>
              <a:ext cx="471472" cy="471472"/>
              <a:chOff x="0" y="0"/>
              <a:chExt cx="830593" cy="83058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63500" y="63500"/>
                <a:ext cx="703580" cy="703580"/>
              </a:xfrm>
              <a:custGeom>
                <a:avLst/>
                <a:gdLst/>
                <a:ahLst/>
                <a:cxnLst/>
                <a:rect r="r" b="b" t="t" l="l"/>
                <a:pathLst>
                  <a:path h="703580" w="703580">
                    <a:moveTo>
                      <a:pt x="351790" y="28321"/>
                    </a:moveTo>
                    <a:cubicBezTo>
                      <a:pt x="530225" y="28321"/>
                      <a:pt x="675386" y="173482"/>
                      <a:pt x="675386" y="351790"/>
                    </a:cubicBezTo>
                    <a:cubicBezTo>
                      <a:pt x="675386" y="530098"/>
                      <a:pt x="530225" y="675259"/>
                      <a:pt x="351790" y="675259"/>
                    </a:cubicBezTo>
                    <a:cubicBezTo>
                      <a:pt x="173355" y="675259"/>
                      <a:pt x="28194" y="530225"/>
                      <a:pt x="28194" y="351790"/>
                    </a:cubicBezTo>
                    <a:cubicBezTo>
                      <a:pt x="28194" y="173355"/>
                      <a:pt x="173355" y="28321"/>
                      <a:pt x="351790" y="28321"/>
                    </a:cubicBezTo>
                    <a:close/>
                    <a:moveTo>
                      <a:pt x="350901" y="0"/>
                    </a:moveTo>
                    <a:cubicBezTo>
                      <a:pt x="257302" y="254"/>
                      <a:pt x="169291" y="36830"/>
                      <a:pt x="102997" y="102997"/>
                    </a:cubicBezTo>
                    <a:cubicBezTo>
                      <a:pt x="36576" y="169418"/>
                      <a:pt x="0" y="257810"/>
                      <a:pt x="0" y="351790"/>
                    </a:cubicBezTo>
                    <a:cubicBezTo>
                      <a:pt x="0" y="445770"/>
                      <a:pt x="36576" y="534162"/>
                      <a:pt x="102997" y="600583"/>
                    </a:cubicBezTo>
                    <a:cubicBezTo>
                      <a:pt x="169418" y="667004"/>
                      <a:pt x="257810" y="703580"/>
                      <a:pt x="351790" y="703580"/>
                    </a:cubicBezTo>
                    <a:cubicBezTo>
                      <a:pt x="445770" y="703580"/>
                      <a:pt x="534035" y="667004"/>
                      <a:pt x="600583" y="600583"/>
                    </a:cubicBezTo>
                    <a:cubicBezTo>
                      <a:pt x="667131" y="534162"/>
                      <a:pt x="703580" y="445770"/>
                      <a:pt x="703580" y="351790"/>
                    </a:cubicBezTo>
                    <a:cubicBezTo>
                      <a:pt x="703580" y="257810"/>
                      <a:pt x="667004" y="169418"/>
                      <a:pt x="600583" y="102997"/>
                    </a:cubicBezTo>
                    <a:cubicBezTo>
                      <a:pt x="534289" y="36830"/>
                      <a:pt x="446278" y="254"/>
                      <a:pt x="352679" y="0"/>
                    </a:cubicBezTo>
                    <a:close/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 flipH="false" flipV="false" rot="0">
                <a:off x="227203" y="228854"/>
                <a:ext cx="376174" cy="377952"/>
              </a:xfrm>
              <a:custGeom>
                <a:avLst/>
                <a:gdLst/>
                <a:ahLst/>
                <a:cxnLst/>
                <a:rect r="r" b="b" t="t" l="l"/>
                <a:pathLst>
                  <a:path h="377952" w="376174">
                    <a:moveTo>
                      <a:pt x="28194" y="145923"/>
                    </a:moveTo>
                    <a:lnTo>
                      <a:pt x="347980" y="145923"/>
                    </a:lnTo>
                    <a:lnTo>
                      <a:pt x="347980" y="347091"/>
                    </a:lnTo>
                    <a:cubicBezTo>
                      <a:pt x="347980" y="348488"/>
                      <a:pt x="346837" y="349758"/>
                      <a:pt x="345313" y="349758"/>
                    </a:cubicBezTo>
                    <a:lnTo>
                      <a:pt x="30861" y="349758"/>
                    </a:lnTo>
                    <a:cubicBezTo>
                      <a:pt x="29464" y="349758"/>
                      <a:pt x="28194" y="348615"/>
                      <a:pt x="28194" y="347091"/>
                    </a:cubicBezTo>
                    <a:lnTo>
                      <a:pt x="28194" y="145923"/>
                    </a:lnTo>
                    <a:close/>
                    <a:moveTo>
                      <a:pt x="28194" y="59309"/>
                    </a:moveTo>
                    <a:lnTo>
                      <a:pt x="29337" y="56642"/>
                    </a:lnTo>
                    <a:lnTo>
                      <a:pt x="74803" y="56642"/>
                    </a:lnTo>
                    <a:lnTo>
                      <a:pt x="74803" y="70104"/>
                    </a:lnTo>
                    <a:cubicBezTo>
                      <a:pt x="74803" y="76327"/>
                      <a:pt x="79883" y="81407"/>
                      <a:pt x="86106" y="81407"/>
                    </a:cubicBezTo>
                    <a:lnTo>
                      <a:pt x="116586" y="81407"/>
                    </a:lnTo>
                    <a:cubicBezTo>
                      <a:pt x="122809" y="81407"/>
                      <a:pt x="127889" y="76327"/>
                      <a:pt x="127889" y="70104"/>
                    </a:cubicBezTo>
                    <a:lnTo>
                      <a:pt x="127889" y="56642"/>
                    </a:lnTo>
                    <a:lnTo>
                      <a:pt x="248158" y="56642"/>
                    </a:lnTo>
                    <a:lnTo>
                      <a:pt x="248158" y="70104"/>
                    </a:lnTo>
                    <a:cubicBezTo>
                      <a:pt x="248158" y="76327"/>
                      <a:pt x="253238" y="81407"/>
                      <a:pt x="259461" y="81407"/>
                    </a:cubicBezTo>
                    <a:lnTo>
                      <a:pt x="289941" y="81407"/>
                    </a:lnTo>
                    <a:cubicBezTo>
                      <a:pt x="296164" y="81407"/>
                      <a:pt x="301244" y="76327"/>
                      <a:pt x="301244" y="70104"/>
                    </a:cubicBezTo>
                    <a:lnTo>
                      <a:pt x="301244" y="56642"/>
                    </a:lnTo>
                    <a:lnTo>
                      <a:pt x="345186" y="56642"/>
                    </a:lnTo>
                    <a:cubicBezTo>
                      <a:pt x="346583" y="56642"/>
                      <a:pt x="347853" y="57785"/>
                      <a:pt x="347853" y="59309"/>
                    </a:cubicBezTo>
                    <a:lnTo>
                      <a:pt x="347853" y="117729"/>
                    </a:lnTo>
                    <a:lnTo>
                      <a:pt x="28194" y="117729"/>
                    </a:lnTo>
                    <a:lnTo>
                      <a:pt x="28194" y="59309"/>
                    </a:lnTo>
                    <a:close/>
                    <a:moveTo>
                      <a:pt x="93091" y="18288"/>
                    </a:moveTo>
                    <a:lnTo>
                      <a:pt x="109601" y="18288"/>
                    </a:lnTo>
                    <a:lnTo>
                      <a:pt x="109601" y="63119"/>
                    </a:lnTo>
                    <a:lnTo>
                      <a:pt x="93091" y="63119"/>
                    </a:lnTo>
                    <a:lnTo>
                      <a:pt x="93091" y="18288"/>
                    </a:lnTo>
                    <a:close/>
                    <a:moveTo>
                      <a:pt x="266573" y="18288"/>
                    </a:moveTo>
                    <a:lnTo>
                      <a:pt x="283083" y="18288"/>
                    </a:lnTo>
                    <a:lnTo>
                      <a:pt x="283083" y="63119"/>
                    </a:lnTo>
                    <a:lnTo>
                      <a:pt x="266573" y="63119"/>
                    </a:lnTo>
                    <a:lnTo>
                      <a:pt x="266573" y="18288"/>
                    </a:lnTo>
                    <a:close/>
                    <a:moveTo>
                      <a:pt x="30861" y="377825"/>
                    </a:moveTo>
                    <a:lnTo>
                      <a:pt x="345313" y="377825"/>
                    </a:lnTo>
                    <a:cubicBezTo>
                      <a:pt x="362331" y="377825"/>
                      <a:pt x="376174" y="363982"/>
                      <a:pt x="376174" y="346964"/>
                    </a:cubicBezTo>
                    <a:lnTo>
                      <a:pt x="376174" y="59309"/>
                    </a:lnTo>
                    <a:cubicBezTo>
                      <a:pt x="376174" y="42291"/>
                      <a:pt x="362331" y="28448"/>
                      <a:pt x="345313" y="28448"/>
                    </a:cubicBezTo>
                    <a:lnTo>
                      <a:pt x="301371" y="28448"/>
                    </a:lnTo>
                    <a:lnTo>
                      <a:pt x="301371" y="11303"/>
                    </a:lnTo>
                    <a:cubicBezTo>
                      <a:pt x="301371" y="5080"/>
                      <a:pt x="296291" y="0"/>
                      <a:pt x="290068" y="0"/>
                    </a:cubicBezTo>
                    <a:lnTo>
                      <a:pt x="259588" y="0"/>
                    </a:lnTo>
                    <a:cubicBezTo>
                      <a:pt x="253365" y="0"/>
                      <a:pt x="248285" y="5080"/>
                      <a:pt x="248285" y="11303"/>
                    </a:cubicBezTo>
                    <a:lnTo>
                      <a:pt x="248285" y="28448"/>
                    </a:lnTo>
                    <a:lnTo>
                      <a:pt x="128016" y="28448"/>
                    </a:lnTo>
                    <a:lnTo>
                      <a:pt x="128016" y="11303"/>
                    </a:lnTo>
                    <a:cubicBezTo>
                      <a:pt x="128016" y="5080"/>
                      <a:pt x="122936" y="0"/>
                      <a:pt x="116713" y="0"/>
                    </a:cubicBezTo>
                    <a:lnTo>
                      <a:pt x="86233" y="0"/>
                    </a:lnTo>
                    <a:cubicBezTo>
                      <a:pt x="80010" y="0"/>
                      <a:pt x="74930" y="5080"/>
                      <a:pt x="74930" y="11303"/>
                    </a:cubicBezTo>
                    <a:lnTo>
                      <a:pt x="74930" y="28448"/>
                    </a:lnTo>
                    <a:lnTo>
                      <a:pt x="30861" y="28448"/>
                    </a:lnTo>
                    <a:cubicBezTo>
                      <a:pt x="13843" y="28448"/>
                      <a:pt x="0" y="42291"/>
                      <a:pt x="0" y="59309"/>
                    </a:cubicBezTo>
                    <a:lnTo>
                      <a:pt x="0" y="347091"/>
                    </a:lnTo>
                    <a:cubicBezTo>
                      <a:pt x="0" y="364109"/>
                      <a:pt x="13843" y="377952"/>
                      <a:pt x="30861" y="377952"/>
                    </a:cubicBez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 flipH="false" flipV="false" rot="0">
                <a:off x="314071" y="496189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398780" y="496189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8" id="18"/>
              <p:cNvSpPr/>
              <p:nvPr/>
            </p:nvSpPr>
            <p:spPr>
              <a:xfrm flipH="false" flipV="false" rot="0">
                <a:off x="483489" y="496189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314071" y="424815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398780" y="424815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 flipH="false" flipV="false" rot="0">
                <a:off x="483489" y="424815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</p:grpSp>
        <p:sp>
          <p:nvSpPr>
            <p:cNvPr name="Freeform 22" id="22"/>
            <p:cNvSpPr/>
            <p:nvPr/>
          </p:nvSpPr>
          <p:spPr>
            <a:xfrm flipH="false" flipV="false" rot="0">
              <a:off x="4126928" y="1325259"/>
              <a:ext cx="3864718" cy="467963"/>
            </a:xfrm>
            <a:custGeom>
              <a:avLst/>
              <a:gdLst/>
              <a:ahLst/>
              <a:cxnLst/>
              <a:rect r="r" b="b" t="t" l="l"/>
              <a:pathLst>
                <a:path h="467963" w="3864718">
                  <a:moveTo>
                    <a:pt x="0" y="0"/>
                  </a:moveTo>
                  <a:lnTo>
                    <a:pt x="3864718" y="0"/>
                  </a:lnTo>
                  <a:lnTo>
                    <a:pt x="3864718" y="467963"/>
                  </a:lnTo>
                  <a:lnTo>
                    <a:pt x="0" y="467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13475" r="0" b="-317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054556" cy="1901757"/>
            </a:xfrm>
            <a:custGeom>
              <a:avLst/>
              <a:gdLst/>
              <a:ahLst/>
              <a:cxnLst/>
              <a:rect r="r" b="b" t="t" l="l"/>
              <a:pathLst>
                <a:path h="1901757" w="2054556">
                  <a:moveTo>
                    <a:pt x="0" y="0"/>
                  </a:moveTo>
                  <a:lnTo>
                    <a:pt x="2054556" y="0"/>
                  </a:lnTo>
                  <a:lnTo>
                    <a:pt x="2054556" y="1901757"/>
                  </a:lnTo>
                  <a:lnTo>
                    <a:pt x="0" y="1901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26850" r="-24563" b="-772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2376641" y="1363345"/>
              <a:ext cx="1607534" cy="3479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26"/>
                </a:lnSpc>
              </a:pPr>
              <a:r>
                <a:rPr lang="en-US" b="true" sz="1518">
                  <a:solidFill>
                    <a:srgbClr val="1C3D5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30/11 E 01/12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2057590" y="5247"/>
              <a:ext cx="5919188" cy="1023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17"/>
                </a:lnSpc>
              </a:pPr>
              <a:r>
                <a:rPr lang="en-US" b="true" sz="2238">
                  <a:solidFill>
                    <a:srgbClr val="1C3D5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 SIMPÓSIO DE INOVAÇÕES E TECNOLOGIA EM CIRURGIA 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4065778" y="1023390"/>
              <a:ext cx="528297" cy="241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00"/>
                </a:lnSpc>
              </a:pPr>
              <a:r>
                <a:rPr lang="en-US" sz="901">
                  <a:solidFill>
                    <a:srgbClr val="1C3D5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Apoio: </a:t>
              </a:r>
            </a:p>
          </p:txBody>
        </p:sp>
        <p:grpSp>
          <p:nvGrpSpPr>
            <p:cNvPr name="Group 27" id="27"/>
            <p:cNvGrpSpPr/>
            <p:nvPr/>
          </p:nvGrpSpPr>
          <p:grpSpPr>
            <a:xfrm rot="0">
              <a:off x="8319188" y="58184"/>
              <a:ext cx="1785390" cy="1785390"/>
              <a:chOff x="0" y="0"/>
              <a:chExt cx="2462479" cy="2462479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2462530" cy="2462530"/>
              </a:xfrm>
              <a:custGeom>
                <a:avLst/>
                <a:gdLst/>
                <a:ahLst/>
                <a:cxnLst/>
                <a:rect r="r" b="b" t="t" l="l"/>
                <a:pathLst>
                  <a:path h="2462530" w="2462530">
                    <a:moveTo>
                      <a:pt x="1231265" y="0"/>
                    </a:moveTo>
                    <a:cubicBezTo>
                      <a:pt x="551307" y="0"/>
                      <a:pt x="0" y="551307"/>
                      <a:pt x="0" y="1231265"/>
                    </a:cubicBezTo>
                    <a:cubicBezTo>
                      <a:pt x="0" y="1911223"/>
                      <a:pt x="551307" y="2462530"/>
                      <a:pt x="1231265" y="2462530"/>
                    </a:cubicBezTo>
                    <a:cubicBezTo>
                      <a:pt x="1911223" y="2462530"/>
                      <a:pt x="2462530" y="1911223"/>
                      <a:pt x="2462530" y="1231265"/>
                    </a:cubicBezTo>
                    <a:cubicBezTo>
                      <a:pt x="2462530" y="551307"/>
                      <a:pt x="1911223" y="0"/>
                      <a:pt x="1231265" y="0"/>
                    </a:cubicBezTo>
                    <a:close/>
                  </a:path>
                </a:pathLst>
              </a:custGeom>
              <a:blipFill>
                <a:blip r:embed="rId10">
                  <a:alphaModFix amt="90000"/>
                </a:blip>
                <a:stretch>
                  <a:fillRect l="0" t="-1165" r="2" b="-1175"/>
                </a:stretch>
              </a:blipFill>
            </p:spPr>
          </p:sp>
        </p:grp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-5400000">
            <a:off x="3980413" y="-4000500"/>
            <a:ext cx="10327174" cy="18288000"/>
            <a:chOff x="0" y="0"/>
            <a:chExt cx="13516356" cy="239356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516356" cy="23935562"/>
            </a:xfrm>
            <a:custGeom>
              <a:avLst/>
              <a:gdLst/>
              <a:ahLst/>
              <a:cxnLst/>
              <a:rect r="r" b="b" t="t" l="l"/>
              <a:pathLst>
                <a:path h="23935562" w="13516356">
                  <a:moveTo>
                    <a:pt x="13516356" y="0"/>
                  </a:moveTo>
                  <a:lnTo>
                    <a:pt x="0" y="0"/>
                  </a:lnTo>
                  <a:lnTo>
                    <a:pt x="0" y="23935562"/>
                  </a:lnTo>
                  <a:lnTo>
                    <a:pt x="13516229" y="23935562"/>
                  </a:lnTo>
                  <a:lnTo>
                    <a:pt x="13516356" y="11868531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10800000">
            <a:off x="5262237" y="1215496"/>
            <a:ext cx="7763526" cy="493985"/>
          </a:xfrm>
          <a:custGeom>
            <a:avLst/>
            <a:gdLst/>
            <a:ahLst/>
            <a:cxnLst/>
            <a:rect r="r" b="b" t="t" l="l"/>
            <a:pathLst>
              <a:path h="493985" w="7763526">
                <a:moveTo>
                  <a:pt x="0" y="0"/>
                </a:moveTo>
                <a:lnTo>
                  <a:pt x="7763526" y="0"/>
                </a:lnTo>
                <a:lnTo>
                  <a:pt x="7763526" y="493984"/>
                </a:lnTo>
                <a:lnTo>
                  <a:pt x="0" y="493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" r="0" b="2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354783" y="8880769"/>
            <a:ext cx="7578433" cy="1426318"/>
            <a:chOff x="0" y="0"/>
            <a:chExt cx="10104578" cy="1901757"/>
          </a:xfrm>
        </p:grpSpPr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1840991" y="1322350"/>
              <a:ext cx="471472" cy="471472"/>
              <a:chOff x="0" y="0"/>
              <a:chExt cx="830593" cy="83058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63500" y="63500"/>
                <a:ext cx="703580" cy="703580"/>
              </a:xfrm>
              <a:custGeom>
                <a:avLst/>
                <a:gdLst/>
                <a:ahLst/>
                <a:cxnLst/>
                <a:rect r="r" b="b" t="t" l="l"/>
                <a:pathLst>
                  <a:path h="703580" w="703580">
                    <a:moveTo>
                      <a:pt x="351790" y="28321"/>
                    </a:moveTo>
                    <a:cubicBezTo>
                      <a:pt x="530225" y="28321"/>
                      <a:pt x="675386" y="173482"/>
                      <a:pt x="675386" y="351790"/>
                    </a:cubicBezTo>
                    <a:cubicBezTo>
                      <a:pt x="675386" y="530098"/>
                      <a:pt x="530225" y="675259"/>
                      <a:pt x="351790" y="675259"/>
                    </a:cubicBezTo>
                    <a:cubicBezTo>
                      <a:pt x="173355" y="675259"/>
                      <a:pt x="28194" y="530225"/>
                      <a:pt x="28194" y="351790"/>
                    </a:cubicBezTo>
                    <a:cubicBezTo>
                      <a:pt x="28194" y="173355"/>
                      <a:pt x="173355" y="28321"/>
                      <a:pt x="351790" y="28321"/>
                    </a:cubicBezTo>
                    <a:close/>
                    <a:moveTo>
                      <a:pt x="350901" y="0"/>
                    </a:moveTo>
                    <a:cubicBezTo>
                      <a:pt x="257302" y="254"/>
                      <a:pt x="169291" y="36830"/>
                      <a:pt x="102997" y="102997"/>
                    </a:cubicBezTo>
                    <a:cubicBezTo>
                      <a:pt x="36576" y="169418"/>
                      <a:pt x="0" y="257810"/>
                      <a:pt x="0" y="351790"/>
                    </a:cubicBezTo>
                    <a:cubicBezTo>
                      <a:pt x="0" y="445770"/>
                      <a:pt x="36576" y="534162"/>
                      <a:pt x="102997" y="600583"/>
                    </a:cubicBezTo>
                    <a:cubicBezTo>
                      <a:pt x="169418" y="667004"/>
                      <a:pt x="257810" y="703580"/>
                      <a:pt x="351790" y="703580"/>
                    </a:cubicBezTo>
                    <a:cubicBezTo>
                      <a:pt x="445770" y="703580"/>
                      <a:pt x="534035" y="667004"/>
                      <a:pt x="600583" y="600583"/>
                    </a:cubicBezTo>
                    <a:cubicBezTo>
                      <a:pt x="667131" y="534162"/>
                      <a:pt x="703580" y="445770"/>
                      <a:pt x="703580" y="351790"/>
                    </a:cubicBezTo>
                    <a:cubicBezTo>
                      <a:pt x="703580" y="257810"/>
                      <a:pt x="667004" y="169418"/>
                      <a:pt x="600583" y="102997"/>
                    </a:cubicBezTo>
                    <a:cubicBezTo>
                      <a:pt x="534289" y="36830"/>
                      <a:pt x="446278" y="254"/>
                      <a:pt x="352679" y="0"/>
                    </a:cubicBezTo>
                    <a:close/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 flipH="false" flipV="false" rot="0">
                <a:off x="227203" y="228854"/>
                <a:ext cx="376174" cy="377952"/>
              </a:xfrm>
              <a:custGeom>
                <a:avLst/>
                <a:gdLst/>
                <a:ahLst/>
                <a:cxnLst/>
                <a:rect r="r" b="b" t="t" l="l"/>
                <a:pathLst>
                  <a:path h="377952" w="376174">
                    <a:moveTo>
                      <a:pt x="28194" y="145923"/>
                    </a:moveTo>
                    <a:lnTo>
                      <a:pt x="347980" y="145923"/>
                    </a:lnTo>
                    <a:lnTo>
                      <a:pt x="347980" y="347091"/>
                    </a:lnTo>
                    <a:cubicBezTo>
                      <a:pt x="347980" y="348488"/>
                      <a:pt x="346837" y="349758"/>
                      <a:pt x="345313" y="349758"/>
                    </a:cubicBezTo>
                    <a:lnTo>
                      <a:pt x="30861" y="349758"/>
                    </a:lnTo>
                    <a:cubicBezTo>
                      <a:pt x="29464" y="349758"/>
                      <a:pt x="28194" y="348615"/>
                      <a:pt x="28194" y="347091"/>
                    </a:cubicBezTo>
                    <a:lnTo>
                      <a:pt x="28194" y="145923"/>
                    </a:lnTo>
                    <a:close/>
                    <a:moveTo>
                      <a:pt x="28194" y="59309"/>
                    </a:moveTo>
                    <a:lnTo>
                      <a:pt x="29337" y="56642"/>
                    </a:lnTo>
                    <a:lnTo>
                      <a:pt x="74803" y="56642"/>
                    </a:lnTo>
                    <a:lnTo>
                      <a:pt x="74803" y="70104"/>
                    </a:lnTo>
                    <a:cubicBezTo>
                      <a:pt x="74803" y="76327"/>
                      <a:pt x="79883" y="81407"/>
                      <a:pt x="86106" y="81407"/>
                    </a:cubicBezTo>
                    <a:lnTo>
                      <a:pt x="116586" y="81407"/>
                    </a:lnTo>
                    <a:cubicBezTo>
                      <a:pt x="122809" y="81407"/>
                      <a:pt x="127889" y="76327"/>
                      <a:pt x="127889" y="70104"/>
                    </a:cubicBezTo>
                    <a:lnTo>
                      <a:pt x="127889" y="56642"/>
                    </a:lnTo>
                    <a:lnTo>
                      <a:pt x="248158" y="56642"/>
                    </a:lnTo>
                    <a:lnTo>
                      <a:pt x="248158" y="70104"/>
                    </a:lnTo>
                    <a:cubicBezTo>
                      <a:pt x="248158" y="76327"/>
                      <a:pt x="253238" y="81407"/>
                      <a:pt x="259461" y="81407"/>
                    </a:cubicBezTo>
                    <a:lnTo>
                      <a:pt x="289941" y="81407"/>
                    </a:lnTo>
                    <a:cubicBezTo>
                      <a:pt x="296164" y="81407"/>
                      <a:pt x="301244" y="76327"/>
                      <a:pt x="301244" y="70104"/>
                    </a:cubicBezTo>
                    <a:lnTo>
                      <a:pt x="301244" y="56642"/>
                    </a:lnTo>
                    <a:lnTo>
                      <a:pt x="345186" y="56642"/>
                    </a:lnTo>
                    <a:cubicBezTo>
                      <a:pt x="346583" y="56642"/>
                      <a:pt x="347853" y="57785"/>
                      <a:pt x="347853" y="59309"/>
                    </a:cubicBezTo>
                    <a:lnTo>
                      <a:pt x="347853" y="117729"/>
                    </a:lnTo>
                    <a:lnTo>
                      <a:pt x="28194" y="117729"/>
                    </a:lnTo>
                    <a:lnTo>
                      <a:pt x="28194" y="59309"/>
                    </a:lnTo>
                    <a:close/>
                    <a:moveTo>
                      <a:pt x="93091" y="18288"/>
                    </a:moveTo>
                    <a:lnTo>
                      <a:pt x="109601" y="18288"/>
                    </a:lnTo>
                    <a:lnTo>
                      <a:pt x="109601" y="63119"/>
                    </a:lnTo>
                    <a:lnTo>
                      <a:pt x="93091" y="63119"/>
                    </a:lnTo>
                    <a:lnTo>
                      <a:pt x="93091" y="18288"/>
                    </a:lnTo>
                    <a:close/>
                    <a:moveTo>
                      <a:pt x="266573" y="18288"/>
                    </a:moveTo>
                    <a:lnTo>
                      <a:pt x="283083" y="18288"/>
                    </a:lnTo>
                    <a:lnTo>
                      <a:pt x="283083" y="63119"/>
                    </a:lnTo>
                    <a:lnTo>
                      <a:pt x="266573" y="63119"/>
                    </a:lnTo>
                    <a:lnTo>
                      <a:pt x="266573" y="18288"/>
                    </a:lnTo>
                    <a:close/>
                    <a:moveTo>
                      <a:pt x="30861" y="377825"/>
                    </a:moveTo>
                    <a:lnTo>
                      <a:pt x="345313" y="377825"/>
                    </a:lnTo>
                    <a:cubicBezTo>
                      <a:pt x="362331" y="377825"/>
                      <a:pt x="376174" y="363982"/>
                      <a:pt x="376174" y="346964"/>
                    </a:cubicBezTo>
                    <a:lnTo>
                      <a:pt x="376174" y="59309"/>
                    </a:lnTo>
                    <a:cubicBezTo>
                      <a:pt x="376174" y="42291"/>
                      <a:pt x="362331" y="28448"/>
                      <a:pt x="345313" y="28448"/>
                    </a:cubicBezTo>
                    <a:lnTo>
                      <a:pt x="301371" y="28448"/>
                    </a:lnTo>
                    <a:lnTo>
                      <a:pt x="301371" y="11303"/>
                    </a:lnTo>
                    <a:cubicBezTo>
                      <a:pt x="301371" y="5080"/>
                      <a:pt x="296291" y="0"/>
                      <a:pt x="290068" y="0"/>
                    </a:cubicBezTo>
                    <a:lnTo>
                      <a:pt x="259588" y="0"/>
                    </a:lnTo>
                    <a:cubicBezTo>
                      <a:pt x="253365" y="0"/>
                      <a:pt x="248285" y="5080"/>
                      <a:pt x="248285" y="11303"/>
                    </a:cubicBezTo>
                    <a:lnTo>
                      <a:pt x="248285" y="28448"/>
                    </a:lnTo>
                    <a:lnTo>
                      <a:pt x="128016" y="28448"/>
                    </a:lnTo>
                    <a:lnTo>
                      <a:pt x="128016" y="11303"/>
                    </a:lnTo>
                    <a:cubicBezTo>
                      <a:pt x="128016" y="5080"/>
                      <a:pt x="122936" y="0"/>
                      <a:pt x="116713" y="0"/>
                    </a:cubicBezTo>
                    <a:lnTo>
                      <a:pt x="86233" y="0"/>
                    </a:lnTo>
                    <a:cubicBezTo>
                      <a:pt x="80010" y="0"/>
                      <a:pt x="74930" y="5080"/>
                      <a:pt x="74930" y="11303"/>
                    </a:cubicBezTo>
                    <a:lnTo>
                      <a:pt x="74930" y="28448"/>
                    </a:lnTo>
                    <a:lnTo>
                      <a:pt x="30861" y="28448"/>
                    </a:lnTo>
                    <a:cubicBezTo>
                      <a:pt x="13843" y="28448"/>
                      <a:pt x="0" y="42291"/>
                      <a:pt x="0" y="59309"/>
                    </a:cubicBezTo>
                    <a:lnTo>
                      <a:pt x="0" y="347091"/>
                    </a:lnTo>
                    <a:cubicBezTo>
                      <a:pt x="0" y="364109"/>
                      <a:pt x="13843" y="377952"/>
                      <a:pt x="30861" y="377952"/>
                    </a:cubicBez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314071" y="496189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 flipH="false" flipV="false" rot="0">
                <a:off x="398780" y="496189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 flipH="false" flipV="false" rot="0">
                <a:off x="483489" y="496189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314071" y="424815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398780" y="424815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 flipH="false" flipV="false" rot="0">
                <a:off x="483489" y="424815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4126928" y="1325259"/>
              <a:ext cx="3864718" cy="467963"/>
            </a:xfrm>
            <a:custGeom>
              <a:avLst/>
              <a:gdLst/>
              <a:ahLst/>
              <a:cxnLst/>
              <a:rect r="r" b="b" t="t" l="l"/>
              <a:pathLst>
                <a:path h="467963" w="3864718">
                  <a:moveTo>
                    <a:pt x="0" y="0"/>
                  </a:moveTo>
                  <a:lnTo>
                    <a:pt x="3864718" y="0"/>
                  </a:lnTo>
                  <a:lnTo>
                    <a:pt x="3864718" y="467963"/>
                  </a:lnTo>
                  <a:lnTo>
                    <a:pt x="0" y="467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3475" r="0" b="-317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054556" cy="1901757"/>
            </a:xfrm>
            <a:custGeom>
              <a:avLst/>
              <a:gdLst/>
              <a:ahLst/>
              <a:cxnLst/>
              <a:rect r="r" b="b" t="t" l="l"/>
              <a:pathLst>
                <a:path h="1901757" w="2054556">
                  <a:moveTo>
                    <a:pt x="0" y="0"/>
                  </a:moveTo>
                  <a:lnTo>
                    <a:pt x="2054556" y="0"/>
                  </a:lnTo>
                  <a:lnTo>
                    <a:pt x="2054556" y="1901757"/>
                  </a:lnTo>
                  <a:lnTo>
                    <a:pt x="0" y="1901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6850" r="-24563" b="-772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2376641" y="1363345"/>
              <a:ext cx="1607534" cy="3479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26"/>
                </a:lnSpc>
              </a:pPr>
              <a:r>
                <a:rPr lang="en-US" b="true" sz="1518">
                  <a:solidFill>
                    <a:srgbClr val="1C3D5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30/11 E 01/12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2057590" y="5247"/>
              <a:ext cx="5919188" cy="1023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17"/>
                </a:lnSpc>
              </a:pPr>
              <a:r>
                <a:rPr lang="en-US" b="true" sz="2238">
                  <a:solidFill>
                    <a:srgbClr val="1C3D5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 SIMPÓSIO DE INOVAÇÕES E TECNOLOGIA EM CIRURGIA 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4065778" y="1023390"/>
              <a:ext cx="528297" cy="241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00"/>
                </a:lnSpc>
              </a:pPr>
              <a:r>
                <a:rPr lang="en-US" sz="901">
                  <a:solidFill>
                    <a:srgbClr val="1C3D5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Apoio: 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0">
              <a:off x="8319188" y="58184"/>
              <a:ext cx="1785390" cy="1785390"/>
              <a:chOff x="0" y="0"/>
              <a:chExt cx="2462479" cy="2462479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462530" cy="2462530"/>
              </a:xfrm>
              <a:custGeom>
                <a:avLst/>
                <a:gdLst/>
                <a:ahLst/>
                <a:cxnLst/>
                <a:rect r="r" b="b" t="t" l="l"/>
                <a:pathLst>
                  <a:path h="2462530" w="2462530">
                    <a:moveTo>
                      <a:pt x="1231265" y="0"/>
                    </a:moveTo>
                    <a:cubicBezTo>
                      <a:pt x="551307" y="0"/>
                      <a:pt x="0" y="551307"/>
                      <a:pt x="0" y="1231265"/>
                    </a:cubicBezTo>
                    <a:cubicBezTo>
                      <a:pt x="0" y="1911223"/>
                      <a:pt x="551307" y="2462530"/>
                      <a:pt x="1231265" y="2462530"/>
                    </a:cubicBezTo>
                    <a:cubicBezTo>
                      <a:pt x="1911223" y="2462530"/>
                      <a:pt x="2462530" y="1911223"/>
                      <a:pt x="2462530" y="1231265"/>
                    </a:cubicBezTo>
                    <a:cubicBezTo>
                      <a:pt x="2462530" y="551307"/>
                      <a:pt x="1911223" y="0"/>
                      <a:pt x="1231265" y="0"/>
                    </a:cubicBezTo>
                    <a:close/>
                  </a:path>
                </a:pathLst>
              </a:custGeom>
              <a:blipFill>
                <a:blip r:embed="rId6">
                  <a:alphaModFix amt="90000"/>
                </a:blip>
                <a:stretch>
                  <a:fillRect l="0" t="-1165" r="2" b="-1175"/>
                </a:stretch>
              </a:blipFill>
            </p:spPr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4999549" y="3134935"/>
            <a:ext cx="3238243" cy="1887312"/>
          </a:xfrm>
          <a:custGeom>
            <a:avLst/>
            <a:gdLst/>
            <a:ahLst/>
            <a:cxnLst/>
            <a:rect r="r" b="b" t="t" l="l"/>
            <a:pathLst>
              <a:path h="1887312" w="3238243">
                <a:moveTo>
                  <a:pt x="0" y="0"/>
                </a:moveTo>
                <a:lnTo>
                  <a:pt x="3238243" y="0"/>
                </a:lnTo>
                <a:lnTo>
                  <a:pt x="3238243" y="1887312"/>
                </a:lnTo>
                <a:lnTo>
                  <a:pt x="0" y="18873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4191638" y="4774273"/>
            <a:ext cx="947547" cy="582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sz="3204" spc="3">
                <a:solidFill>
                  <a:srgbClr val="1C3D5A"/>
                </a:solidFill>
                <a:latin typeface="Calibri (MS)"/>
                <a:ea typeface="Calibri (MS)"/>
                <a:cs typeface="Calibri (MS)"/>
                <a:sym typeface="Calibri (MS)"/>
              </a:rPr>
              <a:t>Texto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159626" y="3543529"/>
            <a:ext cx="2491102" cy="604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4" spc="-14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Fonte: Arial ou Calibri Tamanho ≥ 20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457473" y="169117"/>
            <a:ext cx="7373055" cy="913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5"/>
              </a:lnSpc>
            </a:pPr>
            <a:r>
              <a:rPr lang="en-US" sz="5304" spc="-37">
                <a:solidFill>
                  <a:srgbClr val="1C3D5A"/>
                </a:solidFill>
                <a:latin typeface="IBM Plex Sans"/>
                <a:ea typeface="IBM Plex Sans"/>
                <a:cs typeface="IBM Plex Sans"/>
                <a:sym typeface="IBM Plex Sans"/>
              </a:rPr>
              <a:t>Resultados e Discussão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12535795" y="1244270"/>
            <a:ext cx="3906450" cy="1753886"/>
          </a:xfrm>
          <a:custGeom>
            <a:avLst/>
            <a:gdLst/>
            <a:ahLst/>
            <a:cxnLst/>
            <a:rect r="r" b="b" t="t" l="l"/>
            <a:pathLst>
              <a:path h="1753886" w="3906450">
                <a:moveTo>
                  <a:pt x="0" y="0"/>
                </a:moveTo>
                <a:lnTo>
                  <a:pt x="3906451" y="0"/>
                </a:lnTo>
                <a:lnTo>
                  <a:pt x="3906451" y="1753886"/>
                </a:lnTo>
                <a:lnTo>
                  <a:pt x="0" y="17538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3546579" y="1696688"/>
            <a:ext cx="2680354" cy="300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4" spc="-14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fonte conforme padrão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602967" y="2001488"/>
            <a:ext cx="2493702" cy="909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4" spc="-12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escolhido. Fonte: Arial ou Calibri Tamanho: 40-60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484095" y="1343720"/>
            <a:ext cx="2808313" cy="348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2006" spc="-14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Manter o escrito, alterar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-5400000">
            <a:off x="3980413" y="-4000500"/>
            <a:ext cx="10327174" cy="18288000"/>
            <a:chOff x="0" y="0"/>
            <a:chExt cx="13516356" cy="239356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516356" cy="23935562"/>
            </a:xfrm>
            <a:custGeom>
              <a:avLst/>
              <a:gdLst/>
              <a:ahLst/>
              <a:cxnLst/>
              <a:rect r="r" b="b" t="t" l="l"/>
              <a:pathLst>
                <a:path h="23935562" w="13516356">
                  <a:moveTo>
                    <a:pt x="13516356" y="0"/>
                  </a:moveTo>
                  <a:lnTo>
                    <a:pt x="0" y="0"/>
                  </a:lnTo>
                  <a:lnTo>
                    <a:pt x="0" y="23935562"/>
                  </a:lnTo>
                  <a:lnTo>
                    <a:pt x="13516229" y="23935562"/>
                  </a:lnTo>
                  <a:lnTo>
                    <a:pt x="13516356" y="11868531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10800000">
            <a:off x="5296330" y="1010941"/>
            <a:ext cx="7763526" cy="493985"/>
          </a:xfrm>
          <a:custGeom>
            <a:avLst/>
            <a:gdLst/>
            <a:ahLst/>
            <a:cxnLst/>
            <a:rect r="r" b="b" t="t" l="l"/>
            <a:pathLst>
              <a:path h="493985" w="7763526">
                <a:moveTo>
                  <a:pt x="0" y="0"/>
                </a:moveTo>
                <a:lnTo>
                  <a:pt x="7763525" y="0"/>
                </a:lnTo>
                <a:lnTo>
                  <a:pt x="7763525" y="493985"/>
                </a:lnTo>
                <a:lnTo>
                  <a:pt x="0" y="4939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" r="0" b="2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354783" y="8880769"/>
            <a:ext cx="7578433" cy="1426318"/>
            <a:chOff x="0" y="0"/>
            <a:chExt cx="10104578" cy="1901757"/>
          </a:xfrm>
        </p:grpSpPr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1840991" y="1322350"/>
              <a:ext cx="471472" cy="471472"/>
              <a:chOff x="0" y="0"/>
              <a:chExt cx="830593" cy="83058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63500" y="63500"/>
                <a:ext cx="703580" cy="703580"/>
              </a:xfrm>
              <a:custGeom>
                <a:avLst/>
                <a:gdLst/>
                <a:ahLst/>
                <a:cxnLst/>
                <a:rect r="r" b="b" t="t" l="l"/>
                <a:pathLst>
                  <a:path h="703580" w="703580">
                    <a:moveTo>
                      <a:pt x="351790" y="28321"/>
                    </a:moveTo>
                    <a:cubicBezTo>
                      <a:pt x="530225" y="28321"/>
                      <a:pt x="675386" y="173482"/>
                      <a:pt x="675386" y="351790"/>
                    </a:cubicBezTo>
                    <a:cubicBezTo>
                      <a:pt x="675386" y="530098"/>
                      <a:pt x="530225" y="675259"/>
                      <a:pt x="351790" y="675259"/>
                    </a:cubicBezTo>
                    <a:cubicBezTo>
                      <a:pt x="173355" y="675259"/>
                      <a:pt x="28194" y="530225"/>
                      <a:pt x="28194" y="351790"/>
                    </a:cubicBezTo>
                    <a:cubicBezTo>
                      <a:pt x="28194" y="173355"/>
                      <a:pt x="173355" y="28321"/>
                      <a:pt x="351790" y="28321"/>
                    </a:cubicBezTo>
                    <a:close/>
                    <a:moveTo>
                      <a:pt x="350901" y="0"/>
                    </a:moveTo>
                    <a:cubicBezTo>
                      <a:pt x="257302" y="254"/>
                      <a:pt x="169291" y="36830"/>
                      <a:pt x="102997" y="102997"/>
                    </a:cubicBezTo>
                    <a:cubicBezTo>
                      <a:pt x="36576" y="169418"/>
                      <a:pt x="0" y="257810"/>
                      <a:pt x="0" y="351790"/>
                    </a:cubicBezTo>
                    <a:cubicBezTo>
                      <a:pt x="0" y="445770"/>
                      <a:pt x="36576" y="534162"/>
                      <a:pt x="102997" y="600583"/>
                    </a:cubicBezTo>
                    <a:cubicBezTo>
                      <a:pt x="169418" y="667004"/>
                      <a:pt x="257810" y="703580"/>
                      <a:pt x="351790" y="703580"/>
                    </a:cubicBezTo>
                    <a:cubicBezTo>
                      <a:pt x="445770" y="703580"/>
                      <a:pt x="534035" y="667004"/>
                      <a:pt x="600583" y="600583"/>
                    </a:cubicBezTo>
                    <a:cubicBezTo>
                      <a:pt x="667131" y="534162"/>
                      <a:pt x="703580" y="445770"/>
                      <a:pt x="703580" y="351790"/>
                    </a:cubicBezTo>
                    <a:cubicBezTo>
                      <a:pt x="703580" y="257810"/>
                      <a:pt x="667004" y="169418"/>
                      <a:pt x="600583" y="102997"/>
                    </a:cubicBezTo>
                    <a:cubicBezTo>
                      <a:pt x="534289" y="36830"/>
                      <a:pt x="446278" y="254"/>
                      <a:pt x="352679" y="0"/>
                    </a:cubicBezTo>
                    <a:close/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 flipH="false" flipV="false" rot="0">
                <a:off x="227203" y="228854"/>
                <a:ext cx="376174" cy="377952"/>
              </a:xfrm>
              <a:custGeom>
                <a:avLst/>
                <a:gdLst/>
                <a:ahLst/>
                <a:cxnLst/>
                <a:rect r="r" b="b" t="t" l="l"/>
                <a:pathLst>
                  <a:path h="377952" w="376174">
                    <a:moveTo>
                      <a:pt x="28194" y="145923"/>
                    </a:moveTo>
                    <a:lnTo>
                      <a:pt x="347980" y="145923"/>
                    </a:lnTo>
                    <a:lnTo>
                      <a:pt x="347980" y="347091"/>
                    </a:lnTo>
                    <a:cubicBezTo>
                      <a:pt x="347980" y="348488"/>
                      <a:pt x="346837" y="349758"/>
                      <a:pt x="345313" y="349758"/>
                    </a:cubicBezTo>
                    <a:lnTo>
                      <a:pt x="30861" y="349758"/>
                    </a:lnTo>
                    <a:cubicBezTo>
                      <a:pt x="29464" y="349758"/>
                      <a:pt x="28194" y="348615"/>
                      <a:pt x="28194" y="347091"/>
                    </a:cubicBezTo>
                    <a:lnTo>
                      <a:pt x="28194" y="145923"/>
                    </a:lnTo>
                    <a:close/>
                    <a:moveTo>
                      <a:pt x="28194" y="59309"/>
                    </a:moveTo>
                    <a:lnTo>
                      <a:pt x="29337" y="56642"/>
                    </a:lnTo>
                    <a:lnTo>
                      <a:pt x="74803" y="56642"/>
                    </a:lnTo>
                    <a:lnTo>
                      <a:pt x="74803" y="70104"/>
                    </a:lnTo>
                    <a:cubicBezTo>
                      <a:pt x="74803" y="76327"/>
                      <a:pt x="79883" y="81407"/>
                      <a:pt x="86106" y="81407"/>
                    </a:cubicBezTo>
                    <a:lnTo>
                      <a:pt x="116586" y="81407"/>
                    </a:lnTo>
                    <a:cubicBezTo>
                      <a:pt x="122809" y="81407"/>
                      <a:pt x="127889" y="76327"/>
                      <a:pt x="127889" y="70104"/>
                    </a:cubicBezTo>
                    <a:lnTo>
                      <a:pt x="127889" y="56642"/>
                    </a:lnTo>
                    <a:lnTo>
                      <a:pt x="248158" y="56642"/>
                    </a:lnTo>
                    <a:lnTo>
                      <a:pt x="248158" y="70104"/>
                    </a:lnTo>
                    <a:cubicBezTo>
                      <a:pt x="248158" y="76327"/>
                      <a:pt x="253238" y="81407"/>
                      <a:pt x="259461" y="81407"/>
                    </a:cubicBezTo>
                    <a:lnTo>
                      <a:pt x="289941" y="81407"/>
                    </a:lnTo>
                    <a:cubicBezTo>
                      <a:pt x="296164" y="81407"/>
                      <a:pt x="301244" y="76327"/>
                      <a:pt x="301244" y="70104"/>
                    </a:cubicBezTo>
                    <a:lnTo>
                      <a:pt x="301244" y="56642"/>
                    </a:lnTo>
                    <a:lnTo>
                      <a:pt x="345186" y="56642"/>
                    </a:lnTo>
                    <a:cubicBezTo>
                      <a:pt x="346583" y="56642"/>
                      <a:pt x="347853" y="57785"/>
                      <a:pt x="347853" y="59309"/>
                    </a:cubicBezTo>
                    <a:lnTo>
                      <a:pt x="347853" y="117729"/>
                    </a:lnTo>
                    <a:lnTo>
                      <a:pt x="28194" y="117729"/>
                    </a:lnTo>
                    <a:lnTo>
                      <a:pt x="28194" y="59309"/>
                    </a:lnTo>
                    <a:close/>
                    <a:moveTo>
                      <a:pt x="93091" y="18288"/>
                    </a:moveTo>
                    <a:lnTo>
                      <a:pt x="109601" y="18288"/>
                    </a:lnTo>
                    <a:lnTo>
                      <a:pt x="109601" y="63119"/>
                    </a:lnTo>
                    <a:lnTo>
                      <a:pt x="93091" y="63119"/>
                    </a:lnTo>
                    <a:lnTo>
                      <a:pt x="93091" y="18288"/>
                    </a:lnTo>
                    <a:close/>
                    <a:moveTo>
                      <a:pt x="266573" y="18288"/>
                    </a:moveTo>
                    <a:lnTo>
                      <a:pt x="283083" y="18288"/>
                    </a:lnTo>
                    <a:lnTo>
                      <a:pt x="283083" y="63119"/>
                    </a:lnTo>
                    <a:lnTo>
                      <a:pt x="266573" y="63119"/>
                    </a:lnTo>
                    <a:lnTo>
                      <a:pt x="266573" y="18288"/>
                    </a:lnTo>
                    <a:close/>
                    <a:moveTo>
                      <a:pt x="30861" y="377825"/>
                    </a:moveTo>
                    <a:lnTo>
                      <a:pt x="345313" y="377825"/>
                    </a:lnTo>
                    <a:cubicBezTo>
                      <a:pt x="362331" y="377825"/>
                      <a:pt x="376174" y="363982"/>
                      <a:pt x="376174" y="346964"/>
                    </a:cubicBezTo>
                    <a:lnTo>
                      <a:pt x="376174" y="59309"/>
                    </a:lnTo>
                    <a:cubicBezTo>
                      <a:pt x="376174" y="42291"/>
                      <a:pt x="362331" y="28448"/>
                      <a:pt x="345313" y="28448"/>
                    </a:cubicBezTo>
                    <a:lnTo>
                      <a:pt x="301371" y="28448"/>
                    </a:lnTo>
                    <a:lnTo>
                      <a:pt x="301371" y="11303"/>
                    </a:lnTo>
                    <a:cubicBezTo>
                      <a:pt x="301371" y="5080"/>
                      <a:pt x="296291" y="0"/>
                      <a:pt x="290068" y="0"/>
                    </a:cubicBezTo>
                    <a:lnTo>
                      <a:pt x="259588" y="0"/>
                    </a:lnTo>
                    <a:cubicBezTo>
                      <a:pt x="253365" y="0"/>
                      <a:pt x="248285" y="5080"/>
                      <a:pt x="248285" y="11303"/>
                    </a:cubicBezTo>
                    <a:lnTo>
                      <a:pt x="248285" y="28448"/>
                    </a:lnTo>
                    <a:lnTo>
                      <a:pt x="128016" y="28448"/>
                    </a:lnTo>
                    <a:lnTo>
                      <a:pt x="128016" y="11303"/>
                    </a:lnTo>
                    <a:cubicBezTo>
                      <a:pt x="128016" y="5080"/>
                      <a:pt x="122936" y="0"/>
                      <a:pt x="116713" y="0"/>
                    </a:cubicBezTo>
                    <a:lnTo>
                      <a:pt x="86233" y="0"/>
                    </a:lnTo>
                    <a:cubicBezTo>
                      <a:pt x="80010" y="0"/>
                      <a:pt x="74930" y="5080"/>
                      <a:pt x="74930" y="11303"/>
                    </a:cubicBezTo>
                    <a:lnTo>
                      <a:pt x="74930" y="28448"/>
                    </a:lnTo>
                    <a:lnTo>
                      <a:pt x="30861" y="28448"/>
                    </a:lnTo>
                    <a:cubicBezTo>
                      <a:pt x="13843" y="28448"/>
                      <a:pt x="0" y="42291"/>
                      <a:pt x="0" y="59309"/>
                    </a:cubicBezTo>
                    <a:lnTo>
                      <a:pt x="0" y="347091"/>
                    </a:lnTo>
                    <a:cubicBezTo>
                      <a:pt x="0" y="364109"/>
                      <a:pt x="13843" y="377952"/>
                      <a:pt x="30861" y="377952"/>
                    </a:cubicBez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314071" y="496189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 flipH="false" flipV="false" rot="0">
                <a:off x="398780" y="496189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 flipH="false" flipV="false" rot="0">
                <a:off x="483489" y="496189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314071" y="424815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398780" y="424815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 flipH="false" flipV="false" rot="0">
                <a:off x="483489" y="424815"/>
                <a:ext cx="33020" cy="30480"/>
              </a:xfrm>
              <a:custGeom>
                <a:avLst/>
                <a:gdLst/>
                <a:ahLst/>
                <a:cxnLst/>
                <a:rect r="r" b="b" t="t" l="l"/>
                <a:pathLst>
                  <a:path h="30480" w="33020">
                    <a:moveTo>
                      <a:pt x="33020" y="0"/>
                    </a:moveTo>
                    <a:lnTo>
                      <a:pt x="0" y="0"/>
                    </a:lnTo>
                    <a:lnTo>
                      <a:pt x="0" y="30480"/>
                    </a:lnTo>
                    <a:lnTo>
                      <a:pt x="33020" y="30480"/>
                    </a:lnTo>
                    <a:lnTo>
                      <a:pt x="33020" y="0"/>
                    </a:lnTo>
                  </a:path>
                </a:pathLst>
              </a:custGeom>
              <a:solidFill>
                <a:srgbClr val="1C3D5A"/>
              </a:solidFill>
            </p:spPr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4126928" y="1325259"/>
              <a:ext cx="3864718" cy="467963"/>
            </a:xfrm>
            <a:custGeom>
              <a:avLst/>
              <a:gdLst/>
              <a:ahLst/>
              <a:cxnLst/>
              <a:rect r="r" b="b" t="t" l="l"/>
              <a:pathLst>
                <a:path h="467963" w="3864718">
                  <a:moveTo>
                    <a:pt x="0" y="0"/>
                  </a:moveTo>
                  <a:lnTo>
                    <a:pt x="3864718" y="0"/>
                  </a:lnTo>
                  <a:lnTo>
                    <a:pt x="3864718" y="467963"/>
                  </a:lnTo>
                  <a:lnTo>
                    <a:pt x="0" y="467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3475" r="0" b="-317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054556" cy="1901757"/>
            </a:xfrm>
            <a:custGeom>
              <a:avLst/>
              <a:gdLst/>
              <a:ahLst/>
              <a:cxnLst/>
              <a:rect r="r" b="b" t="t" l="l"/>
              <a:pathLst>
                <a:path h="1901757" w="2054556">
                  <a:moveTo>
                    <a:pt x="0" y="0"/>
                  </a:moveTo>
                  <a:lnTo>
                    <a:pt x="2054556" y="0"/>
                  </a:lnTo>
                  <a:lnTo>
                    <a:pt x="2054556" y="1901757"/>
                  </a:lnTo>
                  <a:lnTo>
                    <a:pt x="0" y="1901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6850" r="-24563" b="-772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2376641" y="1363345"/>
              <a:ext cx="1607534" cy="3479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26"/>
                </a:lnSpc>
              </a:pPr>
              <a:r>
                <a:rPr lang="en-US" b="true" sz="1518">
                  <a:solidFill>
                    <a:srgbClr val="1C3D5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30/11 E 01/12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2057590" y="5247"/>
              <a:ext cx="5919188" cy="1023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17"/>
                </a:lnSpc>
              </a:pPr>
              <a:r>
                <a:rPr lang="en-US" b="true" sz="2238">
                  <a:solidFill>
                    <a:srgbClr val="1C3D5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 SIMPÓSIO DE INOVAÇÕES E TECNOLOGIA EM CIRURGIA 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4065778" y="1023390"/>
              <a:ext cx="528297" cy="241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00"/>
                </a:lnSpc>
              </a:pPr>
              <a:r>
                <a:rPr lang="en-US" sz="901">
                  <a:solidFill>
                    <a:srgbClr val="1C3D5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Apoio: 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0">
              <a:off x="8319188" y="58184"/>
              <a:ext cx="1785390" cy="1785390"/>
              <a:chOff x="0" y="0"/>
              <a:chExt cx="2462479" cy="2462479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462530" cy="2462530"/>
              </a:xfrm>
              <a:custGeom>
                <a:avLst/>
                <a:gdLst/>
                <a:ahLst/>
                <a:cxnLst/>
                <a:rect r="r" b="b" t="t" l="l"/>
                <a:pathLst>
                  <a:path h="2462530" w="2462530">
                    <a:moveTo>
                      <a:pt x="1231265" y="0"/>
                    </a:moveTo>
                    <a:cubicBezTo>
                      <a:pt x="551307" y="0"/>
                      <a:pt x="0" y="551307"/>
                      <a:pt x="0" y="1231265"/>
                    </a:cubicBezTo>
                    <a:cubicBezTo>
                      <a:pt x="0" y="1911223"/>
                      <a:pt x="551307" y="2462530"/>
                      <a:pt x="1231265" y="2462530"/>
                    </a:cubicBezTo>
                    <a:cubicBezTo>
                      <a:pt x="1911223" y="2462530"/>
                      <a:pt x="2462530" y="1911223"/>
                      <a:pt x="2462530" y="1231265"/>
                    </a:cubicBezTo>
                    <a:cubicBezTo>
                      <a:pt x="2462530" y="551307"/>
                      <a:pt x="1911223" y="0"/>
                      <a:pt x="1231265" y="0"/>
                    </a:cubicBezTo>
                    <a:close/>
                  </a:path>
                </a:pathLst>
              </a:custGeom>
              <a:blipFill>
                <a:blip r:embed="rId6">
                  <a:alphaModFix amt="90000"/>
                </a:blip>
                <a:stretch>
                  <a:fillRect l="0" t="-1165" r="2" b="-1175"/>
                </a:stretch>
              </a:blipFill>
            </p:spPr>
          </p:sp>
        </p:grpSp>
      </p:grpSp>
      <p:sp>
        <p:nvSpPr>
          <p:cNvPr name="TextBox 22" id="22"/>
          <p:cNvSpPr txBox="true"/>
          <p:nvPr/>
        </p:nvSpPr>
        <p:spPr>
          <a:xfrm rot="0">
            <a:off x="7521116" y="92176"/>
            <a:ext cx="3245768" cy="936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5"/>
              </a:lnSpc>
            </a:pPr>
            <a:r>
              <a:rPr lang="en-US" sz="5503" spc="-38">
                <a:solidFill>
                  <a:srgbClr val="1C3D5A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Conclusão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293481" y="5296471"/>
            <a:ext cx="15701039" cy="58674"/>
          </a:xfrm>
          <a:custGeom>
            <a:avLst/>
            <a:gdLst/>
            <a:ahLst/>
            <a:cxnLst/>
            <a:rect r="r" b="b" t="t" l="l"/>
            <a:pathLst>
              <a:path h="58674" w="15701039">
                <a:moveTo>
                  <a:pt x="0" y="0"/>
                </a:moveTo>
                <a:lnTo>
                  <a:pt x="15701038" y="0"/>
                </a:lnTo>
                <a:lnTo>
                  <a:pt x="15701038" y="58675"/>
                </a:lnTo>
                <a:lnTo>
                  <a:pt x="0" y="586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952940" y="1198559"/>
            <a:ext cx="3238119" cy="1887179"/>
          </a:xfrm>
          <a:custGeom>
            <a:avLst/>
            <a:gdLst/>
            <a:ahLst/>
            <a:cxnLst/>
            <a:rect r="r" b="b" t="t" l="l"/>
            <a:pathLst>
              <a:path h="1887179" w="3238119">
                <a:moveTo>
                  <a:pt x="0" y="0"/>
                </a:moveTo>
                <a:lnTo>
                  <a:pt x="3238119" y="0"/>
                </a:lnTo>
                <a:lnTo>
                  <a:pt x="3238119" y="1887179"/>
                </a:lnTo>
                <a:lnTo>
                  <a:pt x="0" y="18871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161986" y="6647621"/>
            <a:ext cx="3238243" cy="1887312"/>
          </a:xfrm>
          <a:custGeom>
            <a:avLst/>
            <a:gdLst/>
            <a:ahLst/>
            <a:cxnLst/>
            <a:rect r="r" b="b" t="t" l="l"/>
            <a:pathLst>
              <a:path h="1887312" w="3238243">
                <a:moveTo>
                  <a:pt x="0" y="0"/>
                </a:moveTo>
                <a:lnTo>
                  <a:pt x="3238243" y="0"/>
                </a:lnTo>
                <a:lnTo>
                  <a:pt x="3238243" y="1887312"/>
                </a:lnTo>
                <a:lnTo>
                  <a:pt x="0" y="1887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6336220" y="5447295"/>
            <a:ext cx="5615559" cy="903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20"/>
              </a:lnSpc>
            </a:pPr>
            <a:r>
              <a:rPr lang="en-US" sz="5300" spc="-37">
                <a:solidFill>
                  <a:srgbClr val="1C3D5A"/>
                </a:solidFill>
                <a:latin typeface="IBM Plex Sans"/>
                <a:ea typeface="IBM Plex Sans"/>
                <a:cs typeface="IBM Plex Sans"/>
                <a:sym typeface="IBM Plex Sans"/>
              </a:rPr>
              <a:t>Agradecimentos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353942" y="8287093"/>
            <a:ext cx="947014" cy="582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8"/>
              </a:lnSpc>
            </a:pPr>
            <a:r>
              <a:rPr lang="en-US" sz="3206">
                <a:solidFill>
                  <a:srgbClr val="1C3D5A"/>
                </a:solidFill>
                <a:latin typeface="Calibri (MS)"/>
                <a:ea typeface="Calibri (MS)"/>
                <a:cs typeface="Calibri (MS)"/>
                <a:sym typeface="Calibri (MS)"/>
              </a:rPr>
              <a:t>Texto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322063" y="7008685"/>
            <a:ext cx="2491226" cy="653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006" spc="-14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Fonte: Arial ou Calibri Tamanho ≥ 20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178434" y="2875626"/>
            <a:ext cx="946309" cy="582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sz="3204">
                <a:solidFill>
                  <a:srgbClr val="1C3D5A"/>
                </a:solidFill>
                <a:latin typeface="Calibri (MS)"/>
                <a:ea typeface="Calibri (MS)"/>
                <a:cs typeface="Calibri (MS)"/>
                <a:sym typeface="Calibri (MS)"/>
              </a:rPr>
              <a:t>Texto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-10800000">
            <a:off x="5006544" y="6374882"/>
            <a:ext cx="7763526" cy="493985"/>
          </a:xfrm>
          <a:custGeom>
            <a:avLst/>
            <a:gdLst/>
            <a:ahLst/>
            <a:cxnLst/>
            <a:rect r="r" b="b" t="t" l="l"/>
            <a:pathLst>
              <a:path h="493985" w="7763526">
                <a:moveTo>
                  <a:pt x="0" y="0"/>
                </a:moveTo>
                <a:lnTo>
                  <a:pt x="7763526" y="0"/>
                </a:lnTo>
                <a:lnTo>
                  <a:pt x="7763526" y="493985"/>
                </a:lnTo>
                <a:lnTo>
                  <a:pt x="0" y="4939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" r="0" b="2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3161986" y="1414863"/>
            <a:ext cx="2491226" cy="653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006" spc="-14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Fonte: Arial ou Calibri Tamanho ≥ 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DAGV6cP7F5U</dc:identifier>
  <dcterms:modified xsi:type="dcterms:W3CDTF">2011-08-01T06:04:30Z</dcterms:modified>
  <cp:revision>1</cp:revision>
  <dc:title>Modelo_Slides_Sessões.pdf</dc:title>
</cp:coreProperties>
</file>