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6A29D1-A058-ACBF-71E4-D39BC1C411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C8ADEEF-1328-A063-BAAB-ECD9C45B25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E1D04C6-6B2F-79E6-1DDE-BA9C15C97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EBAB-1DD2-471F-B2D0-736880FA9304}" type="datetimeFigureOut">
              <a:rPr lang="pt-BR" smtClean="0"/>
              <a:t>17/04/2023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1B83168-9B33-5C61-E995-0DD333E3C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C67B35F-A6D0-3385-FE05-21A40FC43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0FE57-0A43-4F5E-81A6-AFD4082796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7343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67C03B-C9C4-6E4D-B0B8-6F1239C71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3B71492-09EA-405F-6587-84C1D5968B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FC54011-C758-E16D-080E-DD2FED8E7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EBAB-1DD2-471F-B2D0-736880FA9304}" type="datetimeFigureOut">
              <a:rPr lang="pt-BR" smtClean="0"/>
              <a:t>17/04/2023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7AF0E8F-1E62-BC1D-3FA3-435349771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562FFCC-3296-1F73-9CC1-4851D5272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0FE57-0A43-4F5E-81A6-AFD4082796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0393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E5E24CC-0E56-78A9-BEBA-ABE401F794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805AE8D-DAF9-FB00-5A9D-696F1A6AB2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6A11323-5179-C5A8-B2CE-4E81EB548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EBAB-1DD2-471F-B2D0-736880FA9304}" type="datetimeFigureOut">
              <a:rPr lang="pt-BR" smtClean="0"/>
              <a:t>17/04/2023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7BAD491-3619-6532-3832-BE3F7533D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25A0D44-5E08-3461-7811-F546A191F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0FE57-0A43-4F5E-81A6-AFD4082796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7173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1787A7-326E-F66A-0B2B-01C5D0BF2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C70F48A-C283-53D9-4AC4-D517D0B670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DA588B-43A1-3110-E790-034606B40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EBAB-1DD2-471F-B2D0-736880FA9304}" type="datetimeFigureOut">
              <a:rPr lang="pt-BR" smtClean="0"/>
              <a:t>17/04/2023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99108C1-885C-2A96-3B9E-E585124F1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167570B-DD11-D6B2-EB95-7399C9C3A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0FE57-0A43-4F5E-81A6-AFD4082796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0029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1B58B0-65CF-15FF-A1F6-E9FFFD431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1B5463B-22C9-27C5-009B-A98B00DEC1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A19892B-B1F3-20A9-CE9C-A69122AEC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EBAB-1DD2-471F-B2D0-736880FA9304}" type="datetimeFigureOut">
              <a:rPr lang="pt-BR" smtClean="0"/>
              <a:t>17/04/2023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D924F95-87DE-7498-011B-B102140C2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E54B8FB-74C3-C407-92BA-73E208EE6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0FE57-0A43-4F5E-81A6-AFD4082796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6618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87B926-DC5D-3C30-3852-8A8CECE35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358A41D-966D-D48E-9249-E940630E10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39C03DA-EBEA-A7AA-C418-DBBD9A190E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3977DC8-9B29-F2F5-FAE8-E0B0D6BB9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EBAB-1DD2-471F-B2D0-736880FA9304}" type="datetimeFigureOut">
              <a:rPr lang="pt-BR" smtClean="0"/>
              <a:t>17/04/2023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692D5C8-7B64-D43B-412E-0C42D8670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8D0DE23-BC57-13F5-1BFC-D6D3D4720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0FE57-0A43-4F5E-81A6-AFD4082796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3709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B5BD02-AB5D-7DCE-9224-EC0E489B4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9558E6B-7FD9-181D-A6BC-7EE28BA449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175D708-F20C-6707-82E5-9FDC180D58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C215E86-DF33-924F-FA9B-C1BFA4362F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5D70FDC-46D0-050A-9FE0-5B8FA82331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EF98E5D4-8C80-CA66-EEF1-49D006C30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EBAB-1DD2-471F-B2D0-736880FA9304}" type="datetimeFigureOut">
              <a:rPr lang="pt-BR" smtClean="0"/>
              <a:t>17/04/2023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D02BB03F-2160-5200-A6C9-D66CF0E97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6F1815CB-673E-89E2-3457-5DEA67E27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0FE57-0A43-4F5E-81A6-AFD4082796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270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714CAA-A2F4-E944-D318-D3BBD76E1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6BD771A7-8D95-758C-739A-5C0642DC5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EBAB-1DD2-471F-B2D0-736880FA9304}" type="datetimeFigureOut">
              <a:rPr lang="pt-BR" smtClean="0"/>
              <a:t>17/04/2023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FBFCF66-4705-5841-D938-3F67F7779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367060D-84CE-626F-CB72-57A45E7BA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0FE57-0A43-4F5E-81A6-AFD4082796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1506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F8D4D33-54D2-E571-3789-39D2214FD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EBAB-1DD2-471F-B2D0-736880FA9304}" type="datetimeFigureOut">
              <a:rPr lang="pt-BR" smtClean="0"/>
              <a:t>17/04/2023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3D443C3-38EA-6AB1-7342-C20926989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39807A9-4C42-E04E-16CC-8515AB220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0FE57-0A43-4F5E-81A6-AFD4082796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7984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F6334C-092D-91BC-A7D9-A2B9C5B33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1710594-623F-4AD3-269B-D6501F629F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018D89D-4D5C-715E-FAE6-02290EEB4E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6F7BC11-84D4-19FA-4786-C5BB2C1ED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EBAB-1DD2-471F-B2D0-736880FA9304}" type="datetimeFigureOut">
              <a:rPr lang="pt-BR" smtClean="0"/>
              <a:t>17/04/2023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70A55D2-1835-EA0D-6BFE-AE31BBC28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96C38F6-D659-DF1B-3712-E55D39C04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0FE57-0A43-4F5E-81A6-AFD4082796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1820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5DF7C5-B118-597D-3114-AB416111D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3976C84-0657-16A0-2068-760FD49D97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49812A7-6662-2240-AEEB-6B9B261354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C4B413C-63CB-4BDF-5D0B-937942D08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EBAB-1DD2-471F-B2D0-736880FA9304}" type="datetimeFigureOut">
              <a:rPr lang="pt-BR" smtClean="0"/>
              <a:t>17/04/2023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7ACC080-5DB0-5787-FFC1-8D3A1932A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8FE4F88-66B6-B083-E0BC-09E41B5F6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0FE57-0A43-4F5E-81A6-AFD4082796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6408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7ADC8BA-A54D-289D-61CD-8465FF51D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8F4152F-0135-1D6B-6A51-82C0735140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02B1A02-2422-748F-0EA5-820B372F85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1EBAB-1DD2-471F-B2D0-736880FA9304}" type="datetimeFigureOut">
              <a:rPr lang="pt-BR" smtClean="0"/>
              <a:t>17/04/2023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7EE2A77-4653-B414-1D2D-2A22109E78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0356EAF-0211-A64D-2E23-E7FDD75616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0FE57-0A43-4F5E-81A6-AFD4082796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6408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2871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2">
            <a:extLst>
              <a:ext uri="{FF2B5EF4-FFF2-40B4-BE49-F238E27FC236}">
                <a16:creationId xmlns:a16="http://schemas.microsoft.com/office/drawing/2014/main" id="{3E456964-556B-B9BD-BE40-0F6C7260EBCA}"/>
              </a:ext>
            </a:extLst>
          </p:cNvPr>
          <p:cNvSpPr txBox="1">
            <a:spLocks/>
          </p:cNvSpPr>
          <p:nvPr/>
        </p:nvSpPr>
        <p:spPr>
          <a:xfrm>
            <a:off x="5673436" y="2209945"/>
            <a:ext cx="5680364" cy="121905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dirty="0">
                <a:solidFill>
                  <a:srgbClr val="002060"/>
                </a:solidFill>
              </a:rPr>
              <a:t>TÍTULO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4CED17-FEE7-30A7-9F73-A0769F2D3EBB}"/>
              </a:ext>
            </a:extLst>
          </p:cNvPr>
          <p:cNvSpPr txBox="1">
            <a:spLocks/>
          </p:cNvSpPr>
          <p:nvPr/>
        </p:nvSpPr>
        <p:spPr>
          <a:xfrm>
            <a:off x="5673436" y="3531683"/>
            <a:ext cx="5680364" cy="121905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>
                <a:solidFill>
                  <a:srgbClr val="002060"/>
                </a:solidFill>
              </a:rPr>
              <a:t>Autores</a:t>
            </a:r>
            <a:endParaRPr lang="pt-B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929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EACABBB0-B6F0-1D81-EE6A-2341D2D71CB3}"/>
              </a:ext>
            </a:extLst>
          </p:cNvPr>
          <p:cNvSpPr txBox="1">
            <a:spLocks/>
          </p:cNvSpPr>
          <p:nvPr/>
        </p:nvSpPr>
        <p:spPr>
          <a:xfrm>
            <a:off x="838200" y="2103438"/>
            <a:ext cx="10515600" cy="6833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4B459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>
                <a:solidFill>
                  <a:srgbClr val="002060"/>
                </a:solidFill>
                <a:latin typeface="+mn-lt"/>
              </a:rPr>
              <a:t>INTRODUÇÃO</a:t>
            </a:r>
          </a:p>
        </p:txBody>
      </p:sp>
    </p:spTree>
    <p:extLst>
      <p:ext uri="{BB962C8B-B14F-4D97-AF65-F5344CB8AC3E}">
        <p14:creationId xmlns:p14="http://schemas.microsoft.com/office/powerpoint/2010/main" val="2200822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79051D-863F-5349-890D-22AFA0265D9A}"/>
              </a:ext>
            </a:extLst>
          </p:cNvPr>
          <p:cNvSpPr txBox="1">
            <a:spLocks/>
          </p:cNvSpPr>
          <p:nvPr/>
        </p:nvSpPr>
        <p:spPr>
          <a:xfrm>
            <a:off x="838200" y="2103438"/>
            <a:ext cx="10515600" cy="61073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4B459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>
                <a:solidFill>
                  <a:srgbClr val="002060"/>
                </a:solidFill>
                <a:latin typeface="+mn-lt"/>
              </a:rPr>
              <a:t>METODOLOGIA</a:t>
            </a:r>
          </a:p>
        </p:txBody>
      </p:sp>
    </p:spTree>
    <p:extLst>
      <p:ext uri="{BB962C8B-B14F-4D97-AF65-F5344CB8AC3E}">
        <p14:creationId xmlns:p14="http://schemas.microsoft.com/office/powerpoint/2010/main" val="2601099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F14252E6-9744-E439-8B76-643B81A0ADA2}"/>
              </a:ext>
            </a:extLst>
          </p:cNvPr>
          <p:cNvSpPr txBox="1">
            <a:spLocks/>
          </p:cNvSpPr>
          <p:nvPr/>
        </p:nvSpPr>
        <p:spPr>
          <a:xfrm>
            <a:off x="838200" y="2103438"/>
            <a:ext cx="10515600" cy="6978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4B459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>
                <a:solidFill>
                  <a:srgbClr val="002060"/>
                </a:solidFill>
                <a:latin typeface="+mn-lt"/>
              </a:rPr>
              <a:t>FUNDAMENTAÇÃO TEÓRICA</a:t>
            </a:r>
          </a:p>
        </p:txBody>
      </p:sp>
    </p:spTree>
    <p:extLst>
      <p:ext uri="{BB962C8B-B14F-4D97-AF65-F5344CB8AC3E}">
        <p14:creationId xmlns:p14="http://schemas.microsoft.com/office/powerpoint/2010/main" val="3024623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28F814-903C-E61F-575D-934AAB879745}"/>
              </a:ext>
            </a:extLst>
          </p:cNvPr>
          <p:cNvSpPr txBox="1">
            <a:spLocks/>
          </p:cNvSpPr>
          <p:nvPr/>
        </p:nvSpPr>
        <p:spPr>
          <a:xfrm>
            <a:off x="838200" y="2103437"/>
            <a:ext cx="10515600" cy="65427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4B459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>
                <a:solidFill>
                  <a:srgbClr val="002060"/>
                </a:solidFill>
                <a:latin typeface="+mn-lt"/>
              </a:rPr>
              <a:t>CONSIDERAÇÕES FINAIS</a:t>
            </a:r>
          </a:p>
        </p:txBody>
      </p:sp>
    </p:spTree>
    <p:extLst>
      <p:ext uri="{BB962C8B-B14F-4D97-AF65-F5344CB8AC3E}">
        <p14:creationId xmlns:p14="http://schemas.microsoft.com/office/powerpoint/2010/main" val="1145961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C770139C-DCA5-CCDD-8391-B1B6C5C386BF}"/>
              </a:ext>
            </a:extLst>
          </p:cNvPr>
          <p:cNvSpPr txBox="1">
            <a:spLocks/>
          </p:cNvSpPr>
          <p:nvPr/>
        </p:nvSpPr>
        <p:spPr>
          <a:xfrm>
            <a:off x="838200" y="2103438"/>
            <a:ext cx="10515600" cy="5962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4B459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>
                <a:solidFill>
                  <a:srgbClr val="002060"/>
                </a:solidFill>
                <a:latin typeface="+mn-lt"/>
              </a:rPr>
              <a:t>REFERÊNCIAS</a:t>
            </a:r>
          </a:p>
        </p:txBody>
      </p:sp>
    </p:spTree>
    <p:extLst>
      <p:ext uri="{BB962C8B-B14F-4D97-AF65-F5344CB8AC3E}">
        <p14:creationId xmlns:p14="http://schemas.microsoft.com/office/powerpoint/2010/main" val="1300922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C770139C-DCA5-CCDD-8391-B1B6C5C386BF}"/>
              </a:ext>
            </a:extLst>
          </p:cNvPr>
          <p:cNvSpPr txBox="1">
            <a:spLocks/>
          </p:cNvSpPr>
          <p:nvPr/>
        </p:nvSpPr>
        <p:spPr>
          <a:xfrm>
            <a:off x="838200" y="2103438"/>
            <a:ext cx="10515600" cy="5962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4B459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>
                <a:solidFill>
                  <a:srgbClr val="002060"/>
                </a:solidFill>
                <a:latin typeface="+mn-lt"/>
              </a:rPr>
              <a:t>AGRADECIMENTOS</a:t>
            </a:r>
          </a:p>
        </p:txBody>
      </p:sp>
      <p:cxnSp>
        <p:nvCxnSpPr>
          <p:cNvPr id="2" name="Google Shape;185;p8">
            <a:extLst>
              <a:ext uri="{FF2B5EF4-FFF2-40B4-BE49-F238E27FC236}">
                <a16:creationId xmlns:a16="http://schemas.microsoft.com/office/drawing/2014/main" id="{C05C33E4-4386-14D1-24C2-184D3E59605A}"/>
              </a:ext>
            </a:extLst>
          </p:cNvPr>
          <p:cNvCxnSpPr/>
          <p:nvPr/>
        </p:nvCxnSpPr>
        <p:spPr>
          <a:xfrm>
            <a:off x="3379178" y="6247986"/>
            <a:ext cx="5985000" cy="0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" name="Google Shape;188;p8">
            <a:extLst>
              <a:ext uri="{FF2B5EF4-FFF2-40B4-BE49-F238E27FC236}">
                <a16:creationId xmlns:a16="http://schemas.microsoft.com/office/drawing/2014/main" id="{754489B9-ED0A-AC2A-DEA3-50F7028A30DE}"/>
              </a:ext>
            </a:extLst>
          </p:cNvPr>
          <p:cNvSpPr/>
          <p:nvPr/>
        </p:nvSpPr>
        <p:spPr>
          <a:xfrm>
            <a:off x="3379178" y="4269015"/>
            <a:ext cx="5998268" cy="19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b" anchorCtr="0">
            <a:norm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0" i="0" u="none" strike="noStrike" cap="none" dirty="0">
                <a:solidFill>
                  <a:schemeClr val="tx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AUTOR 1</a:t>
            </a:r>
            <a:br>
              <a:rPr lang="pt-BR" sz="1800" b="0" i="0" u="none" strike="noStrike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</a:b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E</a:t>
            </a:r>
            <a:r>
              <a:rPr lang="pt-BR" b="0" i="0" u="none" strike="noStrike" cap="none" dirty="0"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-mail</a:t>
            </a:r>
            <a:endParaRPr lang="pt-BR" b="0" i="0" u="none" strike="noStrike" cap="none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pt-BR" sz="2400" b="0" i="0" u="none" strike="noStrike" cap="none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0" i="0" u="none" strike="noStrike" cap="none" dirty="0">
                <a:solidFill>
                  <a:schemeClr val="tx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AUTOR 2</a:t>
            </a:r>
          </a:p>
          <a:p>
            <a:pPr lvl="0" algn="ctr">
              <a:lnSpc>
                <a:spcPct val="85000"/>
              </a:lnSpc>
            </a:pPr>
            <a:r>
              <a:rPr lang="pt-BR" b="0" i="0" u="none" strike="noStrike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E-mail</a:t>
            </a:r>
            <a:endParaRPr b="0" i="0" u="none" strike="noStrike" cap="none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152274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17</Words>
  <Application>Microsoft Office PowerPoint</Application>
  <PresentationFormat>Widescreen</PresentationFormat>
  <Paragraphs>12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ACER</dc:creator>
  <cp:lastModifiedBy>ACER</cp:lastModifiedBy>
  <cp:revision>1</cp:revision>
  <dcterms:created xsi:type="dcterms:W3CDTF">2023-04-18T02:11:58Z</dcterms:created>
  <dcterms:modified xsi:type="dcterms:W3CDTF">2023-04-18T02:21:17Z</dcterms:modified>
</cp:coreProperties>
</file>