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7"/>
    <p:sldId id="257" r:id="rId38"/>
    <p:sldId id="258" r:id="rId39"/>
    <p:sldId id="259" r:id="rId40"/>
    <p:sldId id="260" r:id="rId41"/>
    <p:sldId id="261" r:id="rId42"/>
    <p:sldId id="262" r:id="rId4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ernoru" charset="1" panose="00000A00000000000000"/>
      <p:regular r:id="rId10"/>
    </p:embeddedFont>
    <p:embeddedFont>
      <p:font typeface="Rustic Printed" charset="1" panose="00000000000000000000"/>
      <p:regular r:id="rId11"/>
    </p:embeddedFont>
    <p:embeddedFont>
      <p:font typeface="Times New Roman" charset="1" panose="02030502070405020303"/>
      <p:regular r:id="rId12"/>
    </p:embeddedFont>
    <p:embeddedFont>
      <p:font typeface="Times New Roman Bold" charset="1" panose="02030802070405020303"/>
      <p:regular r:id="rId13"/>
    </p:embeddedFont>
    <p:embeddedFont>
      <p:font typeface="Times New Roman Italics" charset="1" panose="02030502070405090303"/>
      <p:regular r:id="rId14"/>
    </p:embeddedFont>
    <p:embeddedFont>
      <p:font typeface="Times New Roman Bold Italics" charset="1" panose="02030802070405090303"/>
      <p:regular r:id="rId15"/>
    </p:embeddedFont>
    <p:embeddedFont>
      <p:font typeface="Times New Roman Medium" charset="1" panose="02030502070405020303"/>
      <p:regular r:id="rId16"/>
    </p:embeddedFont>
    <p:embeddedFont>
      <p:font typeface="Times New Roman Medium Italics" charset="1" panose="02030502070405090303"/>
      <p:regular r:id="rId17"/>
    </p:embeddedFont>
    <p:embeddedFont>
      <p:font typeface="Times New Roman Semi-Bold" charset="1" panose="02030702070405020303"/>
      <p:regular r:id="rId18"/>
    </p:embeddedFont>
    <p:embeddedFont>
      <p:font typeface="Times New Roman Semi-Bold Italics" charset="1" panose="02030702070405090303"/>
      <p:regular r:id="rId19"/>
    </p:embeddedFont>
    <p:embeddedFont>
      <p:font typeface="Times New Roman Ultra-Bold" charset="1" panose="02030902070405020303"/>
      <p:regular r:id="rId20"/>
    </p:embeddedFont>
    <p:embeddedFont>
      <p:font typeface="Emmali" charset="1" panose="00000000000000000000"/>
      <p:regular r:id="rId21"/>
    </p:embeddedFont>
    <p:embeddedFont>
      <p:font typeface="Emmali Bold" charset="1" panose="00000000000000000000"/>
      <p:regular r:id="rId22"/>
    </p:embeddedFont>
    <p:embeddedFont>
      <p:font typeface="Emmali Italics" charset="1" panose="00000000000000000000"/>
      <p:regular r:id="rId23"/>
    </p:embeddedFont>
    <p:embeddedFont>
      <p:font typeface="Emmali Bold Italics" charset="1" panose="00000000000000000000"/>
      <p:regular r:id="rId24"/>
    </p:embeddedFont>
    <p:embeddedFont>
      <p:font typeface="Emmali Thin" charset="1" panose="00000000000000000000"/>
      <p:regular r:id="rId25"/>
    </p:embeddedFont>
    <p:embeddedFont>
      <p:font typeface="Emmali Thin Italics" charset="1" panose="00000000000000000000"/>
      <p:regular r:id="rId26"/>
    </p:embeddedFont>
    <p:embeddedFont>
      <p:font typeface="Emmali Light" charset="1" panose="00000000000000000000"/>
      <p:regular r:id="rId27"/>
    </p:embeddedFont>
    <p:embeddedFont>
      <p:font typeface="Emmali Light Italics" charset="1" panose="00000000000000000000"/>
      <p:regular r:id="rId28"/>
    </p:embeddedFont>
    <p:embeddedFont>
      <p:font typeface="Emmali Medium" charset="1" panose="00000000000000000000"/>
      <p:regular r:id="rId29"/>
    </p:embeddedFont>
    <p:embeddedFont>
      <p:font typeface="Emmali Medium Italics" charset="1" panose="00000000000000000000"/>
      <p:regular r:id="rId30"/>
    </p:embeddedFont>
    <p:embeddedFont>
      <p:font typeface="Emmali Semi-Bold" charset="1" panose="00000000000000000000"/>
      <p:regular r:id="rId31"/>
    </p:embeddedFont>
    <p:embeddedFont>
      <p:font typeface="Emmali Semi-Bold Italics" charset="1" panose="00000000000000000000"/>
      <p:regular r:id="rId32"/>
    </p:embeddedFont>
    <p:embeddedFont>
      <p:font typeface="Emmali Ultra-Bold" charset="1" panose="00000000000000000000"/>
      <p:regular r:id="rId33"/>
    </p:embeddedFont>
    <p:embeddedFont>
      <p:font typeface="Emmali Ultra-Bold Italics" charset="1" panose="00000000000000000000"/>
      <p:regular r:id="rId34"/>
    </p:embeddedFont>
    <p:embeddedFont>
      <p:font typeface="Emmali Heavy" charset="1" panose="00000000000000000000"/>
      <p:regular r:id="rId35"/>
    </p:embeddedFont>
    <p:embeddedFont>
      <p:font typeface="Emmali Heavy Italics" charset="1" panose="0000000000000000000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slides/slide1.xml" Type="http://schemas.openxmlformats.org/officeDocument/2006/relationships/slide"/><Relationship Id="rId38" Target="slides/slide2.xml" Type="http://schemas.openxmlformats.org/officeDocument/2006/relationships/slide"/><Relationship Id="rId39" Target="slides/slide3.xml" Type="http://schemas.openxmlformats.org/officeDocument/2006/relationships/slide"/><Relationship Id="rId4" Target="theme/theme1.xml" Type="http://schemas.openxmlformats.org/officeDocument/2006/relationships/theme"/><Relationship Id="rId40" Target="slides/slide4.xml" Type="http://schemas.openxmlformats.org/officeDocument/2006/relationships/slide"/><Relationship Id="rId41" Target="slides/slide5.xml" Type="http://schemas.openxmlformats.org/officeDocument/2006/relationships/slide"/><Relationship Id="rId42" Target="slides/slide6.xml" Type="http://schemas.openxmlformats.org/officeDocument/2006/relationships/slide"/><Relationship Id="rId43" Target="slides/slide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3.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3.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3.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3.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2099596">
            <a:off x="11053386" y="800378"/>
            <a:ext cx="10805081" cy="14203311"/>
            <a:chOff x="0" y="0"/>
            <a:chExt cx="2845783" cy="3740790"/>
          </a:xfrm>
        </p:grpSpPr>
        <p:sp>
          <p:nvSpPr>
            <p:cNvPr name="Freeform 3" id="3"/>
            <p:cNvSpPr/>
            <p:nvPr/>
          </p:nvSpPr>
          <p:spPr>
            <a:xfrm flipH="false" flipV="false" rot="0">
              <a:off x="0" y="0"/>
              <a:ext cx="2845783" cy="3740789"/>
            </a:xfrm>
            <a:custGeom>
              <a:avLst/>
              <a:gdLst/>
              <a:ahLst/>
              <a:cxnLst/>
              <a:rect r="r" b="b" t="t" l="l"/>
              <a:pathLst>
                <a:path h="3740789" w="2845783">
                  <a:moveTo>
                    <a:pt x="203200" y="0"/>
                  </a:moveTo>
                  <a:lnTo>
                    <a:pt x="2845783" y="0"/>
                  </a:lnTo>
                  <a:lnTo>
                    <a:pt x="2642583" y="3740789"/>
                  </a:lnTo>
                  <a:lnTo>
                    <a:pt x="0" y="3740789"/>
                  </a:lnTo>
                  <a:lnTo>
                    <a:pt x="203200" y="0"/>
                  </a:lnTo>
                  <a:close/>
                </a:path>
              </a:pathLst>
            </a:custGeom>
            <a:solidFill>
              <a:srgbClr val="44B14B"/>
            </a:solidFill>
          </p:spPr>
        </p:sp>
        <p:sp>
          <p:nvSpPr>
            <p:cNvPr name="TextBox 4" id="4"/>
            <p:cNvSpPr txBox="true"/>
            <p:nvPr/>
          </p:nvSpPr>
          <p:spPr>
            <a:xfrm>
              <a:off x="101600" y="-47625"/>
              <a:ext cx="609600" cy="6572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3463005"/>
            <a:ext cx="18288000" cy="3086100"/>
            <a:chOff x="0" y="0"/>
            <a:chExt cx="4816593" cy="812800"/>
          </a:xfrm>
        </p:grpSpPr>
        <p:sp>
          <p:nvSpPr>
            <p:cNvPr name="Freeform 6" id="6"/>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91CD94"/>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3041705">
            <a:off x="15627427" y="-3042205"/>
            <a:ext cx="3086100" cy="8056393"/>
            <a:chOff x="0" y="0"/>
            <a:chExt cx="812800" cy="2121848"/>
          </a:xfrm>
        </p:grpSpPr>
        <p:sp>
          <p:nvSpPr>
            <p:cNvPr name="Freeform 9" id="9"/>
            <p:cNvSpPr/>
            <p:nvPr/>
          </p:nvSpPr>
          <p:spPr>
            <a:xfrm flipH="false" flipV="false" rot="0">
              <a:off x="0" y="0"/>
              <a:ext cx="812800" cy="2121848"/>
            </a:xfrm>
            <a:custGeom>
              <a:avLst/>
              <a:gdLst/>
              <a:ahLst/>
              <a:cxnLst/>
              <a:rect r="r" b="b" t="t" l="l"/>
              <a:pathLst>
                <a:path h="2121848" w="812800">
                  <a:moveTo>
                    <a:pt x="0" y="0"/>
                  </a:moveTo>
                  <a:lnTo>
                    <a:pt x="812800" y="0"/>
                  </a:lnTo>
                  <a:lnTo>
                    <a:pt x="812800" y="2121848"/>
                  </a:lnTo>
                  <a:lnTo>
                    <a:pt x="0" y="2121848"/>
                  </a:lnTo>
                  <a:close/>
                </a:path>
              </a:pathLst>
            </a:custGeom>
            <a:solidFill>
              <a:srgbClr val="044700"/>
            </a:solidFill>
          </p:spPr>
        </p:sp>
        <p:sp>
          <p:nvSpPr>
            <p:cNvPr name="TextBox 10" id="10"/>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3041705">
            <a:off x="15779827" y="-2889805"/>
            <a:ext cx="3086100" cy="8056393"/>
            <a:chOff x="0" y="0"/>
            <a:chExt cx="812800" cy="2121848"/>
          </a:xfrm>
        </p:grpSpPr>
        <p:sp>
          <p:nvSpPr>
            <p:cNvPr name="Freeform 12" id="12"/>
            <p:cNvSpPr/>
            <p:nvPr/>
          </p:nvSpPr>
          <p:spPr>
            <a:xfrm flipH="false" flipV="false" rot="0">
              <a:off x="0" y="0"/>
              <a:ext cx="812800" cy="2121848"/>
            </a:xfrm>
            <a:custGeom>
              <a:avLst/>
              <a:gdLst/>
              <a:ahLst/>
              <a:cxnLst/>
              <a:rect r="r" b="b" t="t" l="l"/>
              <a:pathLst>
                <a:path h="2121848" w="812800">
                  <a:moveTo>
                    <a:pt x="0" y="0"/>
                  </a:moveTo>
                  <a:lnTo>
                    <a:pt x="812800" y="0"/>
                  </a:lnTo>
                  <a:lnTo>
                    <a:pt x="812800" y="2121848"/>
                  </a:lnTo>
                  <a:lnTo>
                    <a:pt x="0" y="2121848"/>
                  </a:lnTo>
                  <a:close/>
                </a:path>
              </a:pathLst>
            </a:custGeom>
            <a:solidFill>
              <a:srgbClr val="FF8211"/>
            </a:solidFill>
          </p:spPr>
        </p:sp>
        <p:sp>
          <p:nvSpPr>
            <p:cNvPr name="TextBox 13" id="13"/>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8093475" y="6960056"/>
            <a:ext cx="2713702" cy="1485135"/>
          </a:xfrm>
          <a:custGeom>
            <a:avLst/>
            <a:gdLst/>
            <a:ahLst/>
            <a:cxnLst/>
            <a:rect r="r" b="b" t="t" l="l"/>
            <a:pathLst>
              <a:path h="1485135" w="2713702">
                <a:moveTo>
                  <a:pt x="0" y="0"/>
                </a:moveTo>
                <a:lnTo>
                  <a:pt x="2713702" y="0"/>
                </a:lnTo>
                <a:lnTo>
                  <a:pt x="2713702" y="1485135"/>
                </a:lnTo>
                <a:lnTo>
                  <a:pt x="0" y="14851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3608556" y="0"/>
            <a:ext cx="8969837" cy="3386922"/>
          </a:xfrm>
          <a:custGeom>
            <a:avLst/>
            <a:gdLst/>
            <a:ahLst/>
            <a:cxnLst/>
            <a:rect r="r" b="b" t="t" l="l"/>
            <a:pathLst>
              <a:path h="3386922" w="8969837">
                <a:moveTo>
                  <a:pt x="0" y="0"/>
                </a:moveTo>
                <a:lnTo>
                  <a:pt x="8969837" y="0"/>
                </a:lnTo>
                <a:lnTo>
                  <a:pt x="8969837" y="3386922"/>
                </a:lnTo>
                <a:lnTo>
                  <a:pt x="0" y="3386922"/>
                </a:lnTo>
                <a:lnTo>
                  <a:pt x="0" y="0"/>
                </a:lnTo>
                <a:close/>
              </a:path>
            </a:pathLst>
          </a:custGeom>
          <a:blipFill>
            <a:blip r:embed="rId4"/>
            <a:stretch>
              <a:fillRect l="0" t="-85286" r="0" b="-79551"/>
            </a:stretch>
          </a:blipFill>
        </p:spPr>
      </p:sp>
      <p:sp>
        <p:nvSpPr>
          <p:cNvPr name="TextBox 16" id="16"/>
          <p:cNvSpPr txBox="true"/>
          <p:nvPr/>
        </p:nvSpPr>
        <p:spPr>
          <a:xfrm rot="0">
            <a:off x="1366743" y="4126501"/>
            <a:ext cx="16167166" cy="1362660"/>
          </a:xfrm>
          <a:prstGeom prst="rect">
            <a:avLst/>
          </a:prstGeom>
        </p:spPr>
        <p:txBody>
          <a:bodyPr anchor="t" rtlCol="false" tIns="0" lIns="0" bIns="0" rIns="0">
            <a:spAutoFit/>
          </a:bodyPr>
          <a:lstStyle/>
          <a:p>
            <a:pPr algn="ctr">
              <a:lnSpc>
                <a:spcPts val="9473"/>
              </a:lnSpc>
            </a:pPr>
            <a:r>
              <a:rPr lang="en-US" sz="7960" spc="111">
                <a:solidFill>
                  <a:srgbClr val="000000"/>
                </a:solidFill>
                <a:latin typeface="Times New Roman Bold"/>
              </a:rPr>
              <a:t>TÍTULO DO TRABALHO</a:t>
            </a:r>
          </a:p>
        </p:txBody>
      </p:sp>
      <p:sp>
        <p:nvSpPr>
          <p:cNvPr name="TextBox 17" id="17"/>
          <p:cNvSpPr txBox="true"/>
          <p:nvPr/>
        </p:nvSpPr>
        <p:spPr>
          <a:xfrm rot="0">
            <a:off x="1028700" y="6882480"/>
            <a:ext cx="4524437" cy="1238629"/>
          </a:xfrm>
          <a:prstGeom prst="rect">
            <a:avLst/>
          </a:prstGeom>
        </p:spPr>
        <p:txBody>
          <a:bodyPr anchor="t" rtlCol="false" tIns="0" lIns="0" bIns="0" rIns="0">
            <a:spAutoFit/>
          </a:bodyPr>
          <a:lstStyle/>
          <a:p>
            <a:pPr>
              <a:lnSpc>
                <a:spcPts val="4704"/>
              </a:lnSpc>
              <a:spcBef>
                <a:spcPct val="0"/>
              </a:spcBef>
            </a:pPr>
            <a:r>
              <a:rPr lang="en-US" sz="3360">
                <a:solidFill>
                  <a:srgbClr val="000000"/>
                </a:solidFill>
                <a:latin typeface="Times New Roman"/>
              </a:rPr>
              <a:t>Nome completo dos autores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8100000">
            <a:off x="13028982" y="-466689"/>
            <a:ext cx="7645829" cy="6227875"/>
          </a:xfrm>
          <a:custGeom>
            <a:avLst/>
            <a:gdLst/>
            <a:ahLst/>
            <a:cxnLst/>
            <a:rect r="r" b="b" t="t" l="l"/>
            <a:pathLst>
              <a:path h="6227875" w="7645829">
                <a:moveTo>
                  <a:pt x="0" y="0"/>
                </a:moveTo>
                <a:lnTo>
                  <a:pt x="7645829" y="0"/>
                </a:lnTo>
                <a:lnTo>
                  <a:pt x="7645829" y="6227875"/>
                </a:lnTo>
                <a:lnTo>
                  <a:pt x="0" y="62278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0800000">
            <a:off x="-276971" y="287018"/>
            <a:ext cx="18564971" cy="1606985"/>
            <a:chOff x="0" y="0"/>
            <a:chExt cx="4889540" cy="423239"/>
          </a:xfrm>
        </p:grpSpPr>
        <p:sp>
          <p:nvSpPr>
            <p:cNvPr name="Freeform 4" id="4"/>
            <p:cNvSpPr/>
            <p:nvPr/>
          </p:nvSpPr>
          <p:spPr>
            <a:xfrm flipH="false" flipV="false" rot="0">
              <a:off x="0" y="0"/>
              <a:ext cx="4889540" cy="423239"/>
            </a:xfrm>
            <a:custGeom>
              <a:avLst/>
              <a:gdLst/>
              <a:ahLst/>
              <a:cxnLst/>
              <a:rect r="r" b="b" t="t" l="l"/>
              <a:pathLst>
                <a:path h="423239" w="4889540">
                  <a:moveTo>
                    <a:pt x="0" y="0"/>
                  </a:moveTo>
                  <a:lnTo>
                    <a:pt x="4889540" y="0"/>
                  </a:lnTo>
                  <a:lnTo>
                    <a:pt x="4889540" y="423239"/>
                  </a:lnTo>
                  <a:lnTo>
                    <a:pt x="0" y="423239"/>
                  </a:lnTo>
                  <a:close/>
                </a:path>
              </a:pathLst>
            </a:custGeom>
            <a:solidFill>
              <a:srgbClr val="44B14B"/>
            </a:solidFill>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671790" y="254539"/>
            <a:ext cx="8115300" cy="1500493"/>
          </a:xfrm>
          <a:prstGeom prst="rect">
            <a:avLst/>
          </a:prstGeom>
        </p:spPr>
        <p:txBody>
          <a:bodyPr anchor="t" rtlCol="false" tIns="0" lIns="0" bIns="0" rIns="0">
            <a:spAutoFit/>
          </a:bodyPr>
          <a:lstStyle/>
          <a:p>
            <a:pPr>
              <a:lnSpc>
                <a:spcPts val="11039"/>
              </a:lnSpc>
            </a:pPr>
            <a:r>
              <a:rPr lang="en-US" sz="7885">
                <a:solidFill>
                  <a:srgbClr val="FFFFFF"/>
                </a:solidFill>
                <a:latin typeface="Times New Roman"/>
              </a:rPr>
              <a:t>INTRODUÇÃO</a:t>
            </a:r>
          </a:p>
        </p:txBody>
      </p:sp>
      <p:sp>
        <p:nvSpPr>
          <p:cNvPr name="TextBox 7" id="7"/>
          <p:cNvSpPr txBox="true"/>
          <p:nvPr/>
        </p:nvSpPr>
        <p:spPr>
          <a:xfrm rot="0">
            <a:off x="1028700" y="2513899"/>
            <a:ext cx="13895062" cy="2954347"/>
          </a:xfrm>
          <a:prstGeom prst="rect">
            <a:avLst/>
          </a:prstGeom>
        </p:spPr>
        <p:txBody>
          <a:bodyPr anchor="t" rtlCol="false" tIns="0" lIns="0" bIns="0" rIns="0">
            <a:spAutoFit/>
          </a:bodyPr>
          <a:lstStyle/>
          <a:p>
            <a:pPr>
              <a:lnSpc>
                <a:spcPts val="4636"/>
              </a:lnSpc>
            </a:pPr>
            <a:r>
              <a:rPr lang="en-US" sz="3312">
                <a:solidFill>
                  <a:srgbClr val="044700"/>
                </a:solidFill>
                <a:latin typeface="Times New Roman"/>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p:txBody>
      </p:sp>
      <p:sp>
        <p:nvSpPr>
          <p:cNvPr name="Freeform 8" id="8"/>
          <p:cNvSpPr/>
          <p:nvPr/>
        </p:nvSpPr>
        <p:spPr>
          <a:xfrm flipH="false" flipV="false" rot="0">
            <a:off x="7533688" y="9051570"/>
            <a:ext cx="2506805" cy="946545"/>
          </a:xfrm>
          <a:custGeom>
            <a:avLst/>
            <a:gdLst/>
            <a:ahLst/>
            <a:cxnLst/>
            <a:rect r="r" b="b" t="t" l="l"/>
            <a:pathLst>
              <a:path h="946545" w="2506805">
                <a:moveTo>
                  <a:pt x="0" y="0"/>
                </a:moveTo>
                <a:lnTo>
                  <a:pt x="2506805" y="0"/>
                </a:lnTo>
                <a:lnTo>
                  <a:pt x="2506805" y="946545"/>
                </a:lnTo>
                <a:lnTo>
                  <a:pt x="0" y="946545"/>
                </a:lnTo>
                <a:lnTo>
                  <a:pt x="0" y="0"/>
                </a:lnTo>
                <a:close/>
              </a:path>
            </a:pathLst>
          </a:custGeom>
          <a:blipFill>
            <a:blip r:embed="rId4"/>
            <a:stretch>
              <a:fillRect l="0" t="-85286" r="0" b="-79551"/>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8100000">
            <a:off x="13028982" y="-466689"/>
            <a:ext cx="7645829" cy="6227875"/>
          </a:xfrm>
          <a:custGeom>
            <a:avLst/>
            <a:gdLst/>
            <a:ahLst/>
            <a:cxnLst/>
            <a:rect r="r" b="b" t="t" l="l"/>
            <a:pathLst>
              <a:path h="6227875" w="7645829">
                <a:moveTo>
                  <a:pt x="0" y="0"/>
                </a:moveTo>
                <a:lnTo>
                  <a:pt x="7645829" y="0"/>
                </a:lnTo>
                <a:lnTo>
                  <a:pt x="7645829" y="6227875"/>
                </a:lnTo>
                <a:lnTo>
                  <a:pt x="0" y="62278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0800000">
            <a:off x="-276971" y="287018"/>
            <a:ext cx="18564971" cy="1606985"/>
            <a:chOff x="0" y="0"/>
            <a:chExt cx="4889540" cy="423239"/>
          </a:xfrm>
        </p:grpSpPr>
        <p:sp>
          <p:nvSpPr>
            <p:cNvPr name="Freeform 4" id="4"/>
            <p:cNvSpPr/>
            <p:nvPr/>
          </p:nvSpPr>
          <p:spPr>
            <a:xfrm flipH="false" flipV="false" rot="0">
              <a:off x="0" y="0"/>
              <a:ext cx="4889540" cy="423239"/>
            </a:xfrm>
            <a:custGeom>
              <a:avLst/>
              <a:gdLst/>
              <a:ahLst/>
              <a:cxnLst/>
              <a:rect r="r" b="b" t="t" l="l"/>
              <a:pathLst>
                <a:path h="423239" w="4889540">
                  <a:moveTo>
                    <a:pt x="0" y="0"/>
                  </a:moveTo>
                  <a:lnTo>
                    <a:pt x="4889540" y="0"/>
                  </a:lnTo>
                  <a:lnTo>
                    <a:pt x="4889540" y="423239"/>
                  </a:lnTo>
                  <a:lnTo>
                    <a:pt x="0" y="423239"/>
                  </a:lnTo>
                  <a:close/>
                </a:path>
              </a:pathLst>
            </a:custGeom>
            <a:solidFill>
              <a:srgbClr val="44B14B"/>
            </a:solidFill>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671790" y="254539"/>
            <a:ext cx="8115300" cy="1500493"/>
          </a:xfrm>
          <a:prstGeom prst="rect">
            <a:avLst/>
          </a:prstGeom>
        </p:spPr>
        <p:txBody>
          <a:bodyPr anchor="t" rtlCol="false" tIns="0" lIns="0" bIns="0" rIns="0">
            <a:spAutoFit/>
          </a:bodyPr>
          <a:lstStyle/>
          <a:p>
            <a:pPr>
              <a:lnSpc>
                <a:spcPts val="11039"/>
              </a:lnSpc>
            </a:pPr>
            <a:r>
              <a:rPr lang="en-US" sz="7885">
                <a:solidFill>
                  <a:srgbClr val="FFFFFF"/>
                </a:solidFill>
                <a:latin typeface="Times New Roman"/>
              </a:rPr>
              <a:t>OBJETIVO</a:t>
            </a:r>
          </a:p>
        </p:txBody>
      </p:sp>
      <p:sp>
        <p:nvSpPr>
          <p:cNvPr name="TextBox 7" id="7"/>
          <p:cNvSpPr txBox="true"/>
          <p:nvPr/>
        </p:nvSpPr>
        <p:spPr>
          <a:xfrm rot="0">
            <a:off x="1028700" y="2513899"/>
            <a:ext cx="13895062" cy="2954347"/>
          </a:xfrm>
          <a:prstGeom prst="rect">
            <a:avLst/>
          </a:prstGeom>
        </p:spPr>
        <p:txBody>
          <a:bodyPr anchor="t" rtlCol="false" tIns="0" lIns="0" bIns="0" rIns="0">
            <a:spAutoFit/>
          </a:bodyPr>
          <a:lstStyle/>
          <a:p>
            <a:pPr>
              <a:lnSpc>
                <a:spcPts val="4636"/>
              </a:lnSpc>
            </a:pPr>
            <a:r>
              <a:rPr lang="en-US" sz="3312">
                <a:solidFill>
                  <a:srgbClr val="044700"/>
                </a:solidFill>
                <a:latin typeface="Times New Roman"/>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p:txBody>
      </p:sp>
      <p:sp>
        <p:nvSpPr>
          <p:cNvPr name="Freeform 8" id="8"/>
          <p:cNvSpPr/>
          <p:nvPr/>
        </p:nvSpPr>
        <p:spPr>
          <a:xfrm flipH="false" flipV="false" rot="0">
            <a:off x="7533688" y="9051570"/>
            <a:ext cx="2506805" cy="946545"/>
          </a:xfrm>
          <a:custGeom>
            <a:avLst/>
            <a:gdLst/>
            <a:ahLst/>
            <a:cxnLst/>
            <a:rect r="r" b="b" t="t" l="l"/>
            <a:pathLst>
              <a:path h="946545" w="2506805">
                <a:moveTo>
                  <a:pt x="0" y="0"/>
                </a:moveTo>
                <a:lnTo>
                  <a:pt x="2506805" y="0"/>
                </a:lnTo>
                <a:lnTo>
                  <a:pt x="2506805" y="946545"/>
                </a:lnTo>
                <a:lnTo>
                  <a:pt x="0" y="946545"/>
                </a:lnTo>
                <a:lnTo>
                  <a:pt x="0" y="0"/>
                </a:lnTo>
                <a:close/>
              </a:path>
            </a:pathLst>
          </a:custGeom>
          <a:blipFill>
            <a:blip r:embed="rId4"/>
            <a:stretch>
              <a:fillRect l="0" t="-85286" r="0" b="-79551"/>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8100000">
            <a:off x="13028982" y="-466689"/>
            <a:ext cx="7645829" cy="6227875"/>
          </a:xfrm>
          <a:custGeom>
            <a:avLst/>
            <a:gdLst/>
            <a:ahLst/>
            <a:cxnLst/>
            <a:rect r="r" b="b" t="t" l="l"/>
            <a:pathLst>
              <a:path h="6227875" w="7645829">
                <a:moveTo>
                  <a:pt x="0" y="0"/>
                </a:moveTo>
                <a:lnTo>
                  <a:pt x="7645829" y="0"/>
                </a:lnTo>
                <a:lnTo>
                  <a:pt x="7645829" y="6227875"/>
                </a:lnTo>
                <a:lnTo>
                  <a:pt x="0" y="62278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0800000">
            <a:off x="-276971" y="287018"/>
            <a:ext cx="18564971" cy="1606985"/>
            <a:chOff x="0" y="0"/>
            <a:chExt cx="4889540" cy="423239"/>
          </a:xfrm>
        </p:grpSpPr>
        <p:sp>
          <p:nvSpPr>
            <p:cNvPr name="Freeform 4" id="4"/>
            <p:cNvSpPr/>
            <p:nvPr/>
          </p:nvSpPr>
          <p:spPr>
            <a:xfrm flipH="false" flipV="false" rot="0">
              <a:off x="0" y="0"/>
              <a:ext cx="4889540" cy="423239"/>
            </a:xfrm>
            <a:custGeom>
              <a:avLst/>
              <a:gdLst/>
              <a:ahLst/>
              <a:cxnLst/>
              <a:rect r="r" b="b" t="t" l="l"/>
              <a:pathLst>
                <a:path h="423239" w="4889540">
                  <a:moveTo>
                    <a:pt x="0" y="0"/>
                  </a:moveTo>
                  <a:lnTo>
                    <a:pt x="4889540" y="0"/>
                  </a:lnTo>
                  <a:lnTo>
                    <a:pt x="4889540" y="423239"/>
                  </a:lnTo>
                  <a:lnTo>
                    <a:pt x="0" y="423239"/>
                  </a:lnTo>
                  <a:close/>
                </a:path>
              </a:pathLst>
            </a:custGeom>
            <a:solidFill>
              <a:srgbClr val="44B14B"/>
            </a:solidFill>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671790" y="283114"/>
            <a:ext cx="8472210" cy="1500493"/>
          </a:xfrm>
          <a:prstGeom prst="rect">
            <a:avLst/>
          </a:prstGeom>
        </p:spPr>
        <p:txBody>
          <a:bodyPr anchor="t" rtlCol="false" tIns="0" lIns="0" bIns="0" rIns="0">
            <a:spAutoFit/>
          </a:bodyPr>
          <a:lstStyle/>
          <a:p>
            <a:pPr>
              <a:lnSpc>
                <a:spcPts val="11039"/>
              </a:lnSpc>
            </a:pPr>
            <a:r>
              <a:rPr lang="en-US" sz="7885">
                <a:solidFill>
                  <a:srgbClr val="FFFFFF"/>
                </a:solidFill>
                <a:latin typeface="Times New Roman"/>
              </a:rPr>
              <a:t>METODOLOGIA</a:t>
            </a:r>
          </a:p>
        </p:txBody>
      </p:sp>
      <p:sp>
        <p:nvSpPr>
          <p:cNvPr name="Freeform 7" id="7"/>
          <p:cNvSpPr/>
          <p:nvPr/>
        </p:nvSpPr>
        <p:spPr>
          <a:xfrm flipH="false" flipV="false" rot="0">
            <a:off x="7533688" y="9051570"/>
            <a:ext cx="2506805" cy="946545"/>
          </a:xfrm>
          <a:custGeom>
            <a:avLst/>
            <a:gdLst/>
            <a:ahLst/>
            <a:cxnLst/>
            <a:rect r="r" b="b" t="t" l="l"/>
            <a:pathLst>
              <a:path h="946545" w="2506805">
                <a:moveTo>
                  <a:pt x="0" y="0"/>
                </a:moveTo>
                <a:lnTo>
                  <a:pt x="2506805" y="0"/>
                </a:lnTo>
                <a:lnTo>
                  <a:pt x="2506805" y="946545"/>
                </a:lnTo>
                <a:lnTo>
                  <a:pt x="0" y="946545"/>
                </a:lnTo>
                <a:lnTo>
                  <a:pt x="0" y="0"/>
                </a:lnTo>
                <a:close/>
              </a:path>
            </a:pathLst>
          </a:custGeom>
          <a:blipFill>
            <a:blip r:embed="rId4"/>
            <a:stretch>
              <a:fillRect l="0" t="-85286" r="0" b="-79551"/>
            </a:stretch>
          </a:blipFill>
        </p:spPr>
      </p:sp>
      <p:grpSp>
        <p:nvGrpSpPr>
          <p:cNvPr name="Group 8" id="8"/>
          <p:cNvGrpSpPr/>
          <p:nvPr/>
        </p:nvGrpSpPr>
        <p:grpSpPr>
          <a:xfrm rot="0">
            <a:off x="3103439" y="2731757"/>
            <a:ext cx="3319696" cy="5867735"/>
            <a:chOff x="0" y="0"/>
            <a:chExt cx="1102464" cy="1948662"/>
          </a:xfrm>
        </p:grpSpPr>
        <p:sp>
          <p:nvSpPr>
            <p:cNvPr name="Freeform 9" id="9"/>
            <p:cNvSpPr/>
            <p:nvPr/>
          </p:nvSpPr>
          <p:spPr>
            <a:xfrm flipH="false" flipV="false" rot="0">
              <a:off x="0" y="0"/>
              <a:ext cx="1102464" cy="1948662"/>
            </a:xfrm>
            <a:custGeom>
              <a:avLst/>
              <a:gdLst/>
              <a:ahLst/>
              <a:cxnLst/>
              <a:rect r="r" b="b" t="t" l="l"/>
              <a:pathLst>
                <a:path h="1948662" w="1102464">
                  <a:moveTo>
                    <a:pt x="233212" y="0"/>
                  </a:moveTo>
                  <a:lnTo>
                    <a:pt x="869252" y="0"/>
                  </a:lnTo>
                  <a:cubicBezTo>
                    <a:pt x="931104" y="0"/>
                    <a:pt x="990422" y="24570"/>
                    <a:pt x="1034158" y="68306"/>
                  </a:cubicBezTo>
                  <a:cubicBezTo>
                    <a:pt x="1077893" y="112042"/>
                    <a:pt x="1102464" y="171360"/>
                    <a:pt x="1102464" y="233212"/>
                  </a:cubicBezTo>
                  <a:lnTo>
                    <a:pt x="1102464" y="1715450"/>
                  </a:lnTo>
                  <a:cubicBezTo>
                    <a:pt x="1102464" y="1777302"/>
                    <a:pt x="1077893" y="1836620"/>
                    <a:pt x="1034158" y="1880356"/>
                  </a:cubicBezTo>
                  <a:cubicBezTo>
                    <a:pt x="990422" y="1924092"/>
                    <a:pt x="931104" y="1948662"/>
                    <a:pt x="869252" y="1948662"/>
                  </a:cubicBezTo>
                  <a:lnTo>
                    <a:pt x="233212" y="1948662"/>
                  </a:lnTo>
                  <a:cubicBezTo>
                    <a:pt x="171360" y="1948662"/>
                    <a:pt x="112042" y="1924092"/>
                    <a:pt x="68306" y="1880356"/>
                  </a:cubicBezTo>
                  <a:cubicBezTo>
                    <a:pt x="24570" y="1836620"/>
                    <a:pt x="0" y="1777302"/>
                    <a:pt x="0" y="1715450"/>
                  </a:cubicBezTo>
                  <a:lnTo>
                    <a:pt x="0" y="233212"/>
                  </a:lnTo>
                  <a:cubicBezTo>
                    <a:pt x="0" y="171360"/>
                    <a:pt x="24570" y="112042"/>
                    <a:pt x="68306" y="68306"/>
                  </a:cubicBezTo>
                  <a:cubicBezTo>
                    <a:pt x="112042" y="24570"/>
                    <a:pt x="171360" y="0"/>
                    <a:pt x="233212" y="0"/>
                  </a:cubicBezTo>
                  <a:close/>
                </a:path>
              </a:pathLst>
            </a:custGeom>
            <a:solidFill>
              <a:srgbClr val="44B14B"/>
            </a:solidFill>
          </p:spPr>
        </p:sp>
        <p:sp>
          <p:nvSpPr>
            <p:cNvPr name="TextBox 10" id="10"/>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7157847" y="2759117"/>
            <a:ext cx="3319696" cy="5867735"/>
            <a:chOff x="0" y="0"/>
            <a:chExt cx="1102464" cy="1948662"/>
          </a:xfrm>
        </p:grpSpPr>
        <p:sp>
          <p:nvSpPr>
            <p:cNvPr name="Freeform 12" id="12"/>
            <p:cNvSpPr/>
            <p:nvPr/>
          </p:nvSpPr>
          <p:spPr>
            <a:xfrm flipH="false" flipV="false" rot="0">
              <a:off x="0" y="0"/>
              <a:ext cx="1102464" cy="1948662"/>
            </a:xfrm>
            <a:custGeom>
              <a:avLst/>
              <a:gdLst/>
              <a:ahLst/>
              <a:cxnLst/>
              <a:rect r="r" b="b" t="t" l="l"/>
              <a:pathLst>
                <a:path h="1948662" w="1102464">
                  <a:moveTo>
                    <a:pt x="233212" y="0"/>
                  </a:moveTo>
                  <a:lnTo>
                    <a:pt x="869252" y="0"/>
                  </a:lnTo>
                  <a:cubicBezTo>
                    <a:pt x="931104" y="0"/>
                    <a:pt x="990422" y="24570"/>
                    <a:pt x="1034158" y="68306"/>
                  </a:cubicBezTo>
                  <a:cubicBezTo>
                    <a:pt x="1077893" y="112042"/>
                    <a:pt x="1102464" y="171360"/>
                    <a:pt x="1102464" y="233212"/>
                  </a:cubicBezTo>
                  <a:lnTo>
                    <a:pt x="1102464" y="1715450"/>
                  </a:lnTo>
                  <a:cubicBezTo>
                    <a:pt x="1102464" y="1777302"/>
                    <a:pt x="1077893" y="1836620"/>
                    <a:pt x="1034158" y="1880356"/>
                  </a:cubicBezTo>
                  <a:cubicBezTo>
                    <a:pt x="990422" y="1924092"/>
                    <a:pt x="931104" y="1948662"/>
                    <a:pt x="869252" y="1948662"/>
                  </a:cubicBezTo>
                  <a:lnTo>
                    <a:pt x="233212" y="1948662"/>
                  </a:lnTo>
                  <a:cubicBezTo>
                    <a:pt x="171360" y="1948662"/>
                    <a:pt x="112042" y="1924092"/>
                    <a:pt x="68306" y="1880356"/>
                  </a:cubicBezTo>
                  <a:cubicBezTo>
                    <a:pt x="24570" y="1836620"/>
                    <a:pt x="0" y="1777302"/>
                    <a:pt x="0" y="1715450"/>
                  </a:cubicBezTo>
                  <a:lnTo>
                    <a:pt x="0" y="233212"/>
                  </a:lnTo>
                  <a:cubicBezTo>
                    <a:pt x="0" y="171360"/>
                    <a:pt x="24570" y="112042"/>
                    <a:pt x="68306" y="68306"/>
                  </a:cubicBezTo>
                  <a:cubicBezTo>
                    <a:pt x="112042" y="24570"/>
                    <a:pt x="171360" y="0"/>
                    <a:pt x="233212" y="0"/>
                  </a:cubicBezTo>
                  <a:close/>
                </a:path>
              </a:pathLst>
            </a:custGeom>
            <a:solidFill>
              <a:srgbClr val="44B14B"/>
            </a:solidFill>
          </p:spPr>
        </p:sp>
        <p:sp>
          <p:nvSpPr>
            <p:cNvPr name="TextBox 13" id="13"/>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1058151" y="2731757"/>
            <a:ext cx="3319696" cy="5867735"/>
            <a:chOff x="0" y="0"/>
            <a:chExt cx="1102464" cy="1948662"/>
          </a:xfrm>
        </p:grpSpPr>
        <p:sp>
          <p:nvSpPr>
            <p:cNvPr name="Freeform 15" id="15"/>
            <p:cNvSpPr/>
            <p:nvPr/>
          </p:nvSpPr>
          <p:spPr>
            <a:xfrm flipH="false" flipV="false" rot="0">
              <a:off x="0" y="0"/>
              <a:ext cx="1102464" cy="1948662"/>
            </a:xfrm>
            <a:custGeom>
              <a:avLst/>
              <a:gdLst/>
              <a:ahLst/>
              <a:cxnLst/>
              <a:rect r="r" b="b" t="t" l="l"/>
              <a:pathLst>
                <a:path h="1948662" w="1102464">
                  <a:moveTo>
                    <a:pt x="233212" y="0"/>
                  </a:moveTo>
                  <a:lnTo>
                    <a:pt x="869252" y="0"/>
                  </a:lnTo>
                  <a:cubicBezTo>
                    <a:pt x="931104" y="0"/>
                    <a:pt x="990422" y="24570"/>
                    <a:pt x="1034158" y="68306"/>
                  </a:cubicBezTo>
                  <a:cubicBezTo>
                    <a:pt x="1077893" y="112042"/>
                    <a:pt x="1102464" y="171360"/>
                    <a:pt x="1102464" y="233212"/>
                  </a:cubicBezTo>
                  <a:lnTo>
                    <a:pt x="1102464" y="1715450"/>
                  </a:lnTo>
                  <a:cubicBezTo>
                    <a:pt x="1102464" y="1777302"/>
                    <a:pt x="1077893" y="1836620"/>
                    <a:pt x="1034158" y="1880356"/>
                  </a:cubicBezTo>
                  <a:cubicBezTo>
                    <a:pt x="990422" y="1924092"/>
                    <a:pt x="931104" y="1948662"/>
                    <a:pt x="869252" y="1948662"/>
                  </a:cubicBezTo>
                  <a:lnTo>
                    <a:pt x="233212" y="1948662"/>
                  </a:lnTo>
                  <a:cubicBezTo>
                    <a:pt x="171360" y="1948662"/>
                    <a:pt x="112042" y="1924092"/>
                    <a:pt x="68306" y="1880356"/>
                  </a:cubicBezTo>
                  <a:cubicBezTo>
                    <a:pt x="24570" y="1836620"/>
                    <a:pt x="0" y="1777302"/>
                    <a:pt x="0" y="1715450"/>
                  </a:cubicBezTo>
                  <a:lnTo>
                    <a:pt x="0" y="233212"/>
                  </a:lnTo>
                  <a:cubicBezTo>
                    <a:pt x="0" y="171360"/>
                    <a:pt x="24570" y="112042"/>
                    <a:pt x="68306" y="68306"/>
                  </a:cubicBezTo>
                  <a:cubicBezTo>
                    <a:pt x="112042" y="24570"/>
                    <a:pt x="171360" y="0"/>
                    <a:pt x="233212" y="0"/>
                  </a:cubicBezTo>
                  <a:close/>
                </a:path>
              </a:pathLst>
            </a:custGeom>
            <a:solidFill>
              <a:srgbClr val="44B14B"/>
            </a:solidFill>
          </p:spPr>
        </p:sp>
        <p:sp>
          <p:nvSpPr>
            <p:cNvPr name="TextBox 16" id="16"/>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4416230" y="2318721"/>
            <a:ext cx="782170" cy="782170"/>
          </a:xfrm>
          <a:custGeom>
            <a:avLst/>
            <a:gdLst/>
            <a:ahLst/>
            <a:cxnLst/>
            <a:rect r="r" b="b" t="t" l="l"/>
            <a:pathLst>
              <a:path h="782170" w="782170">
                <a:moveTo>
                  <a:pt x="0" y="0"/>
                </a:moveTo>
                <a:lnTo>
                  <a:pt x="782170" y="0"/>
                </a:lnTo>
                <a:lnTo>
                  <a:pt x="782170" y="782170"/>
                </a:lnTo>
                <a:lnTo>
                  <a:pt x="0" y="78217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4570933" y="2408856"/>
            <a:ext cx="472766" cy="601901"/>
          </a:xfrm>
          <a:custGeom>
            <a:avLst/>
            <a:gdLst/>
            <a:ahLst/>
            <a:cxnLst/>
            <a:rect r="r" b="b" t="t" l="l"/>
            <a:pathLst>
              <a:path h="601901" w="472766">
                <a:moveTo>
                  <a:pt x="0" y="0"/>
                </a:moveTo>
                <a:lnTo>
                  <a:pt x="472765" y="0"/>
                </a:lnTo>
                <a:lnTo>
                  <a:pt x="472765" y="601900"/>
                </a:lnTo>
                <a:lnTo>
                  <a:pt x="0" y="6019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9" id="19"/>
          <p:cNvSpPr txBox="true"/>
          <p:nvPr/>
        </p:nvSpPr>
        <p:spPr>
          <a:xfrm rot="0">
            <a:off x="3506752" y="3096861"/>
            <a:ext cx="2601126" cy="560347"/>
          </a:xfrm>
          <a:prstGeom prst="rect">
            <a:avLst/>
          </a:prstGeom>
        </p:spPr>
        <p:txBody>
          <a:bodyPr anchor="t" rtlCol="false" tIns="0" lIns="0" bIns="0" rIns="0">
            <a:spAutoFit/>
          </a:bodyPr>
          <a:lstStyle/>
          <a:p>
            <a:pPr algn="ctr">
              <a:lnSpc>
                <a:spcPts val="3944"/>
              </a:lnSpc>
            </a:pPr>
            <a:r>
              <a:rPr lang="en-US" sz="2817">
                <a:solidFill>
                  <a:srgbClr val="FFFFFF"/>
                </a:solidFill>
                <a:latin typeface="Rustic Printed"/>
              </a:rPr>
              <a:t>CREATIVE IDEA</a:t>
            </a:r>
          </a:p>
        </p:txBody>
      </p:sp>
      <p:sp>
        <p:nvSpPr>
          <p:cNvPr name="AutoShape 20" id="20"/>
          <p:cNvSpPr/>
          <p:nvPr/>
        </p:nvSpPr>
        <p:spPr>
          <a:xfrm>
            <a:off x="3598784" y="3676093"/>
            <a:ext cx="2417063" cy="0"/>
          </a:xfrm>
          <a:prstGeom prst="line">
            <a:avLst/>
          </a:prstGeom>
          <a:ln cap="flat" w="9525">
            <a:solidFill>
              <a:srgbClr val="FFFFFF"/>
            </a:solidFill>
            <a:prstDash val="solid"/>
            <a:headEnd type="oval" len="lg" w="lg"/>
            <a:tailEnd type="oval" len="lg" w="lg"/>
          </a:ln>
        </p:spPr>
      </p:sp>
      <p:sp>
        <p:nvSpPr>
          <p:cNvPr name="TextBox 21" id="21"/>
          <p:cNvSpPr txBox="true"/>
          <p:nvPr/>
        </p:nvSpPr>
        <p:spPr>
          <a:xfrm rot="0">
            <a:off x="3545564" y="3960874"/>
            <a:ext cx="2523503" cy="4148143"/>
          </a:xfrm>
          <a:prstGeom prst="rect">
            <a:avLst/>
          </a:prstGeom>
        </p:spPr>
        <p:txBody>
          <a:bodyPr anchor="t" rtlCol="false" tIns="0" lIns="0" bIns="0" rIns="0">
            <a:spAutoFit/>
          </a:bodyPr>
          <a:lstStyle/>
          <a:p>
            <a:pPr algn="ctr">
              <a:lnSpc>
                <a:spcPts val="2766"/>
              </a:lnSpc>
            </a:pPr>
            <a:r>
              <a:rPr lang="en-US" sz="1976">
                <a:solidFill>
                  <a:srgbClr val="FFFFFF"/>
                </a:solidFill>
                <a:latin typeface="Emmali"/>
              </a:rPr>
              <a:t>Lorem ipsum dolor sit amet, consectetur adipiscing elit, sed do eiusmod tempor incididunt ut labore et dolore magna aliqua. Ut enim ad minim veniam, quis nostrud exercitation ullamco laboris nisi ut aliquip ex ea commodo consequat.</a:t>
            </a:r>
          </a:p>
        </p:txBody>
      </p:sp>
      <p:sp>
        <p:nvSpPr>
          <p:cNvPr name="Freeform 22" id="22"/>
          <p:cNvSpPr/>
          <p:nvPr/>
        </p:nvSpPr>
        <p:spPr>
          <a:xfrm flipH="false" flipV="false" rot="0">
            <a:off x="8370314" y="2318721"/>
            <a:ext cx="782170" cy="782170"/>
          </a:xfrm>
          <a:custGeom>
            <a:avLst/>
            <a:gdLst/>
            <a:ahLst/>
            <a:cxnLst/>
            <a:rect r="r" b="b" t="t" l="l"/>
            <a:pathLst>
              <a:path h="782170" w="782170">
                <a:moveTo>
                  <a:pt x="0" y="0"/>
                </a:moveTo>
                <a:lnTo>
                  <a:pt x="782170" y="0"/>
                </a:lnTo>
                <a:lnTo>
                  <a:pt x="782170" y="782170"/>
                </a:lnTo>
                <a:lnTo>
                  <a:pt x="0" y="78217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23" id="23"/>
          <p:cNvSpPr/>
          <p:nvPr/>
        </p:nvSpPr>
        <p:spPr>
          <a:xfrm flipV="true">
            <a:off x="7393757" y="3664762"/>
            <a:ext cx="2735284" cy="7554"/>
          </a:xfrm>
          <a:prstGeom prst="line">
            <a:avLst/>
          </a:prstGeom>
          <a:ln cap="flat" w="9525">
            <a:solidFill>
              <a:srgbClr val="FFFFFF"/>
            </a:solidFill>
            <a:prstDash val="solid"/>
            <a:headEnd type="oval" len="lg" w="lg"/>
            <a:tailEnd type="oval" len="lg" w="lg"/>
          </a:ln>
        </p:spPr>
      </p:sp>
      <p:sp>
        <p:nvSpPr>
          <p:cNvPr name="Freeform 24" id="24"/>
          <p:cNvSpPr/>
          <p:nvPr/>
        </p:nvSpPr>
        <p:spPr>
          <a:xfrm flipH="false" flipV="false" rot="0">
            <a:off x="8471062" y="2516006"/>
            <a:ext cx="580674" cy="387600"/>
          </a:xfrm>
          <a:custGeom>
            <a:avLst/>
            <a:gdLst/>
            <a:ahLst/>
            <a:cxnLst/>
            <a:rect r="r" b="b" t="t" l="l"/>
            <a:pathLst>
              <a:path h="387600" w="580674">
                <a:moveTo>
                  <a:pt x="0" y="0"/>
                </a:moveTo>
                <a:lnTo>
                  <a:pt x="580674" y="0"/>
                </a:lnTo>
                <a:lnTo>
                  <a:pt x="580674" y="387600"/>
                </a:lnTo>
                <a:lnTo>
                  <a:pt x="0" y="3876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5" id="25"/>
          <p:cNvSpPr txBox="true"/>
          <p:nvPr/>
        </p:nvSpPr>
        <p:spPr>
          <a:xfrm rot="0">
            <a:off x="7499647" y="3960874"/>
            <a:ext cx="2523503" cy="4148143"/>
          </a:xfrm>
          <a:prstGeom prst="rect">
            <a:avLst/>
          </a:prstGeom>
        </p:spPr>
        <p:txBody>
          <a:bodyPr anchor="t" rtlCol="false" tIns="0" lIns="0" bIns="0" rIns="0">
            <a:spAutoFit/>
          </a:bodyPr>
          <a:lstStyle/>
          <a:p>
            <a:pPr algn="ctr">
              <a:lnSpc>
                <a:spcPts val="2766"/>
              </a:lnSpc>
            </a:pPr>
            <a:r>
              <a:rPr lang="en-US" sz="1976">
                <a:solidFill>
                  <a:srgbClr val="FFFFFF"/>
                </a:solidFill>
                <a:latin typeface="Emmali"/>
              </a:rPr>
              <a:t>Lorem ipsum dolor sit amet, consectetur adipiscing elit, sed do eiusmod tempor incididunt ut labore et dolore magna aliqua. Ut enim ad minim veniam, quis nostrud exercitation ullamco laboris nisi ut aliquip ex ea commodo consequat.</a:t>
            </a:r>
          </a:p>
        </p:txBody>
      </p:sp>
      <p:sp>
        <p:nvSpPr>
          <p:cNvPr name="Freeform 26" id="26"/>
          <p:cNvSpPr/>
          <p:nvPr/>
        </p:nvSpPr>
        <p:spPr>
          <a:xfrm flipH="false" flipV="false" rot="0">
            <a:off x="12326914" y="2318721"/>
            <a:ext cx="782170" cy="782170"/>
          </a:xfrm>
          <a:custGeom>
            <a:avLst/>
            <a:gdLst/>
            <a:ahLst/>
            <a:cxnLst/>
            <a:rect r="r" b="b" t="t" l="l"/>
            <a:pathLst>
              <a:path h="782170" w="782170">
                <a:moveTo>
                  <a:pt x="0" y="0"/>
                </a:moveTo>
                <a:lnTo>
                  <a:pt x="782171" y="0"/>
                </a:lnTo>
                <a:lnTo>
                  <a:pt x="782171" y="782170"/>
                </a:lnTo>
                <a:lnTo>
                  <a:pt x="0" y="78217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27" id="27"/>
          <p:cNvSpPr/>
          <p:nvPr/>
        </p:nvSpPr>
        <p:spPr>
          <a:xfrm flipV="true">
            <a:off x="11350358" y="3607170"/>
            <a:ext cx="2735284" cy="7554"/>
          </a:xfrm>
          <a:prstGeom prst="line">
            <a:avLst/>
          </a:prstGeom>
          <a:ln cap="flat" w="9525">
            <a:solidFill>
              <a:srgbClr val="FFFFFF"/>
            </a:solidFill>
            <a:prstDash val="solid"/>
            <a:headEnd type="oval" len="lg" w="lg"/>
            <a:tailEnd type="oval" len="lg" w="lg"/>
          </a:ln>
        </p:spPr>
      </p:sp>
      <p:sp>
        <p:nvSpPr>
          <p:cNvPr name="Freeform 28" id="28"/>
          <p:cNvSpPr/>
          <p:nvPr/>
        </p:nvSpPr>
        <p:spPr>
          <a:xfrm flipH="false" flipV="false" rot="0">
            <a:off x="12479301" y="2436876"/>
            <a:ext cx="526011" cy="545860"/>
          </a:xfrm>
          <a:custGeom>
            <a:avLst/>
            <a:gdLst/>
            <a:ahLst/>
            <a:cxnLst/>
            <a:rect r="r" b="b" t="t" l="l"/>
            <a:pathLst>
              <a:path h="545860" w="526011">
                <a:moveTo>
                  <a:pt x="0" y="0"/>
                </a:moveTo>
                <a:lnTo>
                  <a:pt x="526011" y="0"/>
                </a:lnTo>
                <a:lnTo>
                  <a:pt x="526011" y="545860"/>
                </a:lnTo>
                <a:lnTo>
                  <a:pt x="0" y="54586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9" id="29"/>
          <p:cNvSpPr txBox="true"/>
          <p:nvPr/>
        </p:nvSpPr>
        <p:spPr>
          <a:xfrm rot="0">
            <a:off x="11013872" y="3134961"/>
            <a:ext cx="3456870" cy="437999"/>
          </a:xfrm>
          <a:prstGeom prst="rect">
            <a:avLst/>
          </a:prstGeom>
        </p:spPr>
        <p:txBody>
          <a:bodyPr anchor="t" rtlCol="false" tIns="0" lIns="0" bIns="0" rIns="0">
            <a:spAutoFit/>
          </a:bodyPr>
          <a:lstStyle/>
          <a:p>
            <a:pPr algn="ctr">
              <a:lnSpc>
                <a:spcPts val="3175"/>
              </a:lnSpc>
            </a:pPr>
            <a:r>
              <a:rPr lang="en-US" sz="2268">
                <a:solidFill>
                  <a:srgbClr val="FFFFFF"/>
                </a:solidFill>
                <a:latin typeface="Rustic Printed"/>
              </a:rPr>
              <a:t>BUSINESS DEVELOPMENT</a:t>
            </a:r>
          </a:p>
        </p:txBody>
      </p:sp>
      <p:sp>
        <p:nvSpPr>
          <p:cNvPr name="TextBox 30" id="30"/>
          <p:cNvSpPr txBox="true"/>
          <p:nvPr/>
        </p:nvSpPr>
        <p:spPr>
          <a:xfrm rot="0">
            <a:off x="11456248" y="3960874"/>
            <a:ext cx="2523503" cy="4148143"/>
          </a:xfrm>
          <a:prstGeom prst="rect">
            <a:avLst/>
          </a:prstGeom>
        </p:spPr>
        <p:txBody>
          <a:bodyPr anchor="t" rtlCol="false" tIns="0" lIns="0" bIns="0" rIns="0">
            <a:spAutoFit/>
          </a:bodyPr>
          <a:lstStyle/>
          <a:p>
            <a:pPr algn="ctr">
              <a:lnSpc>
                <a:spcPts val="2766"/>
              </a:lnSpc>
            </a:pPr>
            <a:r>
              <a:rPr lang="en-US" sz="1976">
                <a:solidFill>
                  <a:srgbClr val="FFFFFF"/>
                </a:solidFill>
                <a:latin typeface="Emmali"/>
              </a:rPr>
              <a:t>Lorem ipsum dolor sit amet, consectetur adipiscing elit, sed do eiusmod tempor incididunt ut labore et dolore magna aliqua. Ut enim ad minim veniam, quis nostrud exercitation ullamco laboris nisi ut aliquip ex ea commodo consequat.</a:t>
            </a:r>
          </a:p>
        </p:txBody>
      </p:sp>
      <p:sp>
        <p:nvSpPr>
          <p:cNvPr name="TextBox 31" id="31"/>
          <p:cNvSpPr txBox="true"/>
          <p:nvPr/>
        </p:nvSpPr>
        <p:spPr>
          <a:xfrm rot="0">
            <a:off x="7000496" y="3061931"/>
            <a:ext cx="3521806" cy="560347"/>
          </a:xfrm>
          <a:prstGeom prst="rect">
            <a:avLst/>
          </a:prstGeom>
        </p:spPr>
        <p:txBody>
          <a:bodyPr anchor="t" rtlCol="false" tIns="0" lIns="0" bIns="0" rIns="0">
            <a:spAutoFit/>
          </a:bodyPr>
          <a:lstStyle/>
          <a:p>
            <a:pPr algn="ctr">
              <a:lnSpc>
                <a:spcPts val="3944"/>
              </a:lnSpc>
            </a:pPr>
            <a:r>
              <a:rPr lang="en-US" sz="2817">
                <a:solidFill>
                  <a:srgbClr val="FFFFFF"/>
                </a:solidFill>
                <a:latin typeface="Rustic Printed"/>
              </a:rPr>
              <a:t>DIGITAL MARKETING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8100000">
            <a:off x="13028982" y="-466689"/>
            <a:ext cx="7645829" cy="6227875"/>
          </a:xfrm>
          <a:custGeom>
            <a:avLst/>
            <a:gdLst/>
            <a:ahLst/>
            <a:cxnLst/>
            <a:rect r="r" b="b" t="t" l="l"/>
            <a:pathLst>
              <a:path h="6227875" w="7645829">
                <a:moveTo>
                  <a:pt x="0" y="0"/>
                </a:moveTo>
                <a:lnTo>
                  <a:pt x="7645829" y="0"/>
                </a:lnTo>
                <a:lnTo>
                  <a:pt x="7645829" y="6227875"/>
                </a:lnTo>
                <a:lnTo>
                  <a:pt x="0" y="62278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0800000">
            <a:off x="-276971" y="287018"/>
            <a:ext cx="18564971" cy="1606985"/>
            <a:chOff x="0" y="0"/>
            <a:chExt cx="4889540" cy="423239"/>
          </a:xfrm>
        </p:grpSpPr>
        <p:sp>
          <p:nvSpPr>
            <p:cNvPr name="Freeform 4" id="4"/>
            <p:cNvSpPr/>
            <p:nvPr/>
          </p:nvSpPr>
          <p:spPr>
            <a:xfrm flipH="false" flipV="false" rot="0">
              <a:off x="0" y="0"/>
              <a:ext cx="4889540" cy="423239"/>
            </a:xfrm>
            <a:custGeom>
              <a:avLst/>
              <a:gdLst/>
              <a:ahLst/>
              <a:cxnLst/>
              <a:rect r="r" b="b" t="t" l="l"/>
              <a:pathLst>
                <a:path h="423239" w="4889540">
                  <a:moveTo>
                    <a:pt x="0" y="0"/>
                  </a:moveTo>
                  <a:lnTo>
                    <a:pt x="4889540" y="0"/>
                  </a:lnTo>
                  <a:lnTo>
                    <a:pt x="4889540" y="423239"/>
                  </a:lnTo>
                  <a:lnTo>
                    <a:pt x="0" y="423239"/>
                  </a:lnTo>
                  <a:close/>
                </a:path>
              </a:pathLst>
            </a:custGeom>
            <a:solidFill>
              <a:srgbClr val="44B14B"/>
            </a:solidFill>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671790" y="283114"/>
            <a:ext cx="8472210" cy="1500493"/>
          </a:xfrm>
          <a:prstGeom prst="rect">
            <a:avLst/>
          </a:prstGeom>
        </p:spPr>
        <p:txBody>
          <a:bodyPr anchor="t" rtlCol="false" tIns="0" lIns="0" bIns="0" rIns="0">
            <a:spAutoFit/>
          </a:bodyPr>
          <a:lstStyle/>
          <a:p>
            <a:pPr>
              <a:lnSpc>
                <a:spcPts val="11039"/>
              </a:lnSpc>
            </a:pPr>
            <a:r>
              <a:rPr lang="en-US" sz="7885">
                <a:solidFill>
                  <a:srgbClr val="FFFFFF"/>
                </a:solidFill>
                <a:latin typeface="Times New Roman"/>
              </a:rPr>
              <a:t>RESULTADOS</a:t>
            </a:r>
          </a:p>
        </p:txBody>
      </p:sp>
      <p:sp>
        <p:nvSpPr>
          <p:cNvPr name="Freeform 7" id="7"/>
          <p:cNvSpPr/>
          <p:nvPr/>
        </p:nvSpPr>
        <p:spPr>
          <a:xfrm flipH="false" flipV="false" rot="0">
            <a:off x="7533688" y="9051570"/>
            <a:ext cx="2506805" cy="946545"/>
          </a:xfrm>
          <a:custGeom>
            <a:avLst/>
            <a:gdLst/>
            <a:ahLst/>
            <a:cxnLst/>
            <a:rect r="r" b="b" t="t" l="l"/>
            <a:pathLst>
              <a:path h="946545" w="2506805">
                <a:moveTo>
                  <a:pt x="0" y="0"/>
                </a:moveTo>
                <a:lnTo>
                  <a:pt x="2506805" y="0"/>
                </a:lnTo>
                <a:lnTo>
                  <a:pt x="2506805" y="946545"/>
                </a:lnTo>
                <a:lnTo>
                  <a:pt x="0" y="946545"/>
                </a:lnTo>
                <a:lnTo>
                  <a:pt x="0" y="0"/>
                </a:lnTo>
                <a:close/>
              </a:path>
            </a:pathLst>
          </a:custGeom>
          <a:blipFill>
            <a:blip r:embed="rId4"/>
            <a:stretch>
              <a:fillRect l="0" t="-85286" r="0" b="-79551"/>
            </a:stretch>
          </a:blipFill>
        </p:spPr>
      </p:sp>
      <p:sp>
        <p:nvSpPr>
          <p:cNvPr name="Freeform 8" id="8"/>
          <p:cNvSpPr/>
          <p:nvPr/>
        </p:nvSpPr>
        <p:spPr>
          <a:xfrm flipH="false" flipV="false" rot="0">
            <a:off x="2724995" y="3525619"/>
            <a:ext cx="1072391" cy="996639"/>
          </a:xfrm>
          <a:custGeom>
            <a:avLst/>
            <a:gdLst/>
            <a:ahLst/>
            <a:cxnLst/>
            <a:rect r="r" b="b" t="t" l="l"/>
            <a:pathLst>
              <a:path h="996639" w="1072391">
                <a:moveTo>
                  <a:pt x="0" y="0"/>
                </a:moveTo>
                <a:lnTo>
                  <a:pt x="1072391" y="0"/>
                </a:lnTo>
                <a:lnTo>
                  <a:pt x="1072391" y="996639"/>
                </a:lnTo>
                <a:lnTo>
                  <a:pt x="0" y="9966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8709604" y="3558883"/>
            <a:ext cx="1063988" cy="988829"/>
          </a:xfrm>
          <a:custGeom>
            <a:avLst/>
            <a:gdLst/>
            <a:ahLst/>
            <a:cxnLst/>
            <a:rect r="r" b="b" t="t" l="l"/>
            <a:pathLst>
              <a:path h="988829" w="1063988">
                <a:moveTo>
                  <a:pt x="0" y="0"/>
                </a:moveTo>
                <a:lnTo>
                  <a:pt x="1063988" y="0"/>
                </a:lnTo>
                <a:lnTo>
                  <a:pt x="1063988" y="988830"/>
                </a:lnTo>
                <a:lnTo>
                  <a:pt x="0" y="98883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4490614" y="3525619"/>
            <a:ext cx="1072391" cy="996639"/>
          </a:xfrm>
          <a:custGeom>
            <a:avLst/>
            <a:gdLst/>
            <a:ahLst/>
            <a:cxnLst/>
            <a:rect r="r" b="b" t="t" l="l"/>
            <a:pathLst>
              <a:path h="996639" w="1072391">
                <a:moveTo>
                  <a:pt x="0" y="0"/>
                </a:moveTo>
                <a:lnTo>
                  <a:pt x="1072391" y="0"/>
                </a:lnTo>
                <a:lnTo>
                  <a:pt x="1072391" y="996639"/>
                </a:lnTo>
                <a:lnTo>
                  <a:pt x="0" y="9966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1" id="11"/>
          <p:cNvSpPr/>
          <p:nvPr/>
        </p:nvSpPr>
        <p:spPr>
          <a:xfrm flipV="true">
            <a:off x="6260386" y="4155387"/>
            <a:ext cx="0" cy="3615468"/>
          </a:xfrm>
          <a:prstGeom prst="line">
            <a:avLst/>
          </a:prstGeom>
          <a:ln cap="flat" w="19050">
            <a:solidFill>
              <a:srgbClr val="44B14B"/>
            </a:solidFill>
            <a:prstDash val="solid"/>
            <a:headEnd type="none" len="sm" w="sm"/>
            <a:tailEnd type="none" len="sm" w="sm"/>
          </a:ln>
        </p:spPr>
      </p:sp>
      <p:sp>
        <p:nvSpPr>
          <p:cNvPr name="AutoShape 12" id="12"/>
          <p:cNvSpPr/>
          <p:nvPr/>
        </p:nvSpPr>
        <p:spPr>
          <a:xfrm flipV="true">
            <a:off x="12266390" y="4155387"/>
            <a:ext cx="0" cy="3615468"/>
          </a:xfrm>
          <a:prstGeom prst="line">
            <a:avLst/>
          </a:prstGeom>
          <a:ln cap="flat" w="19050">
            <a:solidFill>
              <a:srgbClr val="44B14B"/>
            </a:solidFill>
            <a:prstDash val="solid"/>
            <a:headEnd type="none" len="sm" w="sm"/>
            <a:tailEnd type="none" len="sm" w="sm"/>
          </a:ln>
        </p:spPr>
      </p:sp>
      <p:sp>
        <p:nvSpPr>
          <p:cNvPr name="TextBox 13" id="13"/>
          <p:cNvSpPr txBox="true"/>
          <p:nvPr/>
        </p:nvSpPr>
        <p:spPr>
          <a:xfrm rot="0">
            <a:off x="6793786" y="5020410"/>
            <a:ext cx="4895625" cy="2750445"/>
          </a:xfrm>
          <a:prstGeom prst="rect">
            <a:avLst/>
          </a:prstGeom>
        </p:spPr>
        <p:txBody>
          <a:bodyPr anchor="t" rtlCol="false" tIns="0" lIns="0" bIns="0" rIns="0">
            <a:spAutoFit/>
          </a:bodyPr>
          <a:lstStyle/>
          <a:p>
            <a:pPr algn="ctr">
              <a:lnSpc>
                <a:spcPts val="4455"/>
              </a:lnSpc>
            </a:pPr>
            <a:r>
              <a:rPr lang="en-US" sz="3182">
                <a:solidFill>
                  <a:srgbClr val="000000"/>
                </a:solidFill>
                <a:latin typeface="Emmali"/>
              </a:rPr>
              <a:t>Lorem ipsum dolor sit amet, consectetur adipiscing elit, sed do eiusmod tempor incididunt ut labore et dolore magna aliqua.</a:t>
            </a:r>
          </a:p>
        </p:txBody>
      </p:sp>
      <p:sp>
        <p:nvSpPr>
          <p:cNvPr name="TextBox 14" id="14"/>
          <p:cNvSpPr txBox="true"/>
          <p:nvPr/>
        </p:nvSpPr>
        <p:spPr>
          <a:xfrm rot="0">
            <a:off x="794046" y="4999140"/>
            <a:ext cx="4934289" cy="2771715"/>
          </a:xfrm>
          <a:prstGeom prst="rect">
            <a:avLst/>
          </a:prstGeom>
        </p:spPr>
        <p:txBody>
          <a:bodyPr anchor="t" rtlCol="false" tIns="0" lIns="0" bIns="0" rIns="0">
            <a:spAutoFit/>
          </a:bodyPr>
          <a:lstStyle/>
          <a:p>
            <a:pPr algn="ctr">
              <a:lnSpc>
                <a:spcPts val="4490"/>
              </a:lnSpc>
            </a:pPr>
            <a:r>
              <a:rPr lang="en-US" sz="3207">
                <a:solidFill>
                  <a:srgbClr val="000000"/>
                </a:solidFill>
                <a:latin typeface="Emmali"/>
              </a:rPr>
              <a:t>Lorem ipsum dolor sit amet, consectetur adipiscing elit, sed do eiusmod tempor incididunt ut labore et dolore magna aliqua.</a:t>
            </a:r>
          </a:p>
        </p:txBody>
      </p:sp>
      <p:sp>
        <p:nvSpPr>
          <p:cNvPr name="TextBox 15" id="15"/>
          <p:cNvSpPr txBox="true"/>
          <p:nvPr/>
        </p:nvSpPr>
        <p:spPr>
          <a:xfrm rot="0">
            <a:off x="12559665" y="4999140"/>
            <a:ext cx="4934289" cy="2771715"/>
          </a:xfrm>
          <a:prstGeom prst="rect">
            <a:avLst/>
          </a:prstGeom>
        </p:spPr>
        <p:txBody>
          <a:bodyPr anchor="t" rtlCol="false" tIns="0" lIns="0" bIns="0" rIns="0">
            <a:spAutoFit/>
          </a:bodyPr>
          <a:lstStyle/>
          <a:p>
            <a:pPr algn="ctr">
              <a:lnSpc>
                <a:spcPts val="4490"/>
              </a:lnSpc>
            </a:pPr>
            <a:r>
              <a:rPr lang="en-US" sz="3207">
                <a:solidFill>
                  <a:srgbClr val="000000"/>
                </a:solidFill>
                <a:latin typeface="Emmali"/>
              </a:rPr>
              <a:t>Lorem ipsum dolor sit amet, consectetur adipiscing elit, sed do eiusmod tempor incididunt ut labore et dolore magna aliqua.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8100000">
            <a:off x="13028982" y="-466689"/>
            <a:ext cx="7645829" cy="6227875"/>
          </a:xfrm>
          <a:custGeom>
            <a:avLst/>
            <a:gdLst/>
            <a:ahLst/>
            <a:cxnLst/>
            <a:rect r="r" b="b" t="t" l="l"/>
            <a:pathLst>
              <a:path h="6227875" w="7645829">
                <a:moveTo>
                  <a:pt x="0" y="0"/>
                </a:moveTo>
                <a:lnTo>
                  <a:pt x="7645829" y="0"/>
                </a:lnTo>
                <a:lnTo>
                  <a:pt x="7645829" y="6227875"/>
                </a:lnTo>
                <a:lnTo>
                  <a:pt x="0" y="62278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0800000">
            <a:off x="-276971" y="287018"/>
            <a:ext cx="18564971" cy="1606985"/>
            <a:chOff x="0" y="0"/>
            <a:chExt cx="4889540" cy="423239"/>
          </a:xfrm>
        </p:grpSpPr>
        <p:sp>
          <p:nvSpPr>
            <p:cNvPr name="Freeform 4" id="4"/>
            <p:cNvSpPr/>
            <p:nvPr/>
          </p:nvSpPr>
          <p:spPr>
            <a:xfrm flipH="false" flipV="false" rot="0">
              <a:off x="0" y="0"/>
              <a:ext cx="4889540" cy="423239"/>
            </a:xfrm>
            <a:custGeom>
              <a:avLst/>
              <a:gdLst/>
              <a:ahLst/>
              <a:cxnLst/>
              <a:rect r="r" b="b" t="t" l="l"/>
              <a:pathLst>
                <a:path h="423239" w="4889540">
                  <a:moveTo>
                    <a:pt x="0" y="0"/>
                  </a:moveTo>
                  <a:lnTo>
                    <a:pt x="4889540" y="0"/>
                  </a:lnTo>
                  <a:lnTo>
                    <a:pt x="4889540" y="423239"/>
                  </a:lnTo>
                  <a:lnTo>
                    <a:pt x="0" y="423239"/>
                  </a:lnTo>
                  <a:close/>
                </a:path>
              </a:pathLst>
            </a:custGeom>
            <a:solidFill>
              <a:srgbClr val="44B14B"/>
            </a:solidFill>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671790" y="283114"/>
            <a:ext cx="15418351" cy="1500493"/>
          </a:xfrm>
          <a:prstGeom prst="rect">
            <a:avLst/>
          </a:prstGeom>
        </p:spPr>
        <p:txBody>
          <a:bodyPr anchor="t" rtlCol="false" tIns="0" lIns="0" bIns="0" rIns="0">
            <a:spAutoFit/>
          </a:bodyPr>
          <a:lstStyle/>
          <a:p>
            <a:pPr>
              <a:lnSpc>
                <a:spcPts val="11039"/>
              </a:lnSpc>
            </a:pPr>
            <a:r>
              <a:rPr lang="en-US" sz="7885">
                <a:solidFill>
                  <a:srgbClr val="FFFFFF"/>
                </a:solidFill>
                <a:latin typeface="Times New Roman"/>
              </a:rPr>
              <a:t>CONSIDERAÇÕES FINAIS</a:t>
            </a:r>
          </a:p>
        </p:txBody>
      </p:sp>
      <p:sp>
        <p:nvSpPr>
          <p:cNvPr name="Freeform 7" id="7"/>
          <p:cNvSpPr/>
          <p:nvPr/>
        </p:nvSpPr>
        <p:spPr>
          <a:xfrm flipH="false" flipV="false" rot="0">
            <a:off x="7533688" y="9051570"/>
            <a:ext cx="2506805" cy="946545"/>
          </a:xfrm>
          <a:custGeom>
            <a:avLst/>
            <a:gdLst/>
            <a:ahLst/>
            <a:cxnLst/>
            <a:rect r="r" b="b" t="t" l="l"/>
            <a:pathLst>
              <a:path h="946545" w="2506805">
                <a:moveTo>
                  <a:pt x="0" y="0"/>
                </a:moveTo>
                <a:lnTo>
                  <a:pt x="2506805" y="0"/>
                </a:lnTo>
                <a:lnTo>
                  <a:pt x="2506805" y="946545"/>
                </a:lnTo>
                <a:lnTo>
                  <a:pt x="0" y="946545"/>
                </a:lnTo>
                <a:lnTo>
                  <a:pt x="0" y="0"/>
                </a:lnTo>
                <a:close/>
              </a:path>
            </a:pathLst>
          </a:custGeom>
          <a:blipFill>
            <a:blip r:embed="rId4"/>
            <a:stretch>
              <a:fillRect l="0" t="-85286" r="0" b="-79551"/>
            </a:stretch>
          </a:blipFill>
        </p:spPr>
      </p:sp>
      <p:sp>
        <p:nvSpPr>
          <p:cNvPr name="TextBox 8" id="8"/>
          <p:cNvSpPr txBox="true"/>
          <p:nvPr/>
        </p:nvSpPr>
        <p:spPr>
          <a:xfrm rot="0">
            <a:off x="1028700" y="2513899"/>
            <a:ext cx="13895062" cy="2954347"/>
          </a:xfrm>
          <a:prstGeom prst="rect">
            <a:avLst/>
          </a:prstGeom>
        </p:spPr>
        <p:txBody>
          <a:bodyPr anchor="t" rtlCol="false" tIns="0" lIns="0" bIns="0" rIns="0">
            <a:spAutoFit/>
          </a:bodyPr>
          <a:lstStyle/>
          <a:p>
            <a:pPr>
              <a:lnSpc>
                <a:spcPts val="4636"/>
              </a:lnSpc>
            </a:pPr>
            <a:r>
              <a:rPr lang="en-US" sz="3312">
                <a:solidFill>
                  <a:srgbClr val="044700"/>
                </a:solidFill>
                <a:latin typeface="Times New Roman"/>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8100000">
            <a:off x="13028982" y="-466689"/>
            <a:ext cx="7645829" cy="6227875"/>
          </a:xfrm>
          <a:custGeom>
            <a:avLst/>
            <a:gdLst/>
            <a:ahLst/>
            <a:cxnLst/>
            <a:rect r="r" b="b" t="t" l="l"/>
            <a:pathLst>
              <a:path h="6227875" w="7645829">
                <a:moveTo>
                  <a:pt x="0" y="0"/>
                </a:moveTo>
                <a:lnTo>
                  <a:pt x="7645829" y="0"/>
                </a:lnTo>
                <a:lnTo>
                  <a:pt x="7645829" y="6227875"/>
                </a:lnTo>
                <a:lnTo>
                  <a:pt x="0" y="622787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0800000">
            <a:off x="-276971" y="287018"/>
            <a:ext cx="18564971" cy="1606985"/>
            <a:chOff x="0" y="0"/>
            <a:chExt cx="4889540" cy="423239"/>
          </a:xfrm>
        </p:grpSpPr>
        <p:sp>
          <p:nvSpPr>
            <p:cNvPr name="Freeform 4" id="4"/>
            <p:cNvSpPr/>
            <p:nvPr/>
          </p:nvSpPr>
          <p:spPr>
            <a:xfrm flipH="false" flipV="false" rot="0">
              <a:off x="0" y="0"/>
              <a:ext cx="4889540" cy="423239"/>
            </a:xfrm>
            <a:custGeom>
              <a:avLst/>
              <a:gdLst/>
              <a:ahLst/>
              <a:cxnLst/>
              <a:rect r="r" b="b" t="t" l="l"/>
              <a:pathLst>
                <a:path h="423239" w="4889540">
                  <a:moveTo>
                    <a:pt x="0" y="0"/>
                  </a:moveTo>
                  <a:lnTo>
                    <a:pt x="4889540" y="0"/>
                  </a:lnTo>
                  <a:lnTo>
                    <a:pt x="4889540" y="423239"/>
                  </a:lnTo>
                  <a:lnTo>
                    <a:pt x="0" y="423239"/>
                  </a:lnTo>
                  <a:close/>
                </a:path>
              </a:pathLst>
            </a:custGeom>
            <a:solidFill>
              <a:srgbClr val="44B14B"/>
            </a:solidFill>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671790" y="283114"/>
            <a:ext cx="15418351" cy="1500493"/>
          </a:xfrm>
          <a:prstGeom prst="rect">
            <a:avLst/>
          </a:prstGeom>
        </p:spPr>
        <p:txBody>
          <a:bodyPr anchor="t" rtlCol="false" tIns="0" lIns="0" bIns="0" rIns="0">
            <a:spAutoFit/>
          </a:bodyPr>
          <a:lstStyle/>
          <a:p>
            <a:pPr>
              <a:lnSpc>
                <a:spcPts val="11039"/>
              </a:lnSpc>
            </a:pPr>
            <a:r>
              <a:rPr lang="en-US" sz="7885">
                <a:solidFill>
                  <a:srgbClr val="FFFFFF"/>
                </a:solidFill>
                <a:latin typeface="Times New Roman"/>
              </a:rPr>
              <a:t>REFERÊNCIAS PRINCIPAIS</a:t>
            </a:r>
          </a:p>
        </p:txBody>
      </p:sp>
      <p:sp>
        <p:nvSpPr>
          <p:cNvPr name="Freeform 7" id="7"/>
          <p:cNvSpPr/>
          <p:nvPr/>
        </p:nvSpPr>
        <p:spPr>
          <a:xfrm flipH="false" flipV="false" rot="0">
            <a:off x="7533688" y="9051570"/>
            <a:ext cx="2506805" cy="946545"/>
          </a:xfrm>
          <a:custGeom>
            <a:avLst/>
            <a:gdLst/>
            <a:ahLst/>
            <a:cxnLst/>
            <a:rect r="r" b="b" t="t" l="l"/>
            <a:pathLst>
              <a:path h="946545" w="2506805">
                <a:moveTo>
                  <a:pt x="0" y="0"/>
                </a:moveTo>
                <a:lnTo>
                  <a:pt x="2506805" y="0"/>
                </a:lnTo>
                <a:lnTo>
                  <a:pt x="2506805" y="946545"/>
                </a:lnTo>
                <a:lnTo>
                  <a:pt x="0" y="946545"/>
                </a:lnTo>
                <a:lnTo>
                  <a:pt x="0" y="0"/>
                </a:lnTo>
                <a:close/>
              </a:path>
            </a:pathLst>
          </a:custGeom>
          <a:blipFill>
            <a:blip r:embed="rId4"/>
            <a:stretch>
              <a:fillRect l="0" t="-85286" r="0" b="-79551"/>
            </a:stretch>
          </a:blipFill>
        </p:spPr>
      </p:sp>
      <p:sp>
        <p:nvSpPr>
          <p:cNvPr name="TextBox 8" id="8"/>
          <p:cNvSpPr txBox="true"/>
          <p:nvPr/>
        </p:nvSpPr>
        <p:spPr>
          <a:xfrm rot="0">
            <a:off x="1028700" y="2513899"/>
            <a:ext cx="13895062" cy="2954347"/>
          </a:xfrm>
          <a:prstGeom prst="rect">
            <a:avLst/>
          </a:prstGeom>
        </p:spPr>
        <p:txBody>
          <a:bodyPr anchor="t" rtlCol="false" tIns="0" lIns="0" bIns="0" rIns="0">
            <a:spAutoFit/>
          </a:bodyPr>
          <a:lstStyle/>
          <a:p>
            <a:pPr>
              <a:lnSpc>
                <a:spcPts val="4636"/>
              </a:lnSpc>
            </a:pPr>
            <a:r>
              <a:rPr lang="en-US" sz="3312">
                <a:solidFill>
                  <a:srgbClr val="044700"/>
                </a:solidFill>
                <a:latin typeface="Times New Roman"/>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DAFwOJ3TVVI</dc:identifier>
  <dcterms:modified xsi:type="dcterms:W3CDTF">2011-08-01T06:04:30Z</dcterms:modified>
  <cp:revision>1</cp:revision>
  <dc:title>TÍTULO DO TRABALHO</dc:title>
</cp:coreProperties>
</file>