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85000" cy="43205400"/>
  <p:notesSz cx="6858000" cy="9144000"/>
  <p:embeddedFontLst>
    <p:embeddedFont>
      <p:font typeface="Arial Bold" panose="020B0802020202020204" pitchFamily="34" charset="0"/>
      <p:regular r:id="rId3"/>
    </p:embeddedFont>
    <p:embeddedFont>
      <p:font typeface="Arial Italics" panose="020B0502020202090204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0" d="100"/>
          <a:sy n="20" d="100"/>
        </p:scale>
        <p:origin x="-12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 /><Relationship Id="rId3" Type="http://schemas.openxmlformats.org/officeDocument/2006/relationships/font" Target="fonts/font1.fntdata" /><Relationship Id="rId7" Type="http://schemas.openxmlformats.org/officeDocument/2006/relationships/font" Target="fonts/font5.fntdata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font" Target="fonts/font4.fntdata" /><Relationship Id="rId11" Type="http://schemas.openxmlformats.org/officeDocument/2006/relationships/theme" Target="theme/theme1.xml" /><Relationship Id="rId5" Type="http://schemas.openxmlformats.org/officeDocument/2006/relationships/font" Target="fonts/font3.fntdata" /><Relationship Id="rId10" Type="http://schemas.openxmlformats.org/officeDocument/2006/relationships/viewProps" Target="viewProps.xml" /><Relationship Id="rId4" Type="http://schemas.openxmlformats.org/officeDocument/2006/relationships/font" Target="fonts/font2.fntdata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13" Type="http://schemas.openxmlformats.org/officeDocument/2006/relationships/image" Target="../media/image12.png" /><Relationship Id="rId18" Type="http://schemas.openxmlformats.org/officeDocument/2006/relationships/image" Target="../media/image17.svg" /><Relationship Id="rId3" Type="http://schemas.openxmlformats.org/officeDocument/2006/relationships/image" Target="../media/image2.svg" /><Relationship Id="rId21" Type="http://schemas.openxmlformats.org/officeDocument/2006/relationships/image" Target="../media/image20.png" /><Relationship Id="rId7" Type="http://schemas.openxmlformats.org/officeDocument/2006/relationships/image" Target="../media/image6.svg" /><Relationship Id="rId12" Type="http://schemas.openxmlformats.org/officeDocument/2006/relationships/image" Target="../media/image11.svg" /><Relationship Id="rId17" Type="http://schemas.openxmlformats.org/officeDocument/2006/relationships/image" Target="../media/image16.png" /><Relationship Id="rId2" Type="http://schemas.openxmlformats.org/officeDocument/2006/relationships/image" Target="../media/image1.png" /><Relationship Id="rId16" Type="http://schemas.openxmlformats.org/officeDocument/2006/relationships/image" Target="../media/image15.svg" /><Relationship Id="rId20" Type="http://schemas.openxmlformats.org/officeDocument/2006/relationships/image" Target="../media/image19.sv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11" Type="http://schemas.openxmlformats.org/officeDocument/2006/relationships/image" Target="../media/image10.png" /><Relationship Id="rId5" Type="http://schemas.openxmlformats.org/officeDocument/2006/relationships/image" Target="../media/image4.svg" /><Relationship Id="rId15" Type="http://schemas.openxmlformats.org/officeDocument/2006/relationships/image" Target="../media/image14.png" /><Relationship Id="rId23" Type="http://schemas.openxmlformats.org/officeDocument/2006/relationships/image" Target="../media/image22.png" /><Relationship Id="rId10" Type="http://schemas.openxmlformats.org/officeDocument/2006/relationships/image" Target="../media/image9.svg" /><Relationship Id="rId19" Type="http://schemas.openxmlformats.org/officeDocument/2006/relationships/image" Target="../media/image18.png" /><Relationship Id="rId4" Type="http://schemas.openxmlformats.org/officeDocument/2006/relationships/image" Target="../media/image3.png" /><Relationship Id="rId9" Type="http://schemas.openxmlformats.org/officeDocument/2006/relationships/image" Target="../media/image8.png" /><Relationship Id="rId14" Type="http://schemas.openxmlformats.org/officeDocument/2006/relationships/image" Target="../media/image13.svg" /><Relationship Id="rId22" Type="http://schemas.openxmlformats.org/officeDocument/2006/relationships/image" Target="../media/image21.sv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3964" y="0"/>
            <a:ext cx="33370505" cy="10405413"/>
          </a:xfrm>
          <a:custGeom>
            <a:avLst/>
            <a:gdLst/>
            <a:ahLst/>
            <a:cxnLst/>
            <a:rect l="l" t="t" r="r" b="b"/>
            <a:pathLst>
              <a:path w="33370505" h="13830589">
                <a:moveTo>
                  <a:pt x="0" y="0"/>
                </a:moveTo>
                <a:lnTo>
                  <a:pt x="33370505" y="0"/>
                </a:lnTo>
                <a:lnTo>
                  <a:pt x="33370505" y="13830590"/>
                </a:lnTo>
                <a:lnTo>
                  <a:pt x="0" y="13830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70640" b="-7064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03964" y="9009499"/>
            <a:ext cx="33602453" cy="1395914"/>
            <a:chOff x="0" y="0"/>
            <a:chExt cx="44803271" cy="1861219"/>
          </a:xfrm>
        </p:grpSpPr>
        <p:sp>
          <p:nvSpPr>
            <p:cNvPr id="4" name="Freeform 4"/>
            <p:cNvSpPr/>
            <p:nvPr/>
          </p:nvSpPr>
          <p:spPr>
            <a:xfrm>
              <a:off x="133165" y="930610"/>
              <a:ext cx="44670106" cy="930610"/>
            </a:xfrm>
            <a:custGeom>
              <a:avLst/>
              <a:gdLst/>
              <a:ahLst/>
              <a:cxnLst/>
              <a:rect l="l" t="t" r="r" b="b"/>
              <a:pathLst>
                <a:path w="44670106" h="930610">
                  <a:moveTo>
                    <a:pt x="0" y="0"/>
                  </a:moveTo>
                  <a:lnTo>
                    <a:pt x="44670106" y="0"/>
                  </a:lnTo>
                  <a:lnTo>
                    <a:pt x="44670106" y="930609"/>
                  </a:lnTo>
                  <a:lnTo>
                    <a:pt x="0" y="930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2350045" b="-2350045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4670106" cy="930610"/>
            </a:xfrm>
            <a:custGeom>
              <a:avLst/>
              <a:gdLst/>
              <a:ahLst/>
              <a:cxnLst/>
              <a:rect l="l" t="t" r="r" b="b"/>
              <a:pathLst>
                <a:path w="44670106" h="930610">
                  <a:moveTo>
                    <a:pt x="0" y="0"/>
                  </a:moveTo>
                  <a:lnTo>
                    <a:pt x="44670106" y="0"/>
                  </a:lnTo>
                  <a:lnTo>
                    <a:pt x="44670106" y="930610"/>
                  </a:lnTo>
                  <a:lnTo>
                    <a:pt x="0" y="930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2350045" b="-2350045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526666" y="1238660"/>
            <a:ext cx="23013171" cy="6711444"/>
            <a:chOff x="0" y="0"/>
            <a:chExt cx="30684228" cy="8948591"/>
          </a:xfrm>
        </p:grpSpPr>
        <p:sp>
          <p:nvSpPr>
            <p:cNvPr id="7" name="Freeform 7" descr="LOGO OFICIAL_20250321_231417_0004.png"/>
            <p:cNvSpPr/>
            <p:nvPr/>
          </p:nvSpPr>
          <p:spPr>
            <a:xfrm>
              <a:off x="5442270" y="88941"/>
              <a:ext cx="25241959" cy="8224965"/>
            </a:xfrm>
            <a:custGeom>
              <a:avLst/>
              <a:gdLst/>
              <a:ahLst/>
              <a:cxnLst/>
              <a:rect l="l" t="t" r="r" b="b"/>
              <a:pathLst>
                <a:path w="25241959" h="8224965">
                  <a:moveTo>
                    <a:pt x="0" y="0"/>
                  </a:moveTo>
                  <a:lnTo>
                    <a:pt x="25241958" y="0"/>
                  </a:lnTo>
                  <a:lnTo>
                    <a:pt x="25241958" y="8224964"/>
                  </a:lnTo>
                  <a:lnTo>
                    <a:pt x="0" y="8224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34580" t="-159171" b="-153848"/>
              </a:stretch>
            </a:blipFill>
          </p:spPr>
        </p:sp>
        <p:sp>
          <p:nvSpPr>
            <p:cNvPr id="8" name="AutoShape 8"/>
            <p:cNvSpPr/>
            <p:nvPr/>
          </p:nvSpPr>
          <p:spPr>
            <a:xfrm flipH="1" flipV="1">
              <a:off x="4656132" y="1773858"/>
              <a:ext cx="46128" cy="5745979"/>
            </a:xfrm>
            <a:prstGeom prst="line">
              <a:avLst/>
            </a:prstGeom>
            <a:ln w="155983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Freeform 9"/>
            <p:cNvSpPr/>
            <p:nvPr/>
          </p:nvSpPr>
          <p:spPr>
            <a:xfrm rot="-5400000">
              <a:off x="1837242" y="3826509"/>
              <a:ext cx="3958703" cy="1705083"/>
            </a:xfrm>
            <a:custGeom>
              <a:avLst/>
              <a:gdLst/>
              <a:ahLst/>
              <a:cxnLst/>
              <a:rect l="l" t="t" r="r" b="b"/>
              <a:pathLst>
                <a:path w="3958703" h="1705083">
                  <a:moveTo>
                    <a:pt x="0" y="0"/>
                  </a:moveTo>
                  <a:lnTo>
                    <a:pt x="3958703" y="0"/>
                  </a:lnTo>
                  <a:lnTo>
                    <a:pt x="3958703" y="1705083"/>
                  </a:lnTo>
                  <a:lnTo>
                    <a:pt x="0" y="1705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b="-21889"/>
              </a:stretch>
            </a:blipFill>
          </p:spPr>
        </p:sp>
        <p:sp>
          <p:nvSpPr>
            <p:cNvPr id="10" name="AutoShape 10"/>
            <p:cNvSpPr/>
            <p:nvPr/>
          </p:nvSpPr>
          <p:spPr>
            <a:xfrm>
              <a:off x="2703288" y="1040368"/>
              <a:ext cx="1452334" cy="1955957"/>
            </a:xfrm>
            <a:prstGeom prst="line">
              <a:avLst/>
            </a:prstGeom>
            <a:ln w="97489" cap="flat">
              <a:solidFill>
                <a:srgbClr val="FFFFFF"/>
              </a:solidFill>
              <a:prstDash val="solid"/>
              <a:headEnd type="oval" w="lg" len="lg"/>
              <a:tailEnd type="oval" w="lg" len="lg"/>
            </a:ln>
          </p:spPr>
        </p:sp>
        <p:grpSp>
          <p:nvGrpSpPr>
            <p:cNvPr id="11" name="Group 11"/>
            <p:cNvGrpSpPr/>
            <p:nvPr/>
          </p:nvGrpSpPr>
          <p:grpSpPr>
            <a:xfrm rot="1137320">
              <a:off x="1932243" y="212573"/>
              <a:ext cx="1571106" cy="1571106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60094" tIns="60094" rIns="60094" bIns="60094" rtlCol="0" anchor="ctr"/>
              <a:lstStyle/>
              <a:p>
                <a:pPr algn="ctr">
                  <a:lnSpc>
                    <a:spcPts val="4386"/>
                  </a:lnSpc>
                </a:pPr>
                <a:endParaRPr/>
              </a:p>
            </p:txBody>
          </p:sp>
        </p:grpSp>
        <p:sp>
          <p:nvSpPr>
            <p:cNvPr id="14" name="AutoShape 14"/>
            <p:cNvSpPr/>
            <p:nvPr/>
          </p:nvSpPr>
          <p:spPr>
            <a:xfrm>
              <a:off x="1845124" y="3013458"/>
              <a:ext cx="1548728" cy="760469"/>
            </a:xfrm>
            <a:prstGeom prst="line">
              <a:avLst/>
            </a:prstGeom>
            <a:ln w="97489" cap="flat">
              <a:solidFill>
                <a:srgbClr val="FFFFFF"/>
              </a:solidFill>
              <a:prstDash val="solid"/>
              <a:headEnd type="oval" w="lg" len="lg"/>
              <a:tailEnd type="oval" w="lg" len="lg"/>
            </a:ln>
          </p:spPr>
        </p:sp>
        <p:grpSp>
          <p:nvGrpSpPr>
            <p:cNvPr id="15" name="Group 15"/>
            <p:cNvGrpSpPr/>
            <p:nvPr/>
          </p:nvGrpSpPr>
          <p:grpSpPr>
            <a:xfrm rot="164053">
              <a:off x="1366328" y="2390392"/>
              <a:ext cx="1544049" cy="1571106"/>
              <a:chOff x="0" y="0"/>
              <a:chExt cx="798803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79880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798803" h="812800">
                    <a:moveTo>
                      <a:pt x="399401" y="0"/>
                    </a:moveTo>
                    <a:cubicBezTo>
                      <a:pt x="178818" y="0"/>
                      <a:pt x="0" y="181951"/>
                      <a:pt x="0" y="406400"/>
                    </a:cubicBezTo>
                    <a:cubicBezTo>
                      <a:pt x="0" y="630849"/>
                      <a:pt x="178818" y="812800"/>
                      <a:pt x="399401" y="812800"/>
                    </a:cubicBezTo>
                    <a:cubicBezTo>
                      <a:pt x="619984" y="812800"/>
                      <a:pt x="798803" y="630849"/>
                      <a:pt x="798803" y="406400"/>
                    </a:cubicBezTo>
                    <a:cubicBezTo>
                      <a:pt x="798803" y="181951"/>
                      <a:pt x="619984" y="0"/>
                      <a:pt x="39940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4888" y="9525"/>
                <a:ext cx="649027" cy="727075"/>
              </a:xfrm>
              <a:prstGeom prst="rect">
                <a:avLst/>
              </a:prstGeom>
            </p:spPr>
            <p:txBody>
              <a:bodyPr lIns="60094" tIns="60094" rIns="60094" bIns="60094" rtlCol="0" anchor="ctr"/>
              <a:lstStyle/>
              <a:p>
                <a:pPr algn="ctr">
                  <a:lnSpc>
                    <a:spcPts val="4386"/>
                  </a:lnSpc>
                </a:pPr>
                <a:endParaRPr/>
              </a:p>
            </p:txBody>
          </p:sp>
        </p:grpSp>
        <p:sp>
          <p:nvSpPr>
            <p:cNvPr id="18" name="AutoShape 18"/>
            <p:cNvSpPr/>
            <p:nvPr/>
          </p:nvSpPr>
          <p:spPr>
            <a:xfrm flipV="1">
              <a:off x="822465" y="4646847"/>
              <a:ext cx="2426225" cy="78499"/>
            </a:xfrm>
            <a:prstGeom prst="line">
              <a:avLst/>
            </a:prstGeom>
            <a:ln w="97489" cap="flat">
              <a:solidFill>
                <a:srgbClr val="FFFFFF"/>
              </a:solidFill>
              <a:prstDash val="solid"/>
              <a:headEnd type="oval" w="lg" len="lg"/>
              <a:tailEnd type="oval" w="lg" len="lg"/>
            </a:ln>
          </p:spPr>
        </p:sp>
        <p:grpSp>
          <p:nvGrpSpPr>
            <p:cNvPr id="19" name="Group 19"/>
            <p:cNvGrpSpPr/>
            <p:nvPr/>
          </p:nvGrpSpPr>
          <p:grpSpPr>
            <a:xfrm rot="-176497">
              <a:off x="39278" y="3985847"/>
              <a:ext cx="1571106" cy="1571106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60094" tIns="60094" rIns="60094" bIns="60094" rtlCol="0" anchor="ctr"/>
              <a:lstStyle/>
              <a:p>
                <a:pPr algn="ctr">
                  <a:lnSpc>
                    <a:spcPts val="4386"/>
                  </a:lnSpc>
                </a:pPr>
                <a:endParaRPr/>
              </a:p>
            </p:txBody>
          </p:sp>
        </p:grpSp>
        <p:sp>
          <p:nvSpPr>
            <p:cNvPr id="22" name="AutoShape 22"/>
            <p:cNvSpPr/>
            <p:nvPr/>
          </p:nvSpPr>
          <p:spPr>
            <a:xfrm flipV="1">
              <a:off x="1939218" y="5363706"/>
              <a:ext cx="1436515" cy="1095324"/>
            </a:xfrm>
            <a:prstGeom prst="line">
              <a:avLst/>
            </a:prstGeom>
            <a:ln w="97489" cap="flat">
              <a:solidFill>
                <a:srgbClr val="FFFFFF"/>
              </a:solidFill>
              <a:prstDash val="solid"/>
              <a:headEnd type="oval" w="lg" len="lg"/>
              <a:tailEnd type="oval" w="lg" len="lg"/>
            </a:ln>
          </p:spPr>
        </p:sp>
        <p:grpSp>
          <p:nvGrpSpPr>
            <p:cNvPr id="23" name="Group 23"/>
            <p:cNvGrpSpPr/>
            <p:nvPr/>
          </p:nvGrpSpPr>
          <p:grpSpPr>
            <a:xfrm rot="-469437">
              <a:off x="1297985" y="5548646"/>
              <a:ext cx="1571106" cy="1571106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60094" tIns="60094" rIns="60094" bIns="60094" rtlCol="0" anchor="ctr"/>
              <a:lstStyle/>
              <a:p>
                <a:pPr algn="ctr">
                  <a:lnSpc>
                    <a:spcPts val="4386"/>
                  </a:lnSpc>
                </a:pPr>
                <a:endParaRPr/>
              </a:p>
            </p:txBody>
          </p:sp>
        </p:grpSp>
        <p:sp>
          <p:nvSpPr>
            <p:cNvPr id="26" name="AutoShape 26"/>
            <p:cNvSpPr/>
            <p:nvPr/>
          </p:nvSpPr>
          <p:spPr>
            <a:xfrm flipV="1">
              <a:off x="2941852" y="6130329"/>
              <a:ext cx="1067354" cy="2189931"/>
            </a:xfrm>
            <a:prstGeom prst="line">
              <a:avLst/>
            </a:prstGeom>
            <a:ln w="97489" cap="flat">
              <a:solidFill>
                <a:srgbClr val="FFFFFF"/>
              </a:solidFill>
              <a:prstDash val="solid"/>
              <a:headEnd type="oval" w="lg" len="lg"/>
              <a:tailEnd type="oval" w="lg" len="lg"/>
            </a:ln>
          </p:spPr>
        </p:sp>
        <p:grpSp>
          <p:nvGrpSpPr>
            <p:cNvPr id="27" name="Group 27"/>
            <p:cNvGrpSpPr/>
            <p:nvPr/>
          </p:nvGrpSpPr>
          <p:grpSpPr>
            <a:xfrm rot="-669900">
              <a:off x="2372894" y="7240243"/>
              <a:ext cx="1571106" cy="1571106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60094" tIns="60094" rIns="60094" bIns="60094" rtlCol="0" anchor="ctr"/>
              <a:lstStyle/>
              <a:p>
                <a:pPr algn="ctr">
                  <a:lnSpc>
                    <a:spcPts val="4386"/>
                  </a:lnSpc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>
              <a:off x="2767313" y="7394936"/>
              <a:ext cx="782267" cy="1261720"/>
            </a:xfrm>
            <a:custGeom>
              <a:avLst/>
              <a:gdLst/>
              <a:ahLst/>
              <a:cxnLst/>
              <a:rect l="l" t="t" r="r" b="b"/>
              <a:pathLst>
                <a:path w="782267" h="1261720">
                  <a:moveTo>
                    <a:pt x="0" y="0"/>
                  </a:moveTo>
                  <a:lnTo>
                    <a:pt x="782267" y="0"/>
                  </a:lnTo>
                  <a:lnTo>
                    <a:pt x="782267" y="1261720"/>
                  </a:lnTo>
                  <a:lnTo>
                    <a:pt x="0" y="1261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2133831" y="578236"/>
              <a:ext cx="1156047" cy="767326"/>
            </a:xfrm>
            <a:custGeom>
              <a:avLst/>
              <a:gdLst/>
              <a:ahLst/>
              <a:cxnLst/>
              <a:rect l="l" t="t" r="r" b="b"/>
              <a:pathLst>
                <a:path w="1156047" h="767326">
                  <a:moveTo>
                    <a:pt x="0" y="0"/>
                  </a:moveTo>
                  <a:lnTo>
                    <a:pt x="1156048" y="0"/>
                  </a:lnTo>
                  <a:lnTo>
                    <a:pt x="1156048" y="767326"/>
                  </a:lnTo>
                  <a:lnTo>
                    <a:pt x="0" y="767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 cstate="print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224553" y="4209644"/>
              <a:ext cx="1200557" cy="1123512"/>
            </a:xfrm>
            <a:custGeom>
              <a:avLst/>
              <a:gdLst/>
              <a:ahLst/>
              <a:cxnLst/>
              <a:rect l="l" t="t" r="r" b="b"/>
              <a:pathLst>
                <a:path w="1200557" h="1123512">
                  <a:moveTo>
                    <a:pt x="0" y="0"/>
                  </a:moveTo>
                  <a:lnTo>
                    <a:pt x="1200557" y="0"/>
                  </a:lnTo>
                  <a:lnTo>
                    <a:pt x="1200557" y="1123512"/>
                  </a:lnTo>
                  <a:lnTo>
                    <a:pt x="0" y="1123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 cstate="print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-25287" t="-30727" r="-24777" b="-29627"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1590891" y="2607891"/>
              <a:ext cx="1094924" cy="1136108"/>
            </a:xfrm>
            <a:custGeom>
              <a:avLst/>
              <a:gdLst/>
              <a:ahLst/>
              <a:cxnLst/>
              <a:rect l="l" t="t" r="r" b="b"/>
              <a:pathLst>
                <a:path w="1094924" h="1136108">
                  <a:moveTo>
                    <a:pt x="0" y="0"/>
                  </a:moveTo>
                  <a:lnTo>
                    <a:pt x="1094924" y="0"/>
                  </a:lnTo>
                  <a:lnTo>
                    <a:pt x="1094924" y="1136108"/>
                  </a:lnTo>
                  <a:lnTo>
                    <a:pt x="0" y="1136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 cstate="print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555746" y="5703058"/>
              <a:ext cx="1055583" cy="1262282"/>
            </a:xfrm>
            <a:custGeom>
              <a:avLst/>
              <a:gdLst/>
              <a:ahLst/>
              <a:cxnLst/>
              <a:rect l="l" t="t" r="r" b="b"/>
              <a:pathLst>
                <a:path w="1055583" h="1262282">
                  <a:moveTo>
                    <a:pt x="0" y="0"/>
                  </a:moveTo>
                  <a:lnTo>
                    <a:pt x="1055584" y="0"/>
                  </a:lnTo>
                  <a:lnTo>
                    <a:pt x="1055584" y="1262282"/>
                  </a:lnTo>
                  <a:lnTo>
                    <a:pt x="0" y="12622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3" name="Group 43"/>
          <p:cNvGrpSpPr/>
          <p:nvPr/>
        </p:nvGrpSpPr>
        <p:grpSpPr>
          <a:xfrm>
            <a:off x="1531865" y="16972752"/>
            <a:ext cx="13527430" cy="1041042"/>
            <a:chOff x="0" y="0"/>
            <a:chExt cx="18036573" cy="1388056"/>
          </a:xfrm>
        </p:grpSpPr>
        <p:sp>
          <p:nvSpPr>
            <p:cNvPr id="44" name="Freeform 44"/>
            <p:cNvSpPr/>
            <p:nvPr/>
          </p:nvSpPr>
          <p:spPr>
            <a:xfrm>
              <a:off x="16891" y="16891"/>
              <a:ext cx="18002758" cy="1354201"/>
            </a:xfrm>
            <a:custGeom>
              <a:avLst/>
              <a:gdLst/>
              <a:ahLst/>
              <a:cxnLst/>
              <a:rect l="l" t="t" r="r" b="b"/>
              <a:pathLst>
                <a:path w="18002758" h="1354201">
                  <a:moveTo>
                    <a:pt x="0" y="0"/>
                  </a:moveTo>
                  <a:lnTo>
                    <a:pt x="18002758" y="0"/>
                  </a:lnTo>
                  <a:lnTo>
                    <a:pt x="18002758" y="1354201"/>
                  </a:lnTo>
                  <a:lnTo>
                    <a:pt x="0" y="1354201"/>
                  </a:lnTo>
                  <a:close/>
                </a:path>
              </a:pathLst>
            </a:custGeom>
            <a:solidFill>
              <a:srgbClr val="0C4886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0" y="0"/>
              <a:ext cx="18036539" cy="1387983"/>
            </a:xfrm>
            <a:custGeom>
              <a:avLst/>
              <a:gdLst/>
              <a:ahLst/>
              <a:cxnLst/>
              <a:rect l="l" t="t" r="r" b="b"/>
              <a:pathLst>
                <a:path w="18036539" h="1387983">
                  <a:moveTo>
                    <a:pt x="16891" y="0"/>
                  </a:moveTo>
                  <a:lnTo>
                    <a:pt x="18019649" y="0"/>
                  </a:lnTo>
                  <a:cubicBezTo>
                    <a:pt x="18029047" y="0"/>
                    <a:pt x="18036539" y="7620"/>
                    <a:pt x="18036539" y="16891"/>
                  </a:cubicBezTo>
                  <a:lnTo>
                    <a:pt x="18036539" y="1371092"/>
                  </a:lnTo>
                  <a:cubicBezTo>
                    <a:pt x="18036539" y="1380490"/>
                    <a:pt x="18028920" y="1387983"/>
                    <a:pt x="18019649" y="1387983"/>
                  </a:cubicBezTo>
                  <a:lnTo>
                    <a:pt x="16891" y="1387983"/>
                  </a:lnTo>
                  <a:cubicBezTo>
                    <a:pt x="7493" y="1387983"/>
                    <a:pt x="0" y="1380363"/>
                    <a:pt x="0" y="1371092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371092"/>
                  </a:lnTo>
                  <a:lnTo>
                    <a:pt x="16891" y="1371092"/>
                  </a:lnTo>
                  <a:lnTo>
                    <a:pt x="16891" y="1354201"/>
                  </a:lnTo>
                  <a:lnTo>
                    <a:pt x="18019649" y="1354201"/>
                  </a:lnTo>
                  <a:lnTo>
                    <a:pt x="18019649" y="1371092"/>
                  </a:lnTo>
                  <a:lnTo>
                    <a:pt x="18002758" y="1371092"/>
                  </a:lnTo>
                  <a:lnTo>
                    <a:pt x="18002758" y="16891"/>
                  </a:lnTo>
                  <a:lnTo>
                    <a:pt x="18019649" y="16891"/>
                  </a:lnTo>
                  <a:lnTo>
                    <a:pt x="1801964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094986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123825"/>
              <a:ext cx="18036573" cy="15118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6000" b="1" dirty="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INTRODUÇÃO 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616003" y="18628526"/>
            <a:ext cx="13502029" cy="8894722"/>
            <a:chOff x="0" y="0"/>
            <a:chExt cx="18002705" cy="11859629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8002706" cy="11859630"/>
            </a:xfrm>
            <a:custGeom>
              <a:avLst/>
              <a:gdLst/>
              <a:ahLst/>
              <a:cxnLst/>
              <a:rect l="l" t="t" r="r" b="b"/>
              <a:pathLst>
                <a:path w="18002706" h="11859630">
                  <a:moveTo>
                    <a:pt x="0" y="0"/>
                  </a:moveTo>
                  <a:lnTo>
                    <a:pt x="18002706" y="0"/>
                  </a:lnTo>
                  <a:lnTo>
                    <a:pt x="18002706" y="11859630"/>
                  </a:lnTo>
                  <a:lnTo>
                    <a:pt x="0" y="118596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85725"/>
              <a:ext cx="18002705" cy="1194535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5280"/>
                </a:lnSpc>
              </a:pPr>
              <a:r>
                <a:rPr lang="en-US" sz="4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Parágrafo escrito com formatação em fonte (Arial), texto justificado e tamanho de espaçamento (Simples)... Poderá utilizar imagens, esquemas ou gráficos para ilustrar. </a:t>
              </a:r>
            </a:p>
            <a:p>
              <a:pPr algn="just">
                <a:lnSpc>
                  <a:spcPts val="5280"/>
                </a:lnSpc>
              </a:pPr>
              <a:r>
                <a:rPr lang="en-US" sz="4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Parágrafo escrito com formatação em fonte (Arial), texto justificado e tamanho de espaçamento (Simples)... Poderá utilizar imagens, esquemas ou gráficos para ilustrar. </a:t>
              </a:r>
            </a:p>
            <a:p>
              <a:pPr algn="just">
                <a:lnSpc>
                  <a:spcPts val="5280"/>
                </a:lnSpc>
              </a:pPr>
              <a:r>
                <a:rPr lang="en-US" sz="4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Parágrafo escrito com formatação em fonte (Arial), texto justificado e tamanho de espaçamento (Simples)... Poderá utilizar imagens, esquemas ou gráficos para ilustrar. </a:t>
              </a:r>
            </a:p>
            <a:p>
              <a:pPr algn="just">
                <a:lnSpc>
                  <a:spcPts val="5280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6617983" y="16985452"/>
            <a:ext cx="13502030" cy="1032265"/>
            <a:chOff x="0" y="0"/>
            <a:chExt cx="18002707" cy="1376353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8002758" cy="1376299"/>
            </a:xfrm>
            <a:custGeom>
              <a:avLst/>
              <a:gdLst/>
              <a:ahLst/>
              <a:cxnLst/>
              <a:rect l="l" t="t" r="r" b="b"/>
              <a:pathLst>
                <a:path w="18002758" h="1376299">
                  <a:moveTo>
                    <a:pt x="0" y="0"/>
                  </a:moveTo>
                  <a:lnTo>
                    <a:pt x="18002758" y="0"/>
                  </a:lnTo>
                  <a:lnTo>
                    <a:pt x="18002758" y="1376299"/>
                  </a:lnTo>
                  <a:lnTo>
                    <a:pt x="0" y="1376299"/>
                  </a:lnTo>
                  <a:close/>
                </a:path>
              </a:pathLst>
            </a:custGeom>
            <a:solidFill>
              <a:srgbClr val="0C4886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123825"/>
              <a:ext cx="18002707" cy="15001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6000" b="1" dirty="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RESULTADOS E DISCUSÃO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746179" y="28188518"/>
            <a:ext cx="13527430" cy="1057665"/>
            <a:chOff x="0" y="0"/>
            <a:chExt cx="18036573" cy="1410220"/>
          </a:xfrm>
        </p:grpSpPr>
        <p:sp>
          <p:nvSpPr>
            <p:cNvPr id="54" name="Freeform 54"/>
            <p:cNvSpPr/>
            <p:nvPr/>
          </p:nvSpPr>
          <p:spPr>
            <a:xfrm>
              <a:off x="16891" y="16891"/>
              <a:ext cx="18002758" cy="1376426"/>
            </a:xfrm>
            <a:custGeom>
              <a:avLst/>
              <a:gdLst/>
              <a:ahLst/>
              <a:cxnLst/>
              <a:rect l="l" t="t" r="r" b="b"/>
              <a:pathLst>
                <a:path w="18002758" h="1376426">
                  <a:moveTo>
                    <a:pt x="0" y="0"/>
                  </a:moveTo>
                  <a:lnTo>
                    <a:pt x="18002758" y="0"/>
                  </a:lnTo>
                  <a:lnTo>
                    <a:pt x="18002758" y="1376426"/>
                  </a:lnTo>
                  <a:lnTo>
                    <a:pt x="0" y="1376426"/>
                  </a:lnTo>
                  <a:close/>
                </a:path>
              </a:pathLst>
            </a:custGeom>
            <a:solidFill>
              <a:srgbClr val="0C4886"/>
            </a:solidFill>
          </p:spPr>
        </p:sp>
        <p:sp>
          <p:nvSpPr>
            <p:cNvPr id="55" name="Freeform 55"/>
            <p:cNvSpPr/>
            <p:nvPr/>
          </p:nvSpPr>
          <p:spPr>
            <a:xfrm>
              <a:off x="0" y="0"/>
              <a:ext cx="18036539" cy="1410208"/>
            </a:xfrm>
            <a:custGeom>
              <a:avLst/>
              <a:gdLst/>
              <a:ahLst/>
              <a:cxnLst/>
              <a:rect l="l" t="t" r="r" b="b"/>
              <a:pathLst>
                <a:path w="18036539" h="1410208">
                  <a:moveTo>
                    <a:pt x="16891" y="0"/>
                  </a:moveTo>
                  <a:lnTo>
                    <a:pt x="18019649" y="0"/>
                  </a:lnTo>
                  <a:cubicBezTo>
                    <a:pt x="18029047" y="0"/>
                    <a:pt x="18036539" y="7620"/>
                    <a:pt x="18036539" y="16891"/>
                  </a:cubicBezTo>
                  <a:lnTo>
                    <a:pt x="18036539" y="1393317"/>
                  </a:lnTo>
                  <a:cubicBezTo>
                    <a:pt x="18036539" y="1402715"/>
                    <a:pt x="18028920" y="1410208"/>
                    <a:pt x="18019649" y="1410208"/>
                  </a:cubicBezTo>
                  <a:lnTo>
                    <a:pt x="16891" y="1410208"/>
                  </a:lnTo>
                  <a:cubicBezTo>
                    <a:pt x="7493" y="1410208"/>
                    <a:pt x="0" y="1402588"/>
                    <a:pt x="0" y="1393317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393317"/>
                  </a:lnTo>
                  <a:lnTo>
                    <a:pt x="16891" y="1393317"/>
                  </a:lnTo>
                  <a:lnTo>
                    <a:pt x="16891" y="1376426"/>
                  </a:lnTo>
                  <a:lnTo>
                    <a:pt x="18019649" y="1376426"/>
                  </a:lnTo>
                  <a:lnTo>
                    <a:pt x="18019649" y="1393317"/>
                  </a:lnTo>
                  <a:lnTo>
                    <a:pt x="18002758" y="1393317"/>
                  </a:lnTo>
                  <a:lnTo>
                    <a:pt x="18002758" y="16891"/>
                  </a:lnTo>
                  <a:lnTo>
                    <a:pt x="18019649" y="16891"/>
                  </a:lnTo>
                  <a:lnTo>
                    <a:pt x="18019649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0" y="-123825"/>
              <a:ext cx="18036573" cy="15340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6000" b="1" dirty="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OBJETIVOS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830317" y="29915730"/>
            <a:ext cx="13502030" cy="6217087"/>
            <a:chOff x="0" y="0"/>
            <a:chExt cx="18002707" cy="8289449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8002707" cy="8289449"/>
            </a:xfrm>
            <a:custGeom>
              <a:avLst/>
              <a:gdLst/>
              <a:ahLst/>
              <a:cxnLst/>
              <a:rect l="l" t="t" r="r" b="b"/>
              <a:pathLst>
                <a:path w="18002707" h="8289449">
                  <a:moveTo>
                    <a:pt x="0" y="0"/>
                  </a:moveTo>
                  <a:lnTo>
                    <a:pt x="18002707" y="0"/>
                  </a:lnTo>
                  <a:lnTo>
                    <a:pt x="18002707" y="8289449"/>
                  </a:lnTo>
                  <a:lnTo>
                    <a:pt x="0" y="82894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85725"/>
              <a:ext cx="18002707" cy="83751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4800"/>
                </a:lnSpc>
              </a:pPr>
              <a:r>
                <a:rPr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Parágrafo escrito com formatação em fonte (Arial), texto justificado e tamanho de espaçamento (Simples)... Poderá utilizar imagens, esquemas ou gráficos para ilustrar.</a:t>
              </a:r>
            </a:p>
            <a:p>
              <a:pPr algn="just">
                <a:lnSpc>
                  <a:spcPts val="4800"/>
                </a:lnSpc>
              </a:pPr>
              <a:r>
                <a:rPr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algn="just">
                <a:lnSpc>
                  <a:spcPts val="4800"/>
                </a:lnSpc>
              </a:pPr>
              <a:r>
                <a:rPr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Parágrafo escrito com formatação em fonte (Arial), texto justificado e tamanho de espaçamento (Simples)... Poderá utilizar imagens, esquemas ou gráficos para ilustrar. </a:t>
              </a:r>
            </a:p>
            <a:p>
              <a:pPr algn="just">
                <a:lnSpc>
                  <a:spcPts val="4800"/>
                </a:lnSpc>
              </a:pPr>
              <a:endParaRPr/>
            </a:p>
            <a:p>
              <a:pPr algn="l">
                <a:lnSpc>
                  <a:spcPts val="4800"/>
                </a:lnSpc>
              </a:pPr>
              <a:endParaRPr/>
            </a:p>
            <a:p>
              <a:pPr algn="l">
                <a:lnSpc>
                  <a:spcPts val="4800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687441" y="35059266"/>
            <a:ext cx="13502031" cy="1015642"/>
            <a:chOff x="0" y="0"/>
            <a:chExt cx="18002708" cy="1354189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8002758" cy="1354201"/>
            </a:xfrm>
            <a:custGeom>
              <a:avLst/>
              <a:gdLst/>
              <a:ahLst/>
              <a:cxnLst/>
              <a:rect l="l" t="t" r="r" b="b"/>
              <a:pathLst>
                <a:path w="18002758" h="1354201">
                  <a:moveTo>
                    <a:pt x="0" y="0"/>
                  </a:moveTo>
                  <a:lnTo>
                    <a:pt x="18002758" y="0"/>
                  </a:lnTo>
                  <a:lnTo>
                    <a:pt x="18002758" y="1354201"/>
                  </a:lnTo>
                  <a:lnTo>
                    <a:pt x="0" y="1354201"/>
                  </a:lnTo>
                  <a:close/>
                </a:path>
              </a:pathLst>
            </a:custGeom>
            <a:solidFill>
              <a:srgbClr val="0C4886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0" y="-123825"/>
              <a:ext cx="18002708" cy="1478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6000" b="1" dirty="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METODOLOGIA</a:t>
              </a: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830317" y="11244503"/>
            <a:ext cx="29282994" cy="4889159"/>
            <a:chOff x="0" y="0"/>
            <a:chExt cx="39043992" cy="6518879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39043992" cy="6518879"/>
            </a:xfrm>
            <a:custGeom>
              <a:avLst/>
              <a:gdLst/>
              <a:ahLst/>
              <a:cxnLst/>
              <a:rect l="l" t="t" r="r" b="b"/>
              <a:pathLst>
                <a:path w="39043992" h="6518879">
                  <a:moveTo>
                    <a:pt x="0" y="0"/>
                  </a:moveTo>
                  <a:lnTo>
                    <a:pt x="39043992" y="0"/>
                  </a:lnTo>
                  <a:lnTo>
                    <a:pt x="39043992" y="6518879"/>
                  </a:lnTo>
                  <a:lnTo>
                    <a:pt x="0" y="65188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0" y="-200025"/>
              <a:ext cx="39043992" cy="671890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9244"/>
                </a:lnSpc>
              </a:pPr>
              <a:r>
                <a:rPr lang="en-US" sz="72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TÍTULO DO TRABALHO, COM LETRAS MAIÚSCULAS. </a:t>
              </a:r>
            </a:p>
            <a:p>
              <a:pPr algn="ctr">
                <a:lnSpc>
                  <a:spcPts val="5759"/>
                </a:lnSpc>
              </a:pPr>
              <a:r>
                <a:rPr lang="en-US" sz="4800" b="1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Nome completo do primeiro autor </a:t>
              </a:r>
              <a:r>
                <a:rPr lang="en-US"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¹; Nome dos participantes ²; Nome do orientador ³ (máximo 5 autores, 1 orientador)</a:t>
              </a:r>
            </a:p>
            <a:p>
              <a:pPr algn="ctr">
                <a:lnSpc>
                  <a:spcPts val="5280"/>
                </a:lnSpc>
              </a:pPr>
              <a:r>
                <a:rPr lang="en-US" sz="4400" i="1">
                  <a:solidFill>
                    <a:srgbClr val="000000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¹Graduação, nome da Instituição do Autor 1 – e-mail do autor 1</a:t>
              </a:r>
            </a:p>
            <a:p>
              <a:pPr algn="ctr">
                <a:lnSpc>
                  <a:spcPts val="5280"/>
                </a:lnSpc>
              </a:pPr>
              <a:r>
                <a:rPr lang="en-US" sz="4400" i="1">
                  <a:solidFill>
                    <a:srgbClr val="000000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² Graduação, nome da Instituição do(s) Co-Autor(es)</a:t>
              </a:r>
            </a:p>
            <a:p>
              <a:pPr algn="ctr">
                <a:lnSpc>
                  <a:spcPts val="5280"/>
                </a:lnSpc>
              </a:pPr>
              <a:r>
                <a:rPr lang="en-US" sz="4400" i="1">
                  <a:solidFill>
                    <a:srgbClr val="000000"/>
                  </a:solidFill>
                  <a:latin typeface="Arial Italics"/>
                  <a:ea typeface="Arial Italics"/>
                  <a:cs typeface="Arial Italics"/>
                  <a:sym typeface="Arial Italics"/>
                </a:rPr>
                <a:t>³ Graduação, nome da Instituição do Orientador</a:t>
              </a: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758879" y="36488026"/>
            <a:ext cx="13719237" cy="4985980"/>
            <a:chOff x="0" y="0"/>
            <a:chExt cx="18292316" cy="6647973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8292316" cy="6647973"/>
            </a:xfrm>
            <a:custGeom>
              <a:avLst/>
              <a:gdLst/>
              <a:ahLst/>
              <a:cxnLst/>
              <a:rect l="l" t="t" r="r" b="b"/>
              <a:pathLst>
                <a:path w="18292316" h="6647973">
                  <a:moveTo>
                    <a:pt x="0" y="0"/>
                  </a:moveTo>
                  <a:lnTo>
                    <a:pt x="18292316" y="0"/>
                  </a:lnTo>
                  <a:lnTo>
                    <a:pt x="18292316" y="6647973"/>
                  </a:lnTo>
                  <a:lnTo>
                    <a:pt x="0" y="66479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0" y="-85725"/>
              <a:ext cx="18292316" cy="673369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4800"/>
                </a:lnSpc>
              </a:pPr>
              <a:r>
                <a:rPr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Parágrafo escrito com formatação em fonte (Arial), texto justificado e tamanho de espaçamento (Simples)... Poderá utilizar imagens, esquemas ou gráficos para ilustrar.</a:t>
              </a:r>
            </a:p>
            <a:p>
              <a:pPr algn="just">
                <a:lnSpc>
                  <a:spcPts val="4800"/>
                </a:lnSpc>
              </a:pPr>
              <a:r>
                <a:rPr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algn="just">
                <a:lnSpc>
                  <a:spcPts val="4800"/>
                </a:lnSpc>
              </a:pPr>
              <a:r>
                <a:rPr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Parágrafo escrito com formatação em fonte (Arial), texto justificado e tamanho de espaçamento (Simples)... Poderá utilizar imagens, esquemas ou gráficos para ilustrar. </a:t>
              </a:r>
            </a:p>
            <a:p>
              <a:pPr algn="l">
                <a:lnSpc>
                  <a:spcPts val="4800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7108551" y="35027133"/>
            <a:ext cx="13719237" cy="1032265"/>
            <a:chOff x="0" y="0"/>
            <a:chExt cx="18292316" cy="1376353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8292318" cy="1376299"/>
            </a:xfrm>
            <a:custGeom>
              <a:avLst/>
              <a:gdLst/>
              <a:ahLst/>
              <a:cxnLst/>
              <a:rect l="l" t="t" r="r" b="b"/>
              <a:pathLst>
                <a:path w="18292318" h="1376299">
                  <a:moveTo>
                    <a:pt x="0" y="0"/>
                  </a:moveTo>
                  <a:lnTo>
                    <a:pt x="18292318" y="0"/>
                  </a:lnTo>
                  <a:lnTo>
                    <a:pt x="18292318" y="1376299"/>
                  </a:lnTo>
                  <a:lnTo>
                    <a:pt x="0" y="1376299"/>
                  </a:lnTo>
                  <a:close/>
                </a:path>
              </a:pathLst>
            </a:custGeom>
            <a:solidFill>
              <a:srgbClr val="0C4886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0" y="-123825"/>
              <a:ext cx="18292316" cy="15001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60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REFERÊNCIAS</a:t>
              </a: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7118049" y="28201218"/>
            <a:ext cx="13719237" cy="1032265"/>
            <a:chOff x="0" y="0"/>
            <a:chExt cx="18292316" cy="1376353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18292318" cy="1376299"/>
            </a:xfrm>
            <a:custGeom>
              <a:avLst/>
              <a:gdLst/>
              <a:ahLst/>
              <a:cxnLst/>
              <a:rect l="l" t="t" r="r" b="b"/>
              <a:pathLst>
                <a:path w="18292318" h="1376299">
                  <a:moveTo>
                    <a:pt x="0" y="0"/>
                  </a:moveTo>
                  <a:lnTo>
                    <a:pt x="18292318" y="0"/>
                  </a:lnTo>
                  <a:lnTo>
                    <a:pt x="18292318" y="1376299"/>
                  </a:lnTo>
                  <a:lnTo>
                    <a:pt x="0" y="1376299"/>
                  </a:lnTo>
                  <a:close/>
                </a:path>
              </a:pathLst>
            </a:custGeom>
            <a:solidFill>
              <a:srgbClr val="0C4886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0" y="-123825"/>
              <a:ext cx="18292316" cy="15001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60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CONCLUSÃO</a:t>
              </a:r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7046611" y="29915730"/>
            <a:ext cx="13502030" cy="5016758"/>
            <a:chOff x="0" y="0"/>
            <a:chExt cx="18002707" cy="6689011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18002707" cy="6689010"/>
            </a:xfrm>
            <a:custGeom>
              <a:avLst/>
              <a:gdLst/>
              <a:ahLst/>
              <a:cxnLst/>
              <a:rect l="l" t="t" r="r" b="b"/>
              <a:pathLst>
                <a:path w="18002707" h="6689010">
                  <a:moveTo>
                    <a:pt x="0" y="0"/>
                  </a:moveTo>
                  <a:lnTo>
                    <a:pt x="18002707" y="0"/>
                  </a:lnTo>
                  <a:lnTo>
                    <a:pt x="18002707" y="6689010"/>
                  </a:lnTo>
                  <a:lnTo>
                    <a:pt x="0" y="66890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7" name="TextBox 77"/>
            <p:cNvSpPr txBox="1"/>
            <p:nvPr/>
          </p:nvSpPr>
          <p:spPr>
            <a:xfrm>
              <a:off x="0" y="-85725"/>
              <a:ext cx="18002707" cy="67747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4800"/>
                </a:lnSpc>
              </a:pPr>
              <a:r>
                <a:rPr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Parágrafo escrito com formatação em fonte (Arial), texto justificado e tamanho de espaçamento (Simples)... Poderá utilizar imagens, esquemas ou gráficos para ilustrar.</a:t>
              </a:r>
            </a:p>
            <a:p>
              <a:pPr algn="just">
                <a:lnSpc>
                  <a:spcPts val="4800"/>
                </a:lnSpc>
              </a:pPr>
              <a:r>
                <a:rPr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algn="just">
                <a:lnSpc>
                  <a:spcPts val="4800"/>
                </a:lnSpc>
              </a:pPr>
              <a:r>
                <a:rPr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Parágrafo escrito com formatação em fonte (Arial), texto justificado e tamanho de espaçamento (Simples)... Poderá utilizar imagens, esquemas ou gráficos para ilustrar. </a:t>
              </a:r>
            </a:p>
            <a:p>
              <a:pPr algn="just">
                <a:lnSpc>
                  <a:spcPts val="4800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7260925" y="36630902"/>
            <a:ext cx="13704311" cy="707886"/>
            <a:chOff x="0" y="0"/>
            <a:chExt cx="18272415" cy="943848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8272415" cy="943848"/>
            </a:xfrm>
            <a:custGeom>
              <a:avLst/>
              <a:gdLst/>
              <a:ahLst/>
              <a:cxnLst/>
              <a:rect l="l" t="t" r="r" b="b"/>
              <a:pathLst>
                <a:path w="18272415" h="943848">
                  <a:moveTo>
                    <a:pt x="0" y="0"/>
                  </a:moveTo>
                  <a:lnTo>
                    <a:pt x="18272415" y="0"/>
                  </a:lnTo>
                  <a:lnTo>
                    <a:pt x="18272415" y="943848"/>
                  </a:lnTo>
                  <a:lnTo>
                    <a:pt x="0" y="9438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0" y="-85725"/>
              <a:ext cx="18272415" cy="102957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800"/>
                </a:lnSpc>
              </a:pPr>
              <a:r>
                <a:rPr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Escrito com formatação em fonte (Arial).</a:t>
              </a: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6617983" y="18628526"/>
            <a:ext cx="13719237" cy="7540526"/>
            <a:chOff x="0" y="0"/>
            <a:chExt cx="18292316" cy="10054035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18292316" cy="10054034"/>
            </a:xfrm>
            <a:custGeom>
              <a:avLst/>
              <a:gdLst/>
              <a:ahLst/>
              <a:cxnLst/>
              <a:rect l="l" t="t" r="r" b="b"/>
              <a:pathLst>
                <a:path w="18292316" h="10054034">
                  <a:moveTo>
                    <a:pt x="0" y="0"/>
                  </a:moveTo>
                  <a:lnTo>
                    <a:pt x="18292316" y="0"/>
                  </a:lnTo>
                  <a:lnTo>
                    <a:pt x="18292316" y="10054034"/>
                  </a:lnTo>
                  <a:lnTo>
                    <a:pt x="0" y="100540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3" name="TextBox 83"/>
            <p:cNvSpPr txBox="1"/>
            <p:nvPr/>
          </p:nvSpPr>
          <p:spPr>
            <a:xfrm>
              <a:off x="0" y="-85725"/>
              <a:ext cx="18292316" cy="1013976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4800"/>
                </a:lnSpc>
              </a:pPr>
              <a:r>
                <a:rPr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Parágrafo escrito com formatação em fonte (Arial), texto justificado e tamanho de espaçamento (Simples)... Poderá utilizar imagens, esquemas ou gráficos para ilustrar.</a:t>
              </a:r>
            </a:p>
            <a:p>
              <a:pPr algn="just">
                <a:lnSpc>
                  <a:spcPts val="4800"/>
                </a:lnSpc>
              </a:pPr>
              <a:r>
                <a:rPr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Parágrafo escrito com formatação em fonte (Arial), texto justificado e tamanho de espaçamento (Simples)... Poderá utilizar imagens, esquemas ou gráficos para ilustrar.</a:t>
              </a:r>
            </a:p>
            <a:p>
              <a:pPr algn="just">
                <a:lnSpc>
                  <a:spcPts val="4800"/>
                </a:lnSpc>
              </a:pPr>
              <a:r>
                <a:rPr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Parágrafo escrito com formatação em fonte (Arial), texto justificado e tamanho de espaçamento (Simples)... Poderá utilizar imagens, esquemas ou gráficos para ilustrar.</a:t>
              </a:r>
            </a:p>
            <a:p>
              <a:pPr algn="just">
                <a:lnSpc>
                  <a:spcPts val="4800"/>
                </a:lnSpc>
              </a:pPr>
              <a:r>
                <a:rPr lang="en-US" sz="4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Parágrafo escrito com formatação em fonte (Arial), texto justificado e tamanho de espaçamento (Simples)... Poderá utilizar imagens, esquemas ou gráficos para ilustrar.</a:t>
              </a:r>
            </a:p>
          </p:txBody>
        </p:sp>
      </p:grpSp>
      <p:sp>
        <p:nvSpPr>
          <p:cNvPr id="84" name="Freeform 84"/>
          <p:cNvSpPr/>
          <p:nvPr/>
        </p:nvSpPr>
        <p:spPr>
          <a:xfrm>
            <a:off x="-372016" y="42531281"/>
            <a:ext cx="33370505" cy="1288637"/>
          </a:xfrm>
          <a:custGeom>
            <a:avLst/>
            <a:gdLst/>
            <a:ahLst/>
            <a:cxnLst/>
            <a:rect l="l" t="t" r="r" b="b"/>
            <a:pathLst>
              <a:path w="33370505" h="13830589">
                <a:moveTo>
                  <a:pt x="0" y="0"/>
                </a:moveTo>
                <a:lnTo>
                  <a:pt x="33370505" y="0"/>
                </a:lnTo>
                <a:lnTo>
                  <a:pt x="33370505" y="13830590"/>
                </a:lnTo>
                <a:lnTo>
                  <a:pt x="0" y="13830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70640" b="-70640"/>
            </a:stretch>
          </a:blipFill>
        </p:spPr>
      </p:sp>
      <p:grpSp>
        <p:nvGrpSpPr>
          <p:cNvPr id="85" name="Group 85"/>
          <p:cNvGrpSpPr/>
          <p:nvPr/>
        </p:nvGrpSpPr>
        <p:grpSpPr>
          <a:xfrm>
            <a:off x="0" y="41474006"/>
            <a:ext cx="20833177" cy="1965820"/>
            <a:chOff x="0" y="0"/>
            <a:chExt cx="27777569" cy="2621093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7912734" cy="2621093"/>
            </a:xfrm>
            <a:custGeom>
              <a:avLst/>
              <a:gdLst/>
              <a:ahLst/>
              <a:cxnLst/>
              <a:rect l="l" t="t" r="r" b="b"/>
              <a:pathLst>
                <a:path w="7912734" h="2621093">
                  <a:moveTo>
                    <a:pt x="0" y="0"/>
                  </a:moveTo>
                  <a:lnTo>
                    <a:pt x="7912734" y="0"/>
                  </a:lnTo>
                  <a:lnTo>
                    <a:pt x="7912734" y="2621093"/>
                  </a:lnTo>
                  <a:lnTo>
                    <a:pt x="0" y="2621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7" name="Freeform 87"/>
            <p:cNvSpPr/>
            <p:nvPr/>
          </p:nvSpPr>
          <p:spPr>
            <a:xfrm>
              <a:off x="0" y="0"/>
              <a:ext cx="7912734" cy="2621093"/>
            </a:xfrm>
            <a:custGeom>
              <a:avLst/>
              <a:gdLst/>
              <a:ahLst/>
              <a:cxnLst/>
              <a:rect l="l" t="t" r="r" b="b"/>
              <a:pathLst>
                <a:path w="7912734" h="2621093">
                  <a:moveTo>
                    <a:pt x="0" y="0"/>
                  </a:moveTo>
                  <a:lnTo>
                    <a:pt x="7912734" y="0"/>
                  </a:lnTo>
                  <a:lnTo>
                    <a:pt x="7912734" y="2621093"/>
                  </a:lnTo>
                  <a:lnTo>
                    <a:pt x="0" y="2621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8" name="Freeform 88"/>
            <p:cNvSpPr/>
            <p:nvPr/>
          </p:nvSpPr>
          <p:spPr>
            <a:xfrm>
              <a:off x="6621612" y="0"/>
              <a:ext cx="7912734" cy="2621093"/>
            </a:xfrm>
            <a:custGeom>
              <a:avLst/>
              <a:gdLst/>
              <a:ahLst/>
              <a:cxnLst/>
              <a:rect l="l" t="t" r="r" b="b"/>
              <a:pathLst>
                <a:path w="7912734" h="2621093">
                  <a:moveTo>
                    <a:pt x="0" y="0"/>
                  </a:moveTo>
                  <a:lnTo>
                    <a:pt x="7912734" y="0"/>
                  </a:lnTo>
                  <a:lnTo>
                    <a:pt x="7912734" y="2621093"/>
                  </a:lnTo>
                  <a:lnTo>
                    <a:pt x="0" y="2621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9" name="Freeform 89"/>
            <p:cNvSpPr/>
            <p:nvPr/>
          </p:nvSpPr>
          <p:spPr>
            <a:xfrm>
              <a:off x="6621612" y="0"/>
              <a:ext cx="7912734" cy="2621093"/>
            </a:xfrm>
            <a:custGeom>
              <a:avLst/>
              <a:gdLst/>
              <a:ahLst/>
              <a:cxnLst/>
              <a:rect l="l" t="t" r="r" b="b"/>
              <a:pathLst>
                <a:path w="7912734" h="2621093">
                  <a:moveTo>
                    <a:pt x="0" y="0"/>
                  </a:moveTo>
                  <a:lnTo>
                    <a:pt x="7912734" y="0"/>
                  </a:lnTo>
                  <a:lnTo>
                    <a:pt x="7912734" y="2621093"/>
                  </a:lnTo>
                  <a:lnTo>
                    <a:pt x="0" y="2621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0" name="Freeform 90"/>
            <p:cNvSpPr/>
            <p:nvPr/>
          </p:nvSpPr>
          <p:spPr>
            <a:xfrm>
              <a:off x="13243223" y="0"/>
              <a:ext cx="7912734" cy="2621093"/>
            </a:xfrm>
            <a:custGeom>
              <a:avLst/>
              <a:gdLst/>
              <a:ahLst/>
              <a:cxnLst/>
              <a:rect l="l" t="t" r="r" b="b"/>
              <a:pathLst>
                <a:path w="7912734" h="2621093">
                  <a:moveTo>
                    <a:pt x="0" y="0"/>
                  </a:moveTo>
                  <a:lnTo>
                    <a:pt x="7912734" y="0"/>
                  </a:lnTo>
                  <a:lnTo>
                    <a:pt x="7912734" y="2621093"/>
                  </a:lnTo>
                  <a:lnTo>
                    <a:pt x="0" y="2621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1" name="Freeform 91"/>
            <p:cNvSpPr/>
            <p:nvPr/>
          </p:nvSpPr>
          <p:spPr>
            <a:xfrm>
              <a:off x="13243223" y="0"/>
              <a:ext cx="7912734" cy="2621093"/>
            </a:xfrm>
            <a:custGeom>
              <a:avLst/>
              <a:gdLst/>
              <a:ahLst/>
              <a:cxnLst/>
              <a:rect l="l" t="t" r="r" b="b"/>
              <a:pathLst>
                <a:path w="7912734" h="2621093">
                  <a:moveTo>
                    <a:pt x="0" y="0"/>
                  </a:moveTo>
                  <a:lnTo>
                    <a:pt x="7912734" y="0"/>
                  </a:lnTo>
                  <a:lnTo>
                    <a:pt x="7912734" y="2621093"/>
                  </a:lnTo>
                  <a:lnTo>
                    <a:pt x="0" y="2621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2" name="Freeform 92"/>
            <p:cNvSpPr/>
            <p:nvPr/>
          </p:nvSpPr>
          <p:spPr>
            <a:xfrm>
              <a:off x="19864835" y="0"/>
              <a:ext cx="7912734" cy="2621093"/>
            </a:xfrm>
            <a:custGeom>
              <a:avLst/>
              <a:gdLst/>
              <a:ahLst/>
              <a:cxnLst/>
              <a:rect l="l" t="t" r="r" b="b"/>
              <a:pathLst>
                <a:path w="7912734" h="2621093">
                  <a:moveTo>
                    <a:pt x="0" y="0"/>
                  </a:moveTo>
                  <a:lnTo>
                    <a:pt x="7912734" y="0"/>
                  </a:lnTo>
                  <a:lnTo>
                    <a:pt x="7912734" y="2621093"/>
                  </a:lnTo>
                  <a:lnTo>
                    <a:pt x="0" y="2621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3" name="Freeform 93"/>
            <p:cNvSpPr/>
            <p:nvPr/>
          </p:nvSpPr>
          <p:spPr>
            <a:xfrm>
              <a:off x="19864835" y="0"/>
              <a:ext cx="7912734" cy="2621093"/>
            </a:xfrm>
            <a:custGeom>
              <a:avLst/>
              <a:gdLst/>
              <a:ahLst/>
              <a:cxnLst/>
              <a:rect l="l" t="t" r="r" b="b"/>
              <a:pathLst>
                <a:path w="7912734" h="2621093">
                  <a:moveTo>
                    <a:pt x="0" y="0"/>
                  </a:moveTo>
                  <a:lnTo>
                    <a:pt x="7912734" y="0"/>
                  </a:lnTo>
                  <a:lnTo>
                    <a:pt x="7912734" y="2621093"/>
                  </a:lnTo>
                  <a:lnTo>
                    <a:pt x="0" y="2621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4" name="Group 94"/>
          <p:cNvGrpSpPr/>
          <p:nvPr/>
        </p:nvGrpSpPr>
        <p:grpSpPr>
          <a:xfrm>
            <a:off x="19703424" y="41474006"/>
            <a:ext cx="15866968" cy="1965820"/>
            <a:chOff x="0" y="0"/>
            <a:chExt cx="21155957" cy="2621093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7912734" cy="2621093"/>
            </a:xfrm>
            <a:custGeom>
              <a:avLst/>
              <a:gdLst/>
              <a:ahLst/>
              <a:cxnLst/>
              <a:rect l="l" t="t" r="r" b="b"/>
              <a:pathLst>
                <a:path w="7912734" h="2621093">
                  <a:moveTo>
                    <a:pt x="0" y="0"/>
                  </a:moveTo>
                  <a:lnTo>
                    <a:pt x="7912734" y="0"/>
                  </a:lnTo>
                  <a:lnTo>
                    <a:pt x="7912734" y="2621093"/>
                  </a:lnTo>
                  <a:lnTo>
                    <a:pt x="0" y="2621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6" name="Freeform 96"/>
            <p:cNvSpPr/>
            <p:nvPr/>
          </p:nvSpPr>
          <p:spPr>
            <a:xfrm>
              <a:off x="0" y="0"/>
              <a:ext cx="7912734" cy="2621093"/>
            </a:xfrm>
            <a:custGeom>
              <a:avLst/>
              <a:gdLst/>
              <a:ahLst/>
              <a:cxnLst/>
              <a:rect l="l" t="t" r="r" b="b"/>
              <a:pathLst>
                <a:path w="7912734" h="2621093">
                  <a:moveTo>
                    <a:pt x="0" y="0"/>
                  </a:moveTo>
                  <a:lnTo>
                    <a:pt x="7912734" y="0"/>
                  </a:lnTo>
                  <a:lnTo>
                    <a:pt x="7912734" y="2621093"/>
                  </a:lnTo>
                  <a:lnTo>
                    <a:pt x="0" y="2621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7" name="Freeform 97"/>
            <p:cNvSpPr/>
            <p:nvPr/>
          </p:nvSpPr>
          <p:spPr>
            <a:xfrm>
              <a:off x="6621612" y="0"/>
              <a:ext cx="7912734" cy="2621093"/>
            </a:xfrm>
            <a:custGeom>
              <a:avLst/>
              <a:gdLst/>
              <a:ahLst/>
              <a:cxnLst/>
              <a:rect l="l" t="t" r="r" b="b"/>
              <a:pathLst>
                <a:path w="7912734" h="2621093">
                  <a:moveTo>
                    <a:pt x="0" y="0"/>
                  </a:moveTo>
                  <a:lnTo>
                    <a:pt x="7912734" y="0"/>
                  </a:lnTo>
                  <a:lnTo>
                    <a:pt x="7912734" y="2621093"/>
                  </a:lnTo>
                  <a:lnTo>
                    <a:pt x="0" y="2621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8" name="Freeform 98"/>
            <p:cNvSpPr/>
            <p:nvPr/>
          </p:nvSpPr>
          <p:spPr>
            <a:xfrm>
              <a:off x="6621612" y="0"/>
              <a:ext cx="7912734" cy="2621093"/>
            </a:xfrm>
            <a:custGeom>
              <a:avLst/>
              <a:gdLst/>
              <a:ahLst/>
              <a:cxnLst/>
              <a:rect l="l" t="t" r="r" b="b"/>
              <a:pathLst>
                <a:path w="7912734" h="2621093">
                  <a:moveTo>
                    <a:pt x="0" y="0"/>
                  </a:moveTo>
                  <a:lnTo>
                    <a:pt x="7912734" y="0"/>
                  </a:lnTo>
                  <a:lnTo>
                    <a:pt x="7912734" y="2621093"/>
                  </a:lnTo>
                  <a:lnTo>
                    <a:pt x="0" y="2621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9" name="Freeform 99"/>
            <p:cNvSpPr/>
            <p:nvPr/>
          </p:nvSpPr>
          <p:spPr>
            <a:xfrm>
              <a:off x="13243223" y="0"/>
              <a:ext cx="7912734" cy="2621093"/>
            </a:xfrm>
            <a:custGeom>
              <a:avLst/>
              <a:gdLst/>
              <a:ahLst/>
              <a:cxnLst/>
              <a:rect l="l" t="t" r="r" b="b"/>
              <a:pathLst>
                <a:path w="7912734" h="2621093">
                  <a:moveTo>
                    <a:pt x="0" y="0"/>
                  </a:moveTo>
                  <a:lnTo>
                    <a:pt x="7912734" y="0"/>
                  </a:lnTo>
                  <a:lnTo>
                    <a:pt x="7912734" y="2621093"/>
                  </a:lnTo>
                  <a:lnTo>
                    <a:pt x="0" y="2621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0" name="Freeform 100"/>
            <p:cNvSpPr/>
            <p:nvPr/>
          </p:nvSpPr>
          <p:spPr>
            <a:xfrm>
              <a:off x="13243223" y="0"/>
              <a:ext cx="7912734" cy="2621093"/>
            </a:xfrm>
            <a:custGeom>
              <a:avLst/>
              <a:gdLst/>
              <a:ahLst/>
              <a:cxnLst/>
              <a:rect l="l" t="t" r="r" b="b"/>
              <a:pathLst>
                <a:path w="7912734" h="2621093">
                  <a:moveTo>
                    <a:pt x="0" y="0"/>
                  </a:moveTo>
                  <a:lnTo>
                    <a:pt x="7912734" y="0"/>
                  </a:lnTo>
                  <a:lnTo>
                    <a:pt x="7912734" y="2621093"/>
                  </a:lnTo>
                  <a:lnTo>
                    <a:pt x="0" y="2621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107" name="Imagem 106" descr="1741142313885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979374" y="1933324"/>
            <a:ext cx="5596090" cy="55960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447</Words>
  <Application>Microsoft Office PowerPoint</Application>
  <PresentationFormat>Personalizar</PresentationFormat>
  <Paragraphs>29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 DE SUBMISSÃO</dc:title>
  <dc:creator>júlia aguiar</dc:creator>
  <cp:lastModifiedBy>Eduarda de Carvalho Silva</cp:lastModifiedBy>
  <cp:revision>3</cp:revision>
  <dcterms:created xsi:type="dcterms:W3CDTF">2006-08-16T00:00:00Z</dcterms:created>
  <dcterms:modified xsi:type="dcterms:W3CDTF">2025-04-19T23:24:24Z</dcterms:modified>
  <dc:identifier>DAGkj8BU_9E</dc:identifier>
</cp:coreProperties>
</file>