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9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6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Gráfico</a:t>
            </a:r>
          </a:p>
        </c:rich>
      </c:tx>
      <c:layout>
        <c:manualLayout>
          <c:xMode val="edge"/>
          <c:yMode val="edge"/>
          <c:x val="0.36558347797713309"/>
          <c:y val="2.4783983469166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C9-4AE0-A25E-73BAA08A1484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C9-4AE0-A25E-73BAA08A1484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C9-4AE0-A25E-73BAA08A1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1950592"/>
        <c:axId val="1951018832"/>
      </c:barChart>
      <c:catAx>
        <c:axId val="202195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951018832"/>
        <c:crosses val="autoZero"/>
        <c:auto val="1"/>
        <c:lblAlgn val="ctr"/>
        <c:lblOffset val="100"/>
        <c:noMultiLvlLbl val="0"/>
      </c:catAx>
      <c:valAx>
        <c:axId val="195101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21950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0FFD2-FC8B-4DAE-B3CC-ADA83ACE4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222374-104F-41C2-871D-71BE88F2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B5E93A-E6D7-430A-86E4-903EC5C3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8892B6-8FEC-49B7-B7AD-CE1BC0C3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62BA67-C57C-4C59-86D9-395028900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19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D2C1A1-13B3-46B9-A259-0034573A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BF0F4D-CCA0-4ED3-8F43-4D1AF4541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BF1782-12A7-4920-BA21-AD176F1B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6B7E24-B047-4DE7-BD41-89DAEE7B1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FD4C1C-3AF1-4B60-A66C-76387960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54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E11DA4-2FFE-453E-BD49-550044912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D5CD67-2A2A-465C-9589-FB3CF2648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936EDB-7B5C-4AB8-B205-753204B3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CB605A-D493-495A-AEB3-6F7D79BA4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E0C41C-1E5E-4F01-9A21-D768FDBF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34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C4085-1E71-423C-8B7B-DE97E4AD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06D57D-2CDB-4060-A5A6-6431AFC73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920803-8F82-4125-B649-A69328ABF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22A6FF-A6E2-471B-8B6A-8CC2932D4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D8A647-FB76-4FFD-BC89-3685B8E88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09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5BD8B-196F-47FB-9F77-3CFFCF5EC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27679C-2C87-4EEF-81FA-65F14468B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364353-2361-4B32-A703-A274BA81E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FC3082-1BBC-451A-95DC-D546FBF3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72262A-F55E-454A-9C7F-7689D5C0A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1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437C93-04C9-4007-946C-ECAA7B93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7B1E80-67D4-44EE-B308-182BCE31C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BB59B2-820D-4AFA-A818-BEE3120DF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D712BE-776E-479A-84D1-7AF43906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E276B8-D762-4DE1-B5F6-F15FB7C2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3C27B6-F4A2-4DC2-B850-C6F9064EA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938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A2EFA0-037F-4363-8A59-950021F1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58A5B06-D39C-410E-B0BA-F3D638F9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C12C6F4-EC19-4619-A9EC-E5A9D32E0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0DB4C91-EFA3-4432-9E9B-89E7AB3E2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5D59084-047F-4953-A5AB-F1358A68B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2069C02-060A-4623-BFDD-3556C129D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EF31873-A835-4041-B375-14D14D09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34306AD-8566-4092-B7F1-1B9B93455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8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7FEE2-1B7C-4354-811F-5003556D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E03FA69-AD4F-4061-BC8F-B8D0ADAA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DD3529-BF6C-4403-BDD3-19A707AE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F944DAE-E941-435B-AD0A-657887098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65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EA48A61-E000-4C03-84B3-C2035BBA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39B428F-D80A-497A-AE55-1B66F0468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7642209-C085-4A41-8543-F9DB54B89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81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76E20-4C10-4351-A369-92D5F027B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DFE7C3-169A-4ACE-A868-3B4A37B75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6197EF9-BE99-49AF-BBBC-E3E446801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6E2A73-76EC-4A0D-9E79-3A4024656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1FCA48-1402-4C46-B123-AEC84D5A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8E233E-4488-4C1B-A547-36A98C05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05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0C780-AFB2-4D4C-89E3-8DB78643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C023EEB-321C-4EA5-B3FF-F9D7D7380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599DED-764E-4FD7-A984-1167B9515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EDCA26-1805-464C-8636-8F9113775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052DE9-1DCC-43DE-891A-3422E049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AE65CF8-ACC6-4B5B-B614-95191CC8F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45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9D47DB-80A5-4073-A451-DA8471364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45963DF-69C4-4FC7-A482-615FBF93F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26C404-7600-4E8B-81A5-26AE7AB28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CA56D-686C-4162-9DF4-93304D75F0E8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6F0FC-FF87-4CF9-B8C5-8AF989DD1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F5826C-B997-4CB3-A78E-A14565AB4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C6780-6F83-4102-90B8-A9EAB46A9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Tinta Corante Verde Água TC-06">
            <a:extLst>
              <a:ext uri="{FF2B5EF4-FFF2-40B4-BE49-F238E27FC236}">
                <a16:creationId xmlns:a16="http://schemas.microsoft.com/office/drawing/2014/main" id="{EC9FA849-F0D4-4705-BC9E-8278A30925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1062" r="23149" b="22533"/>
          <a:stretch/>
        </p:blipFill>
        <p:spPr bwMode="auto">
          <a:xfrm>
            <a:off x="11962487" y="-18243"/>
            <a:ext cx="229513" cy="687519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6AC41A-BC53-4AD6-982E-F34329F57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8315" y="3104805"/>
            <a:ext cx="2010635" cy="421655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1B87113-DA59-4A03-883E-2AC0CD2CB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A051993-5B84-499A-ADE9-465216B50C9F}"/>
              </a:ext>
            </a:extLst>
          </p:cNvPr>
          <p:cNvSpPr/>
          <p:nvPr/>
        </p:nvSpPr>
        <p:spPr>
          <a:xfrm>
            <a:off x="1634803" y="2320741"/>
            <a:ext cx="105744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TITULO DO TRABALHO</a:t>
            </a:r>
          </a:p>
          <a:p>
            <a:endParaRPr lang="pt-BR" sz="66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DA77AB81-D6DD-46AD-BA6A-A2708016C0B9}"/>
              </a:ext>
            </a:extLst>
          </p:cNvPr>
          <p:cNvSpPr/>
          <p:nvPr/>
        </p:nvSpPr>
        <p:spPr>
          <a:xfrm>
            <a:off x="1217702" y="273815"/>
            <a:ext cx="9756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E51C8BC6-5EE3-49B1-95D3-C61FC2F60E39}"/>
              </a:ext>
            </a:extLst>
          </p:cNvPr>
          <p:cNvSpPr/>
          <p:nvPr/>
        </p:nvSpPr>
        <p:spPr>
          <a:xfrm>
            <a:off x="5711020" y="34290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AUTORES: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B9109E67-BFA5-420D-9112-4CBAD6379D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083" y="5818446"/>
            <a:ext cx="964937" cy="964937"/>
          </a:xfrm>
          <a:prstGeom prst="rect">
            <a:avLst/>
          </a:prstGeom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AD978CCF-4FBD-4E10-BC8E-FFC7160C6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392"/>
            <a:ext cx="1909575" cy="18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491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Tinta Corante Verde Água TC-06">
            <a:extLst>
              <a:ext uri="{FF2B5EF4-FFF2-40B4-BE49-F238E27FC236}">
                <a16:creationId xmlns:a16="http://schemas.microsoft.com/office/drawing/2014/main" id="{EC9FA849-F0D4-4705-BC9E-8278A30925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1062" r="23149" b="22533"/>
          <a:stretch/>
        </p:blipFill>
        <p:spPr bwMode="auto">
          <a:xfrm>
            <a:off x="11962487" y="-18243"/>
            <a:ext cx="229513" cy="687519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6AC41A-BC53-4AD6-982E-F34329F57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8315" y="3104805"/>
            <a:ext cx="2010635" cy="421655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1B87113-DA59-4A03-883E-2AC0CD2CB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A051993-5B84-499A-ADE9-465216B50C9F}"/>
              </a:ext>
            </a:extLst>
          </p:cNvPr>
          <p:cNvSpPr/>
          <p:nvPr/>
        </p:nvSpPr>
        <p:spPr>
          <a:xfrm>
            <a:off x="499203" y="1571851"/>
            <a:ext cx="105744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  <a:p>
            <a:endParaRPr lang="pt-BR" sz="66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DA77AB81-D6DD-46AD-BA6A-A2708016C0B9}"/>
              </a:ext>
            </a:extLst>
          </p:cNvPr>
          <p:cNvSpPr/>
          <p:nvPr/>
        </p:nvSpPr>
        <p:spPr>
          <a:xfrm>
            <a:off x="1217702" y="273815"/>
            <a:ext cx="9756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E51C8BC6-5EE3-49B1-95D3-C61FC2F60E39}"/>
              </a:ext>
            </a:extLst>
          </p:cNvPr>
          <p:cNvSpPr/>
          <p:nvPr/>
        </p:nvSpPr>
        <p:spPr>
          <a:xfrm>
            <a:off x="2967052" y="317986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</a:t>
            </a:r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B9109E67-BFA5-420D-9112-4CBAD6379D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083" y="5818446"/>
            <a:ext cx="964937" cy="964937"/>
          </a:xfrm>
          <a:prstGeom prst="rect">
            <a:avLst/>
          </a:prstGeom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AD978CCF-4FBD-4E10-BC8E-FFC7160C6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392"/>
            <a:ext cx="1909575" cy="18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22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Tinta Corante Verde Água TC-06">
            <a:extLst>
              <a:ext uri="{FF2B5EF4-FFF2-40B4-BE49-F238E27FC236}">
                <a16:creationId xmlns:a16="http://schemas.microsoft.com/office/drawing/2014/main" id="{EC9FA849-F0D4-4705-BC9E-8278A30925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1062" r="23149" b="22533"/>
          <a:stretch/>
        </p:blipFill>
        <p:spPr bwMode="auto">
          <a:xfrm>
            <a:off x="11962487" y="-18243"/>
            <a:ext cx="229513" cy="687519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D6AC41A-BC53-4AD6-982E-F34329F57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8315" y="3104805"/>
            <a:ext cx="2010635" cy="421655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1B87113-DA59-4A03-883E-2AC0CD2CB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A051993-5B84-499A-ADE9-465216B50C9F}"/>
              </a:ext>
            </a:extLst>
          </p:cNvPr>
          <p:cNvSpPr/>
          <p:nvPr/>
        </p:nvSpPr>
        <p:spPr>
          <a:xfrm>
            <a:off x="499203" y="1571851"/>
            <a:ext cx="1057448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  <a:p>
            <a:endParaRPr lang="pt-BR" sz="660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DA77AB81-D6DD-46AD-BA6A-A2708016C0B9}"/>
              </a:ext>
            </a:extLst>
          </p:cNvPr>
          <p:cNvSpPr/>
          <p:nvPr/>
        </p:nvSpPr>
        <p:spPr>
          <a:xfrm>
            <a:off x="1217702" y="273815"/>
            <a:ext cx="9756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E51C8BC6-5EE3-49B1-95D3-C61FC2F60E39}"/>
              </a:ext>
            </a:extLst>
          </p:cNvPr>
          <p:cNvSpPr/>
          <p:nvPr/>
        </p:nvSpPr>
        <p:spPr>
          <a:xfrm>
            <a:off x="2967052" y="317986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</a:t>
            </a:r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B9109E67-BFA5-420D-9112-4CBAD6379D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4298" y="5791552"/>
            <a:ext cx="964937" cy="964937"/>
          </a:xfrm>
          <a:prstGeom prst="rect">
            <a:avLst/>
          </a:prstGeom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AD978CCF-4FBD-4E10-BC8E-FFC7160C6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392"/>
            <a:ext cx="1909575" cy="18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05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1B87113-DA59-4A03-883E-2AC0CD2CB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9D47B00-64F7-4634-85D5-D2D83E0EF4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4246390"/>
              </p:ext>
            </p:extLst>
          </p:nvPr>
        </p:nvGraphicFramePr>
        <p:xfrm>
          <a:off x="4570765" y="2626881"/>
          <a:ext cx="6408271" cy="358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Retângulo 20">
            <a:extLst>
              <a:ext uri="{FF2B5EF4-FFF2-40B4-BE49-F238E27FC236}">
                <a16:creationId xmlns:a16="http://schemas.microsoft.com/office/drawing/2014/main" id="{03799CEF-4ADD-43A8-84F8-01D961649C26}"/>
              </a:ext>
            </a:extLst>
          </p:cNvPr>
          <p:cNvSpPr/>
          <p:nvPr/>
        </p:nvSpPr>
        <p:spPr>
          <a:xfrm>
            <a:off x="3931582" y="6213875"/>
            <a:ext cx="36663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Gráficos e tabelas de acordo com a </a:t>
            </a:r>
          </a:p>
          <a:p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necessidade do palestrante</a:t>
            </a:r>
          </a:p>
          <a:p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0F9BB092-80DC-4D60-8C5A-A4A02049EBCA}"/>
              </a:ext>
            </a:extLst>
          </p:cNvPr>
          <p:cNvSpPr/>
          <p:nvPr/>
        </p:nvSpPr>
        <p:spPr>
          <a:xfrm>
            <a:off x="280413" y="1734802"/>
            <a:ext cx="80291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B8CD7BF1-47CF-4A05-AD06-2428CBA86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392"/>
            <a:ext cx="1909575" cy="18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B91323E9-3C72-4B7F-879F-D4176A354177}"/>
              </a:ext>
            </a:extLst>
          </p:cNvPr>
          <p:cNvSpPr/>
          <p:nvPr/>
        </p:nvSpPr>
        <p:spPr>
          <a:xfrm>
            <a:off x="1217702" y="273815"/>
            <a:ext cx="9756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25A30373-A9B6-4E61-A50C-506F67844A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4298" y="5791552"/>
            <a:ext cx="964937" cy="96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3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1B87113-DA59-4A03-883E-2AC0CD2CB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03799CEF-4ADD-43A8-84F8-01D961649C26}"/>
              </a:ext>
            </a:extLst>
          </p:cNvPr>
          <p:cNvSpPr/>
          <p:nvPr/>
        </p:nvSpPr>
        <p:spPr>
          <a:xfrm>
            <a:off x="3366805" y="3257344"/>
            <a:ext cx="646843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0F9BB092-80DC-4D60-8C5A-A4A02049EBCA}"/>
              </a:ext>
            </a:extLst>
          </p:cNvPr>
          <p:cNvSpPr/>
          <p:nvPr/>
        </p:nvSpPr>
        <p:spPr>
          <a:xfrm>
            <a:off x="266966" y="1438967"/>
            <a:ext cx="1014105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B8CD7BF1-47CF-4A05-AD06-2428CBA86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392"/>
            <a:ext cx="1909575" cy="18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B91323E9-3C72-4B7F-879F-D4176A354177}"/>
              </a:ext>
            </a:extLst>
          </p:cNvPr>
          <p:cNvSpPr/>
          <p:nvPr/>
        </p:nvSpPr>
        <p:spPr>
          <a:xfrm>
            <a:off x="1217702" y="273815"/>
            <a:ext cx="9756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25A30373-A9B6-4E61-A50C-506F67844A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4298" y="5791552"/>
            <a:ext cx="964937" cy="96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9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1B87113-DA59-4A03-883E-2AC0CD2CB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03799CEF-4ADD-43A8-84F8-01D961649C26}"/>
              </a:ext>
            </a:extLst>
          </p:cNvPr>
          <p:cNvSpPr/>
          <p:nvPr/>
        </p:nvSpPr>
        <p:spPr>
          <a:xfrm>
            <a:off x="3366805" y="3257344"/>
            <a:ext cx="646843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0F9BB092-80DC-4D60-8C5A-A4A02049EBCA}"/>
              </a:ext>
            </a:extLst>
          </p:cNvPr>
          <p:cNvSpPr/>
          <p:nvPr/>
        </p:nvSpPr>
        <p:spPr>
          <a:xfrm>
            <a:off x="280413" y="1734802"/>
            <a:ext cx="80291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B8CD7BF1-47CF-4A05-AD06-2428CBA86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392"/>
            <a:ext cx="1909575" cy="18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B91323E9-3C72-4B7F-879F-D4176A354177}"/>
              </a:ext>
            </a:extLst>
          </p:cNvPr>
          <p:cNvSpPr/>
          <p:nvPr/>
        </p:nvSpPr>
        <p:spPr>
          <a:xfrm>
            <a:off x="1217702" y="273815"/>
            <a:ext cx="9756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25A30373-A9B6-4E61-A50C-506F67844A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4298" y="5791552"/>
            <a:ext cx="964937" cy="96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1B87113-DA59-4A03-883E-2AC0CD2CB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03799CEF-4ADD-43A8-84F8-01D961649C26}"/>
              </a:ext>
            </a:extLst>
          </p:cNvPr>
          <p:cNvSpPr/>
          <p:nvPr/>
        </p:nvSpPr>
        <p:spPr>
          <a:xfrm>
            <a:off x="3366805" y="3257344"/>
            <a:ext cx="646843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xxxxxxxxxxxxxxxxxxxxxxxxxxxxxxxxxxxxxxxxxxxxxxxxx</a:t>
            </a:r>
            <a:endParaRPr lang="pt-BR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0F9BB092-80DC-4D60-8C5A-A4A02049EBCA}"/>
              </a:ext>
            </a:extLst>
          </p:cNvPr>
          <p:cNvSpPr/>
          <p:nvPr/>
        </p:nvSpPr>
        <p:spPr>
          <a:xfrm>
            <a:off x="280413" y="1734802"/>
            <a:ext cx="80291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B8CD7BF1-47CF-4A05-AD06-2428CBA86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7392"/>
            <a:ext cx="1909575" cy="188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ângulo 19">
            <a:extLst>
              <a:ext uri="{FF2B5EF4-FFF2-40B4-BE49-F238E27FC236}">
                <a16:creationId xmlns:a16="http://schemas.microsoft.com/office/drawing/2014/main" id="{B91323E9-3C72-4B7F-879F-D4176A354177}"/>
              </a:ext>
            </a:extLst>
          </p:cNvPr>
          <p:cNvSpPr/>
          <p:nvPr/>
        </p:nvSpPr>
        <p:spPr>
          <a:xfrm>
            <a:off x="1217702" y="273815"/>
            <a:ext cx="9756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25A30373-A9B6-4E61-A50C-506F67844A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4298" y="5791552"/>
            <a:ext cx="964937" cy="96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32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135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 </vt:lpstr>
      <vt:lpstr> </vt:lpstr>
      <vt:lpstr>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foto do tema selecionado</dc:title>
  <dc:creator>Cleber Gomes</dc:creator>
  <cp:lastModifiedBy>Cleber Gomes</cp:lastModifiedBy>
  <cp:revision>4</cp:revision>
  <dcterms:created xsi:type="dcterms:W3CDTF">2024-05-01T14:03:17Z</dcterms:created>
  <dcterms:modified xsi:type="dcterms:W3CDTF">2025-06-04T00:38:50Z</dcterms:modified>
</cp:coreProperties>
</file>