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Montserrat" panose="00000500000000000000" pitchFamily="2" charset="0"/>
      <p:regular r:id="rId14"/>
    </p:embeddedFont>
    <p:embeddedFont>
      <p:font typeface="Montserrat Bold" panose="00000800000000000000" charset="0"/>
      <p:regular r:id="rId15"/>
    </p:embeddedFont>
    <p:embeddedFont>
      <p:font typeface="Montserrat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11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71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AutoShape 9"/>
          <p:cNvSpPr/>
          <p:nvPr/>
        </p:nvSpPr>
        <p:spPr>
          <a:xfrm>
            <a:off x="11717318" y="5721324"/>
            <a:ext cx="2527710" cy="3930"/>
          </a:xfrm>
          <a:prstGeom prst="line">
            <a:avLst/>
          </a:prstGeom>
          <a:ln w="19050" cap="rnd">
            <a:solidFill>
              <a:srgbClr val="D2B38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5036575" y="5702274"/>
            <a:ext cx="10703592" cy="1070359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 flipH="1" flipV="1"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6286246"/>
                  </a:move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lose/>
                  <a:moveTo>
                    <a:pt x="3143123" y="1584833"/>
                  </a:moveTo>
                  <a:cubicBezTo>
                    <a:pt x="4003802" y="1584833"/>
                    <a:pt x="4701413" y="2282571"/>
                    <a:pt x="4701413" y="3143123"/>
                  </a:cubicBezTo>
                  <a:cubicBezTo>
                    <a:pt x="4701413" y="4003675"/>
                    <a:pt x="4003802" y="4701413"/>
                    <a:pt x="3143123" y="4701413"/>
                  </a:cubicBezTo>
                  <a:cubicBezTo>
                    <a:pt x="2282444" y="4701413"/>
                    <a:pt x="1584833" y="4003802"/>
                    <a:pt x="1584833" y="3143123"/>
                  </a:cubicBezTo>
                  <a:cubicBezTo>
                    <a:pt x="1584833" y="2282444"/>
                    <a:pt x="2282444" y="1584833"/>
                    <a:pt x="3143123" y="1584833"/>
                  </a:cubicBezTo>
                  <a:close/>
                </a:path>
              </a:pathLst>
            </a:custGeom>
            <a:blipFill>
              <a:blip r:embed="rId3"/>
              <a:stretch>
                <a:fillRect r="-49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129358" y="5465559"/>
            <a:ext cx="6024975" cy="6024975"/>
          </a:xfrm>
          <a:custGeom>
            <a:avLst/>
            <a:gdLst/>
            <a:ahLst/>
            <a:cxnLst/>
            <a:rect l="l" t="t" r="r" b="b"/>
            <a:pathLst>
              <a:path w="6024975" h="6024975">
                <a:moveTo>
                  <a:pt x="0" y="0"/>
                </a:moveTo>
                <a:lnTo>
                  <a:pt x="6024975" y="0"/>
                </a:lnTo>
                <a:lnTo>
                  <a:pt x="6024975" y="6024975"/>
                </a:lnTo>
                <a:lnTo>
                  <a:pt x="0" y="6024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351796" y="-5001319"/>
            <a:ext cx="10703592" cy="1070359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3"/>
              <a:stretch>
                <a:fillRect r="-49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Freeform 17"/>
          <p:cNvSpPr/>
          <p:nvPr/>
        </p:nvSpPr>
        <p:spPr>
          <a:xfrm>
            <a:off x="-4913564" y="481966"/>
            <a:ext cx="7121959" cy="7121959"/>
          </a:xfrm>
          <a:custGeom>
            <a:avLst/>
            <a:gdLst/>
            <a:ahLst/>
            <a:cxnLst/>
            <a:rect l="l" t="t" r="r" b="b"/>
            <a:pathLst>
              <a:path w="7121959" h="7121959">
                <a:moveTo>
                  <a:pt x="0" y="0"/>
                </a:moveTo>
                <a:lnTo>
                  <a:pt x="7121959" y="0"/>
                </a:lnTo>
                <a:lnTo>
                  <a:pt x="7121959" y="7121959"/>
                </a:lnTo>
                <a:lnTo>
                  <a:pt x="0" y="71219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8" name="Group 18"/>
          <p:cNvGrpSpPr/>
          <p:nvPr/>
        </p:nvGrpSpPr>
        <p:grpSpPr>
          <a:xfrm>
            <a:off x="255452" y="8097175"/>
            <a:ext cx="1255356" cy="984371"/>
            <a:chOff x="0" y="0"/>
            <a:chExt cx="1673808" cy="1312494"/>
          </a:xfrm>
        </p:grpSpPr>
        <p:sp>
          <p:nvSpPr>
            <p:cNvPr id="19" name="Freeform 19"/>
            <p:cNvSpPr/>
            <p:nvPr/>
          </p:nvSpPr>
          <p:spPr>
            <a:xfrm>
              <a:off x="984106" y="439240"/>
              <a:ext cx="689701" cy="873254"/>
            </a:xfrm>
            <a:custGeom>
              <a:avLst/>
              <a:gdLst/>
              <a:ahLst/>
              <a:cxnLst/>
              <a:rect l="l" t="t" r="r" b="b"/>
              <a:pathLst>
                <a:path w="689701" h="873254">
                  <a:moveTo>
                    <a:pt x="0" y="0"/>
                  </a:moveTo>
                  <a:lnTo>
                    <a:pt x="689702" y="0"/>
                  </a:lnTo>
                  <a:lnTo>
                    <a:pt x="689702" y="873254"/>
                  </a:lnTo>
                  <a:lnTo>
                    <a:pt x="0" y="873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89289" t="-63617" r="-54782" b="-10813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426100" cy="1312494"/>
            </a:xfrm>
            <a:custGeom>
              <a:avLst/>
              <a:gdLst/>
              <a:ahLst/>
              <a:cxnLst/>
              <a:rect l="l" t="t" r="r" b="b"/>
              <a:pathLst>
                <a:path w="1426100" h="1312494">
                  <a:moveTo>
                    <a:pt x="0" y="0"/>
                  </a:moveTo>
                  <a:lnTo>
                    <a:pt x="1426100" y="0"/>
                  </a:lnTo>
                  <a:lnTo>
                    <a:pt x="1426100" y="1312494"/>
                  </a:lnTo>
                  <a:lnTo>
                    <a:pt x="0" y="1312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67572" b="-2130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Freeform 21"/>
          <p:cNvSpPr/>
          <p:nvPr/>
        </p:nvSpPr>
        <p:spPr>
          <a:xfrm>
            <a:off x="14000574" y="-1982030"/>
            <a:ext cx="6024975" cy="6024975"/>
          </a:xfrm>
          <a:custGeom>
            <a:avLst/>
            <a:gdLst/>
            <a:ahLst/>
            <a:cxnLst/>
            <a:rect l="l" t="t" r="r" b="b"/>
            <a:pathLst>
              <a:path w="6024975" h="6024975">
                <a:moveTo>
                  <a:pt x="0" y="0"/>
                </a:moveTo>
                <a:lnTo>
                  <a:pt x="6024974" y="0"/>
                </a:lnTo>
                <a:lnTo>
                  <a:pt x="6024974" y="6024975"/>
                </a:lnTo>
                <a:lnTo>
                  <a:pt x="0" y="6024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061823" y="224688"/>
            <a:ext cx="1902475" cy="1902475"/>
          </a:xfrm>
          <a:custGeom>
            <a:avLst/>
            <a:gdLst/>
            <a:ahLst/>
            <a:cxnLst/>
            <a:rect l="l" t="t" r="r" b="b"/>
            <a:pathLst>
              <a:path w="1902475" h="1902475">
                <a:moveTo>
                  <a:pt x="0" y="0"/>
                </a:moveTo>
                <a:lnTo>
                  <a:pt x="1902476" y="0"/>
                </a:lnTo>
                <a:lnTo>
                  <a:pt x="1902476" y="1902475"/>
                </a:lnTo>
                <a:lnTo>
                  <a:pt x="0" y="1902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7791756" y="3640479"/>
            <a:ext cx="6453272" cy="2071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598"/>
              </a:lnSpc>
            </a:pPr>
            <a:r>
              <a:rPr lang="en-US" sz="13173" b="1">
                <a:solidFill>
                  <a:srgbClr val="0028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00491" y="5927233"/>
            <a:ext cx="7644537" cy="67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0"/>
              </a:lnSpc>
              <a:spcBef>
                <a:spcPct val="0"/>
              </a:spcBef>
            </a:pPr>
            <a:r>
              <a:rPr lang="en-US" sz="399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Subtítulo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3546859" y="-5412775"/>
            <a:ext cx="10703592" cy="107035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3"/>
              <a:stretch>
                <a:fillRect r="-49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1645208" y="-4974542"/>
            <a:ext cx="7121959" cy="7121959"/>
          </a:xfrm>
          <a:custGeom>
            <a:avLst/>
            <a:gdLst/>
            <a:ahLst/>
            <a:cxnLst/>
            <a:rect l="l" t="t" r="r" b="b"/>
            <a:pathLst>
              <a:path w="7121959" h="7121959">
                <a:moveTo>
                  <a:pt x="0" y="0"/>
                </a:moveTo>
                <a:lnTo>
                  <a:pt x="7121959" y="0"/>
                </a:lnTo>
                <a:lnTo>
                  <a:pt x="7121959" y="7121958"/>
                </a:lnTo>
                <a:lnTo>
                  <a:pt x="0" y="7121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28700" y="3743037"/>
            <a:ext cx="865255" cy="711895"/>
            <a:chOff x="0" y="0"/>
            <a:chExt cx="6184570" cy="50883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539BE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3"/>
              <a:stretch>
                <a:fillRect l="-11706" r="-1170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1028700"/>
            <a:ext cx="10189623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09032" y="3870385"/>
            <a:ext cx="11639959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Subtítulo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09032" y="6520372"/>
            <a:ext cx="11639959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Subtítulo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4909628"/>
            <a:ext cx="128202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559615"/>
            <a:ext cx="128202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</a:p>
        </p:txBody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028700" y="6393024"/>
            <a:ext cx="865255" cy="711895"/>
            <a:chOff x="0" y="0"/>
            <a:chExt cx="6184570" cy="508839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539BE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3"/>
              <a:stretch>
                <a:fillRect l="-11706" r="-1170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2584AD17-B980-BC74-1949-1110FED70AF9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BB0C82D-8327-1D5E-73AF-DE33CB6A33B9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5351796" y="-8290418"/>
            <a:ext cx="10703592" cy="107035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3"/>
              <a:stretch>
                <a:fillRect r="-49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Freeform 11"/>
          <p:cNvSpPr/>
          <p:nvPr/>
        </p:nvSpPr>
        <p:spPr>
          <a:xfrm>
            <a:off x="-4913564" y="-2807134"/>
            <a:ext cx="7121959" cy="7121959"/>
          </a:xfrm>
          <a:custGeom>
            <a:avLst/>
            <a:gdLst/>
            <a:ahLst/>
            <a:cxnLst/>
            <a:rect l="l" t="t" r="r" b="b"/>
            <a:pathLst>
              <a:path w="7121959" h="7121959">
                <a:moveTo>
                  <a:pt x="0" y="0"/>
                </a:moveTo>
                <a:lnTo>
                  <a:pt x="7121959" y="0"/>
                </a:lnTo>
                <a:lnTo>
                  <a:pt x="7121959" y="7121959"/>
                </a:lnTo>
                <a:lnTo>
                  <a:pt x="0" y="7121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3321459" y="3618992"/>
            <a:ext cx="11645082" cy="306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41"/>
              </a:lnSpc>
            </a:pPr>
            <a:r>
              <a:rPr lang="en-US" sz="1011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Agradeço sua atenção!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9E9AFBA-50F9-60CE-00FF-F569C5E5BCDE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684D8E4-2189-FA18-557E-665F24E6F229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AutoShape 9"/>
          <p:cNvSpPr/>
          <p:nvPr/>
        </p:nvSpPr>
        <p:spPr>
          <a:xfrm rot="-5400000">
            <a:off x="1792016" y="5146282"/>
            <a:ext cx="10257527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038225" y="6926580"/>
            <a:ext cx="5243646" cy="233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Utilize estes recursos de design em sua apresentação do Canva. 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Boas criações!</a:t>
            </a:r>
          </a:p>
          <a:p>
            <a:pPr algn="l">
              <a:lnSpc>
                <a:spcPts val="3120"/>
              </a:lnSpc>
            </a:pPr>
            <a:endParaRPr lang="en-US" sz="2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Exclua ou oculte esta página antes de apresentar.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390092"/>
            <a:ext cx="5896841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285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Página de</a:t>
            </a:r>
          </a:p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285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recursos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4000" y="1390092"/>
            <a:ext cx="1608301" cy="160830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144292" y="1390092"/>
            <a:ext cx="1608301" cy="1608301"/>
          </a:xfrm>
          <a:custGeom>
            <a:avLst/>
            <a:gdLst/>
            <a:ahLst/>
            <a:cxnLst/>
            <a:rect l="l" t="t" r="r" b="b"/>
            <a:pathLst>
              <a:path w="1608301" h="1608301">
                <a:moveTo>
                  <a:pt x="0" y="0"/>
                </a:moveTo>
                <a:lnTo>
                  <a:pt x="1608302" y="0"/>
                </a:lnTo>
                <a:lnTo>
                  <a:pt x="1608302" y="1608302"/>
                </a:lnTo>
                <a:lnTo>
                  <a:pt x="0" y="16083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3143119" y="1390092"/>
            <a:ext cx="2412452" cy="1608301"/>
          </a:xfrm>
          <a:custGeom>
            <a:avLst/>
            <a:gdLst/>
            <a:ahLst/>
            <a:cxnLst/>
            <a:rect l="l" t="t" r="r" b="b"/>
            <a:pathLst>
              <a:path w="2412452" h="1608301">
                <a:moveTo>
                  <a:pt x="0" y="0"/>
                </a:moveTo>
                <a:lnTo>
                  <a:pt x="2412452" y="0"/>
                </a:lnTo>
                <a:lnTo>
                  <a:pt x="2412452" y="1608302"/>
                </a:lnTo>
                <a:lnTo>
                  <a:pt x="0" y="1608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9580210" y="4392614"/>
            <a:ext cx="1172091" cy="1608301"/>
            <a:chOff x="0" y="0"/>
            <a:chExt cx="4589780" cy="629793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390476" y="4312679"/>
            <a:ext cx="1608301" cy="1608301"/>
            <a:chOff x="0" y="0"/>
            <a:chExt cx="14840029" cy="14840029"/>
          </a:xfrm>
        </p:grpSpPr>
        <p:sp>
          <p:nvSpPr>
            <p:cNvPr id="22" name="Freeform 2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3644322" y="4536767"/>
            <a:ext cx="1410046" cy="1160125"/>
            <a:chOff x="0" y="0"/>
            <a:chExt cx="6184570" cy="50883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539BE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633512" y="7101021"/>
            <a:ext cx="1402796" cy="1590626"/>
            <a:chOff x="0" y="0"/>
            <a:chExt cx="1474432" cy="167185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74432" cy="1671853"/>
            </a:xfrm>
            <a:custGeom>
              <a:avLst/>
              <a:gdLst/>
              <a:ahLst/>
              <a:cxnLst/>
              <a:rect l="l" t="t" r="r" b="b"/>
              <a:pathLst>
                <a:path w="1474432" h="1671853">
                  <a:moveTo>
                    <a:pt x="0" y="0"/>
                  </a:moveTo>
                  <a:lnTo>
                    <a:pt x="1474432" y="0"/>
                  </a:lnTo>
                  <a:lnTo>
                    <a:pt x="1474432" y="1671853"/>
                  </a:lnTo>
                  <a:lnTo>
                    <a:pt x="0" y="1671853"/>
                  </a:lnTo>
                  <a:close/>
                </a:path>
              </a:pathLst>
            </a:custGeom>
            <a:solidFill>
              <a:srgbClr val="04244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474432" cy="1719478"/>
            </a:xfrm>
            <a:prstGeom prst="rect">
              <a:avLst/>
            </a:prstGeom>
          </p:spPr>
          <p:txBody>
            <a:bodyPr lIns="22979" tIns="22979" rIns="22979" bIns="22979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994917" y="7101021"/>
            <a:ext cx="1361405" cy="1590626"/>
            <a:chOff x="0" y="0"/>
            <a:chExt cx="1430927" cy="167185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30927" cy="1671853"/>
            </a:xfrm>
            <a:custGeom>
              <a:avLst/>
              <a:gdLst/>
              <a:ahLst/>
              <a:cxnLst/>
              <a:rect l="l" t="t" r="r" b="b"/>
              <a:pathLst>
                <a:path w="1430927" h="1671853">
                  <a:moveTo>
                    <a:pt x="0" y="0"/>
                  </a:moveTo>
                  <a:lnTo>
                    <a:pt x="1430927" y="0"/>
                  </a:lnTo>
                  <a:lnTo>
                    <a:pt x="1430927" y="1671853"/>
                  </a:lnTo>
                  <a:lnTo>
                    <a:pt x="0" y="1671853"/>
                  </a:lnTo>
                  <a:close/>
                </a:path>
              </a:pathLst>
            </a:custGeom>
            <a:solidFill>
              <a:srgbClr val="00503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430927" cy="1719478"/>
            </a:xfrm>
            <a:prstGeom prst="rect">
              <a:avLst/>
            </a:prstGeom>
          </p:spPr>
          <p:txBody>
            <a:bodyPr lIns="22979" tIns="22979" rIns="22979" bIns="22979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331557" y="7101021"/>
            <a:ext cx="1361405" cy="1590626"/>
            <a:chOff x="0" y="0"/>
            <a:chExt cx="1430927" cy="167185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30927" cy="1671853"/>
            </a:xfrm>
            <a:custGeom>
              <a:avLst/>
              <a:gdLst/>
              <a:ahLst/>
              <a:cxnLst/>
              <a:rect l="l" t="t" r="r" b="b"/>
              <a:pathLst>
                <a:path w="1430927" h="1671853">
                  <a:moveTo>
                    <a:pt x="0" y="0"/>
                  </a:moveTo>
                  <a:lnTo>
                    <a:pt x="1430927" y="0"/>
                  </a:lnTo>
                  <a:lnTo>
                    <a:pt x="1430927" y="1671853"/>
                  </a:lnTo>
                  <a:lnTo>
                    <a:pt x="0" y="1671853"/>
                  </a:lnTo>
                  <a:close/>
                </a:path>
              </a:pathLst>
            </a:custGeom>
            <a:solidFill>
              <a:srgbClr val="3D612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1430927" cy="1719478"/>
            </a:xfrm>
            <a:prstGeom prst="rect">
              <a:avLst/>
            </a:prstGeom>
          </p:spPr>
          <p:txBody>
            <a:bodyPr lIns="22979" tIns="22979" rIns="22979" bIns="22979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692962" y="7101021"/>
            <a:ext cx="1361405" cy="1590626"/>
            <a:chOff x="0" y="0"/>
            <a:chExt cx="1430927" cy="167185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30927" cy="1671853"/>
            </a:xfrm>
            <a:custGeom>
              <a:avLst/>
              <a:gdLst/>
              <a:ahLst/>
              <a:cxnLst/>
              <a:rect l="l" t="t" r="r" b="b"/>
              <a:pathLst>
                <a:path w="1430927" h="1671853">
                  <a:moveTo>
                    <a:pt x="0" y="0"/>
                  </a:moveTo>
                  <a:lnTo>
                    <a:pt x="1430927" y="0"/>
                  </a:lnTo>
                  <a:lnTo>
                    <a:pt x="1430927" y="1671853"/>
                  </a:lnTo>
                  <a:lnTo>
                    <a:pt x="0" y="1671853"/>
                  </a:lnTo>
                  <a:close/>
                </a:path>
              </a:pathLst>
            </a:custGeom>
            <a:solidFill>
              <a:srgbClr val="C7A15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1430927" cy="1719478"/>
            </a:xfrm>
            <a:prstGeom prst="rect">
              <a:avLst/>
            </a:prstGeom>
          </p:spPr>
          <p:txBody>
            <a:bodyPr lIns="22979" tIns="22979" rIns="22979" bIns="22979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16604" y="-7709541"/>
            <a:ext cx="15808992" cy="1580899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 flipH="1" flipV="1"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6286246"/>
                  </a:move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lose/>
                  <a:moveTo>
                    <a:pt x="3143123" y="1584833"/>
                  </a:moveTo>
                  <a:cubicBezTo>
                    <a:pt x="4003802" y="1584833"/>
                    <a:pt x="4701413" y="2282571"/>
                    <a:pt x="4701413" y="3143123"/>
                  </a:cubicBezTo>
                  <a:cubicBezTo>
                    <a:pt x="4701413" y="4003675"/>
                    <a:pt x="4003802" y="4701413"/>
                    <a:pt x="3143123" y="4701413"/>
                  </a:cubicBezTo>
                  <a:cubicBezTo>
                    <a:pt x="2282444" y="4701413"/>
                    <a:pt x="1584833" y="4003802"/>
                    <a:pt x="1584833" y="3143123"/>
                  </a:cubicBezTo>
                  <a:cubicBezTo>
                    <a:pt x="1584833" y="2282444"/>
                    <a:pt x="2282444" y="1584833"/>
                    <a:pt x="3143123" y="1584833"/>
                  </a:cubicBezTo>
                  <a:close/>
                </a:path>
              </a:pathLst>
            </a:custGeom>
            <a:blipFill>
              <a:blip r:embed="rId3"/>
              <a:stretch>
                <a:fillRect l="-41629" r="-837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2484901"/>
            <a:ext cx="698022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2792" y="3980264"/>
            <a:ext cx="622841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2792" y="4648200"/>
            <a:ext cx="622841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2792" y="5314950"/>
            <a:ext cx="622841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2792" y="5981700"/>
            <a:ext cx="6228410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Nome</a:t>
            </a: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E5586593-2DA0-2132-2854-953B2ED2FD01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10FB0149-ADFA-78C4-08B3-B23D5D7F83B5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914296"/>
            <a:ext cx="12284527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494032"/>
            <a:ext cx="12284527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Tópico </a:t>
            </a:r>
          </a:p>
        </p:txBody>
      </p:sp>
      <p:grpSp>
        <p:nvGrpSpPr>
          <p:cNvPr id="13" name="Group 13"/>
          <p:cNvGrpSpPr/>
          <p:nvPr/>
        </p:nvGrpSpPr>
        <p:grpSpPr>
          <a:xfrm rot="5400000">
            <a:off x="13546859" y="-5412775"/>
            <a:ext cx="10703592" cy="10703592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3"/>
              <a:stretch>
                <a:fillRect r="-49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Freeform 15"/>
          <p:cNvSpPr/>
          <p:nvPr/>
        </p:nvSpPr>
        <p:spPr>
          <a:xfrm rot="5400000">
            <a:off x="11645208" y="-4974542"/>
            <a:ext cx="7121959" cy="7121959"/>
          </a:xfrm>
          <a:custGeom>
            <a:avLst/>
            <a:gdLst/>
            <a:ahLst/>
            <a:cxnLst/>
            <a:rect l="l" t="t" r="r" b="b"/>
            <a:pathLst>
              <a:path w="7121959" h="7121959">
                <a:moveTo>
                  <a:pt x="0" y="0"/>
                </a:moveTo>
                <a:lnTo>
                  <a:pt x="7121959" y="0"/>
                </a:lnTo>
                <a:lnTo>
                  <a:pt x="7121959" y="7121958"/>
                </a:lnTo>
                <a:lnTo>
                  <a:pt x="0" y="7121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028700" y="5095875"/>
            <a:ext cx="12284527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Tópico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5695950"/>
            <a:ext cx="12284527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Tópico </a:t>
            </a: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815EFE70-0FBD-5703-BFA7-E9764D41C2E7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C4142552-AA74-4C57-889D-D428F58D0565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91824" y="4462143"/>
            <a:ext cx="1170435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Frase ou citação </a:t>
            </a:r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3546859" y="-5412775"/>
            <a:ext cx="10703592" cy="1070359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3"/>
              <a:stretch>
                <a:fillRect r="-49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 rot="5400000">
            <a:off x="11645208" y="-4974542"/>
            <a:ext cx="7121959" cy="7121959"/>
          </a:xfrm>
          <a:custGeom>
            <a:avLst/>
            <a:gdLst/>
            <a:ahLst/>
            <a:cxnLst/>
            <a:rect l="l" t="t" r="r" b="b"/>
            <a:pathLst>
              <a:path w="7121959" h="7121959">
                <a:moveTo>
                  <a:pt x="0" y="0"/>
                </a:moveTo>
                <a:lnTo>
                  <a:pt x="7121959" y="0"/>
                </a:lnTo>
                <a:lnTo>
                  <a:pt x="7121959" y="7121958"/>
                </a:lnTo>
                <a:lnTo>
                  <a:pt x="0" y="7121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9F2755D0-0CF1-274D-DF4E-C6DDFC542C9F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1FAF36-92E9-8078-5E74-51A4AD21FFDB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940379" y="1028700"/>
            <a:ext cx="5318921" cy="7298430"/>
            <a:chOff x="0" y="0"/>
            <a:chExt cx="4589780" cy="62979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2914296"/>
            <a:ext cx="96012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3833789"/>
            <a:ext cx="96012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4C4C6720-EE15-C352-0BAD-7DD409E2D87E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53E032AA-9FF4-9067-0FD4-2723914F672E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8700" y="2181196"/>
            <a:ext cx="4227932" cy="4227932"/>
            <a:chOff x="0" y="0"/>
            <a:chExt cx="14840029" cy="14840029"/>
          </a:xfrm>
        </p:grpSpPr>
        <p:sp>
          <p:nvSpPr>
            <p:cNvPr id="12" name="Freeform 1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4130349" y="3877871"/>
            <a:ext cx="4227932" cy="4227932"/>
            <a:chOff x="0" y="0"/>
            <a:chExt cx="14840029" cy="14840029"/>
          </a:xfrm>
        </p:grpSpPr>
        <p:sp>
          <p:nvSpPr>
            <p:cNvPr id="16" name="Freeform 1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D2B38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815038" y="4905988"/>
            <a:ext cx="512849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 influenciadores apresentam o produto ou marca de forma mais autêntica e identificável.</a:t>
            </a: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3546859" y="-5412775"/>
            <a:ext cx="10703592" cy="1070359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3"/>
              <a:stretch>
                <a:fillRect r="-49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" name="Freeform 22"/>
          <p:cNvSpPr/>
          <p:nvPr/>
        </p:nvSpPr>
        <p:spPr>
          <a:xfrm rot="5400000">
            <a:off x="11645208" y="-4974542"/>
            <a:ext cx="7121959" cy="7121959"/>
          </a:xfrm>
          <a:custGeom>
            <a:avLst/>
            <a:gdLst/>
            <a:ahLst/>
            <a:cxnLst/>
            <a:rect l="l" t="t" r="r" b="b"/>
            <a:pathLst>
              <a:path w="7121959" h="7121959">
                <a:moveTo>
                  <a:pt x="0" y="0"/>
                </a:moveTo>
                <a:lnTo>
                  <a:pt x="7121959" y="0"/>
                </a:lnTo>
                <a:lnTo>
                  <a:pt x="7121959" y="7121958"/>
                </a:lnTo>
                <a:lnTo>
                  <a:pt x="0" y="7121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5435F041-3D83-764B-506E-5A00C0481CFE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1DCAB50-456D-3365-51B3-9B2E2E000021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162306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3917" y="2376107"/>
            <a:ext cx="569840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Subtítulo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75680" y="2376107"/>
            <a:ext cx="569840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Subtítulo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13917" y="3661982"/>
            <a:ext cx="569840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 caso comparativo usar esse modelo.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75680" y="3661982"/>
            <a:ext cx="569840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 caso comparativo usar esse modelo.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9144000" y="2326100"/>
            <a:ext cx="19050" cy="618401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3">
            <a:extLst>
              <a:ext uri="{FF2B5EF4-FFF2-40B4-BE49-F238E27FC236}">
                <a16:creationId xmlns:a16="http://schemas.microsoft.com/office/drawing/2014/main" id="{CFE45580-0A43-D969-1A5B-50D769A9B7D0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AE5DE0B-88FA-6C54-D26D-6A840438C8DF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302361" y="3289078"/>
            <a:ext cx="1389103" cy="138909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28700"/>
            <a:ext cx="162306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218857"/>
            <a:ext cx="393642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Tópico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22875" y="5218857"/>
            <a:ext cx="393642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Tópico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75788" y="5218857"/>
            <a:ext cx="3936425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Tópico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003334"/>
            <a:ext cx="39364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69289"/>
            <a:ext cx="393642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596536" y="3289078"/>
            <a:ext cx="1389103" cy="138909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322875" y="3569289"/>
            <a:ext cx="393642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449448" y="3289078"/>
            <a:ext cx="1389103" cy="138909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75788" y="3569289"/>
            <a:ext cx="3936425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9"/>
              </a:lnSpc>
              <a:spcBef>
                <a:spcPct val="0"/>
              </a:spcBef>
            </a:pPr>
            <a:r>
              <a:rPr lang="en-US" sz="5499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75788" y="6003334"/>
            <a:ext cx="39364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22875" y="6003334"/>
            <a:ext cx="393642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26852" y="7572808"/>
            <a:ext cx="10223399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 caso de segmentação ou continuação de argumentos, usar esse modelo.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6916C00B-78E4-F857-F471-8F3D0076E6E6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4109D9A8-A635-E293-6804-9A7B4C544CF0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972800" y="0"/>
              <a:ext cx="10972800" cy="10962640"/>
            </a:xfrm>
            <a:custGeom>
              <a:avLst/>
              <a:gdLst/>
              <a:ahLst/>
              <a:cxnLst/>
              <a:rect l="l" t="t" r="r" b="b"/>
              <a:pathLst>
                <a:path w="10972800" h="10962640">
                  <a:moveTo>
                    <a:pt x="0" y="0"/>
                  </a:moveTo>
                  <a:lnTo>
                    <a:pt x="10972800" y="0"/>
                  </a:lnTo>
                  <a:lnTo>
                    <a:pt x="109728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72800" y="10962640"/>
              <a:ext cx="10972800" cy="2753360"/>
            </a:xfrm>
            <a:custGeom>
              <a:avLst/>
              <a:gdLst/>
              <a:ahLst/>
              <a:cxnLst/>
              <a:rect l="l" t="t" r="r" b="b"/>
              <a:pathLst>
                <a:path w="10972800" h="2753360">
                  <a:moveTo>
                    <a:pt x="0" y="0"/>
                  </a:moveTo>
                  <a:lnTo>
                    <a:pt x="10972800" y="0"/>
                  </a:lnTo>
                  <a:lnTo>
                    <a:pt x="109728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1945600" y="0"/>
              <a:ext cx="2438400" cy="10962640"/>
            </a:xfrm>
            <a:custGeom>
              <a:avLst/>
              <a:gdLst/>
              <a:ahLst/>
              <a:cxnLst/>
              <a:rect l="l" t="t" r="r" b="b"/>
              <a:pathLst>
                <a:path w="2438400" h="10962640">
                  <a:moveTo>
                    <a:pt x="0" y="0"/>
                  </a:moveTo>
                  <a:lnTo>
                    <a:pt x="2438400" y="0"/>
                  </a:lnTo>
                  <a:lnTo>
                    <a:pt x="2438400" y="10962640"/>
                  </a:lnTo>
                  <a:lnTo>
                    <a:pt x="0" y="10962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300"/>
              </a:blip>
              <a:stretch>
                <a:fillRect l="-44247" r="-305752" b="-9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945600" y="10962640"/>
              <a:ext cx="2438400" cy="2753360"/>
            </a:xfrm>
            <a:custGeom>
              <a:avLst/>
              <a:gdLst/>
              <a:ahLst/>
              <a:cxnLst/>
              <a:rect l="l" t="t" r="r" b="b"/>
              <a:pathLst>
                <a:path w="2438400" h="2753360">
                  <a:moveTo>
                    <a:pt x="0" y="0"/>
                  </a:moveTo>
                  <a:lnTo>
                    <a:pt x="2438400" y="0"/>
                  </a:lnTo>
                  <a:lnTo>
                    <a:pt x="2438400" y="2753360"/>
                  </a:lnTo>
                  <a:lnTo>
                    <a:pt x="0" y="275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29"/>
              </a:blip>
              <a:stretch>
                <a:fillRect l="-44247" r="-305752" b="-29852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44000" y="0"/>
            <a:ext cx="9144000" cy="10287000"/>
            <a:chOff x="0" y="0"/>
            <a:chExt cx="12192000" cy="137160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0370" r="2037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1997" y="671550"/>
            <a:ext cx="7583431" cy="803342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3742971"/>
            <a:ext cx="778956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99"/>
              </a:lnSpc>
              <a:spcBef>
                <a:spcPct val="0"/>
              </a:spcBef>
            </a:pPr>
            <a:r>
              <a:rPr lang="en-US" sz="5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629150"/>
            <a:ext cx="778956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 caso de gráficos, usar esse modelo.</a:t>
            </a: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3E5586A3-1259-0E44-12DC-73093846D918}"/>
              </a:ext>
            </a:extLst>
          </p:cNvPr>
          <p:cNvGrpSpPr/>
          <p:nvPr/>
        </p:nvGrpSpPr>
        <p:grpSpPr>
          <a:xfrm>
            <a:off x="-733459" y="9258300"/>
            <a:ext cx="19754919" cy="1090843"/>
            <a:chOff x="0" y="0"/>
            <a:chExt cx="6350025" cy="63500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521CFA2-A9E6-44B1-2510-0233FACF222C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285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Personalizar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Montserrat Bold</vt:lpstr>
      <vt:lpstr>Montserrat Ultra-Bold</vt:lpstr>
      <vt:lpstr>Calibri</vt:lpstr>
      <vt:lpstr>Arial</vt:lpstr>
      <vt:lpstr>Montserrat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Oral - Neuro Norte 2025</dc:title>
  <cp:lastModifiedBy>Antoniella Schiavi</cp:lastModifiedBy>
  <cp:revision>2</cp:revision>
  <dcterms:created xsi:type="dcterms:W3CDTF">2006-08-16T00:00:00Z</dcterms:created>
  <dcterms:modified xsi:type="dcterms:W3CDTF">2025-08-18T18:07:59Z</dcterms:modified>
  <dc:identifier>DAGvfIKa4m4</dc:identifier>
</cp:coreProperties>
</file>