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28800425" cy="359997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000000"/>
          </p15:clr>
        </p15:guide>
        <p15:guide id="2" pos="256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ra" initials="A" lastIdx="1" clrIdx="0">
    <p:extLst>
      <p:ext uri="{19B8F6BF-5375-455C-9EA6-DF929625EA0E}">
        <p15:presenceInfo xmlns:p15="http://schemas.microsoft.com/office/powerpoint/2012/main" userId="A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031"/>
    <a:srgbClr val="F4B183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FD086-2117-42D7-B398-1F390FC50761}" v="3" dt="2025-09-24T15:55:23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621" y="250"/>
      </p:cViewPr>
      <p:guideLst>
        <p:guide orient="horz" pos="1800"/>
        <p:guide pos="25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94514" y="1143000"/>
            <a:ext cx="2469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C35003CF-28BF-A6F6-7A42-75C372134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513E964-5189-8F55-362F-8F502EA5FE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1953A80C-2E10-B9E2-C33B-9D72C52124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77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60001" y="5891671"/>
            <a:ext cx="24480000" cy="12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0"/>
              <a:buFont typeface="Calibri"/>
              <a:buNone/>
              <a:defRPr sz="1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600001" y="18908341"/>
            <a:ext cx="21600000" cy="8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/>
            </a:lvl1pPr>
            <a:lvl2pPr lvl="1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/>
            </a:lvl2pPr>
            <a:lvl3pPr lvl="2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3pPr>
            <a:lvl4pPr lvl="3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4pPr>
            <a:lvl5pPr lvl="4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5pPr>
            <a:lvl6pPr lvl="5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6pPr>
            <a:lvl7pPr lvl="6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7pPr>
            <a:lvl8pPr lvl="7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8pPr>
            <a:lvl9pPr lvl="8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965002" y="8975013"/>
            <a:ext cx="24840000" cy="14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0"/>
              <a:buFont typeface="Calibri"/>
              <a:buNone/>
              <a:defRPr sz="18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965002" y="24091685"/>
            <a:ext cx="24840000" cy="78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6200"/>
              <a:buNone/>
              <a:defRPr sz="6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900"/>
              <a:buNone/>
              <a:defRPr sz="4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900"/>
              <a:buNone/>
              <a:defRPr sz="4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900"/>
              <a:buNone/>
              <a:defRPr sz="4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900"/>
              <a:buNone/>
              <a:defRPr sz="4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900"/>
              <a:buNone/>
              <a:defRPr sz="4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4900"/>
              <a:buNone/>
              <a:defRPr sz="4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1979833" y="1916878"/>
            <a:ext cx="24840300" cy="6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1979833" y="9583070"/>
            <a:ext cx="24840300" cy="22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8460912" y="14065767"/>
            <a:ext cx="30508200" cy="6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-4139090" y="8035767"/>
            <a:ext cx="30508200" cy="18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979833" y="1916878"/>
            <a:ext cx="24840300" cy="6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978727" y="8584220"/>
            <a:ext cx="22842600" cy="24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983752" y="2400000"/>
            <a:ext cx="9288900" cy="8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sz="9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2243756" y="5183343"/>
            <a:ext cx="14580000" cy="255834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983752" y="10800003"/>
            <a:ext cx="9288900" cy="20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983752" y="2400000"/>
            <a:ext cx="9288900" cy="8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sz="9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2243756" y="5183343"/>
            <a:ext cx="14580000" cy="255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lvl="0" indent="-85725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9900"/>
              <a:buChar char="•"/>
              <a:defRPr sz="9900"/>
            </a:lvl1pPr>
            <a:lvl2pPr marL="914400" lvl="1" indent="-774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2pPr>
            <a:lvl3pPr marL="1371600" lvl="2" indent="-698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400"/>
              <a:buChar char="•"/>
              <a:defRPr sz="7400"/>
            </a:lvl3pPr>
            <a:lvl4pPr marL="1828800" lvl="3" indent="-622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200"/>
              <a:buChar char="•"/>
              <a:defRPr sz="6200"/>
            </a:lvl4pPr>
            <a:lvl5pPr marL="2286000" lvl="4" indent="-622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200"/>
              <a:buChar char="•"/>
              <a:defRPr sz="6200"/>
            </a:lvl5pPr>
            <a:lvl6pPr marL="2743200" lvl="5" indent="-622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200"/>
              <a:buChar char="•"/>
              <a:defRPr sz="6200"/>
            </a:lvl6pPr>
            <a:lvl7pPr marL="3200400" lvl="6" indent="-622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200"/>
              <a:buChar char="•"/>
              <a:defRPr sz="6200"/>
            </a:lvl7pPr>
            <a:lvl8pPr marL="3657600" lvl="7" indent="-622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200"/>
              <a:buChar char="•"/>
              <a:defRPr sz="6200"/>
            </a:lvl8pPr>
            <a:lvl9pPr marL="4114800" lvl="8" indent="-622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200"/>
              <a:buChar char="•"/>
              <a:defRPr sz="62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983752" y="10800003"/>
            <a:ext cx="9288900" cy="200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979833" y="1916878"/>
            <a:ext cx="24840300" cy="6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1983752" y="1916676"/>
            <a:ext cx="24840000" cy="6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1983755" y="8825006"/>
            <a:ext cx="121839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 b="1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 b="1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 b="1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1983755" y="13150004"/>
            <a:ext cx="12183900" cy="19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14580008" y="8825006"/>
            <a:ext cx="12243900" cy="4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 b="1"/>
            </a:lvl1pPr>
            <a:lvl2pPr marL="914400" lvl="1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 b="1"/>
            </a:lvl2pPr>
            <a:lvl3pPr marL="1371600" lvl="2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 b="1"/>
            </a:lvl3pPr>
            <a:lvl4pPr marL="1828800" lvl="3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4pPr>
            <a:lvl5pPr marL="2286000" lvl="4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5pPr>
            <a:lvl6pPr marL="2743200" lvl="5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6pPr>
            <a:lvl7pPr marL="3200400" lvl="6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7pPr>
            <a:lvl8pPr marL="3657600" lvl="7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8pPr>
            <a:lvl9pPr marL="4114800" lvl="8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14580008" y="13150004"/>
            <a:ext cx="12243900" cy="19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979833" y="1916878"/>
            <a:ext cx="24840300" cy="6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1980001" y="9583336"/>
            <a:ext cx="12240000" cy="228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14580006" y="9583336"/>
            <a:ext cx="12240000" cy="228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79833" y="1916878"/>
            <a:ext cx="24840300" cy="6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0"/>
              <a:buFont typeface="Calibri"/>
              <a:buNone/>
              <a:defRPr sz="1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979833" y="9583070"/>
            <a:ext cx="24840300" cy="228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rmAutofit/>
          </a:bodyPr>
          <a:lstStyle>
            <a:lvl1pPr marL="457200" marR="0" lvl="0" indent="-774700" algn="l" rtl="0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Char char="•"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985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22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Char char="•"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979833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9539325" y="33366121"/>
            <a:ext cx="97215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0340211" y="33366121"/>
            <a:ext cx="6480000" cy="19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700"/>
              <a:buFont typeface="Calibri"/>
              <a:buNone/>
              <a:defRPr sz="3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3B276AD7-939C-649E-22D1-905242B3E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por do sol, água, sol, neve&#10;&#10;O conteúdo gerado por IA pode estar incorreto.">
            <a:extLst>
              <a:ext uri="{FF2B5EF4-FFF2-40B4-BE49-F238E27FC236}">
                <a16:creationId xmlns:a16="http://schemas.microsoft.com/office/drawing/2014/main" id="{C3EA3AB8-E28C-18DF-A859-E897BCDDE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929"/>
            <a:ext cx="28800425" cy="5018343"/>
          </a:xfrm>
          <a:prstGeom prst="rect">
            <a:avLst/>
          </a:prstGeom>
        </p:spPr>
      </p:pic>
      <p:sp>
        <p:nvSpPr>
          <p:cNvPr id="88" name="Google Shape;88;p13">
            <a:extLst>
              <a:ext uri="{FF2B5EF4-FFF2-40B4-BE49-F238E27FC236}">
                <a16:creationId xmlns:a16="http://schemas.microsoft.com/office/drawing/2014/main" id="{FE00F7FE-63F4-4360-B1CC-228541FD9FA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60393" y="4337804"/>
            <a:ext cx="24479100" cy="28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0"/>
              <a:buFont typeface="Calibri"/>
              <a:buNone/>
            </a:pPr>
            <a:r>
              <a:rPr lang="en-US" sz="6900" b="1" dirty="0">
                <a:latin typeface="Times New Roman"/>
                <a:ea typeface="Times New Roman"/>
                <a:cs typeface="Times New Roman"/>
                <a:sym typeface="Times New Roman"/>
              </a:rPr>
              <a:t>TÍTULO</a:t>
            </a:r>
            <a:endParaRPr sz="69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>
            <a:extLst>
              <a:ext uri="{FF2B5EF4-FFF2-40B4-BE49-F238E27FC236}">
                <a16:creationId xmlns:a16="http://schemas.microsoft.com/office/drawing/2014/main" id="{98FD8A3A-E90F-88BE-2C06-7397C28B178E}"/>
              </a:ext>
            </a:extLst>
          </p:cNvPr>
          <p:cNvSpPr txBox="1"/>
          <p:nvPr/>
        </p:nvSpPr>
        <p:spPr>
          <a:xfrm>
            <a:off x="2126750" y="9940312"/>
            <a:ext cx="11940900" cy="814800"/>
          </a:xfrm>
          <a:prstGeom prst="rect">
            <a:avLst/>
          </a:prstGeom>
          <a:solidFill>
            <a:srgbClr val="A38031"/>
          </a:solidFill>
          <a:ln>
            <a:noFill/>
          </a:ln>
        </p:spPr>
        <p:txBody>
          <a:bodyPr spcFirstLastPara="1" wrap="square" lIns="79575" tIns="79575" rIns="79575" bIns="79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sz="6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3">
            <a:extLst>
              <a:ext uri="{FF2B5EF4-FFF2-40B4-BE49-F238E27FC236}">
                <a16:creationId xmlns:a16="http://schemas.microsoft.com/office/drawing/2014/main" id="{4F695E06-C8AE-EEE5-8F8B-13699C9E1B1C}"/>
              </a:ext>
            </a:extLst>
          </p:cNvPr>
          <p:cNvSpPr txBox="1"/>
          <p:nvPr/>
        </p:nvSpPr>
        <p:spPr>
          <a:xfrm>
            <a:off x="5167075" y="6913363"/>
            <a:ext cx="18568500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79575" rIns="79575" bIns="79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Autoria</a:t>
            </a: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>
            <a:extLst>
              <a:ext uri="{FF2B5EF4-FFF2-40B4-BE49-F238E27FC236}">
                <a16:creationId xmlns:a16="http://schemas.microsoft.com/office/drawing/2014/main" id="{E2635D5A-9435-E2FC-A4BF-16A540DF8CAB}"/>
              </a:ext>
            </a:extLst>
          </p:cNvPr>
          <p:cNvSpPr txBox="1"/>
          <p:nvPr/>
        </p:nvSpPr>
        <p:spPr>
          <a:xfrm>
            <a:off x="2160450" y="7803100"/>
            <a:ext cx="244791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79575" rIns="79575" bIns="79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0" i="0" u="none" strike="noStrike" cap="none" dirty="0" err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Apoio</a:t>
            </a:r>
            <a:r>
              <a:rPr lang="en-US" sz="3500" b="0" i="0" u="none" strike="noStrike" cap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0" i="0" u="none" strike="noStrike" cap="none" dirty="0" err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Financeiro</a:t>
            </a:r>
            <a:r>
              <a:rPr lang="en-US" sz="3500" b="0" i="0" u="none" strike="noStrike" cap="none" dirty="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500" b="0" i="0" u="none" strike="noStrike" cap="none" dirty="0" err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</a:t>
            </a:r>
            <a:endParaRPr sz="3500" b="0" i="0" u="none" strike="noStrike" cap="none" dirty="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3">
            <a:extLst>
              <a:ext uri="{FF2B5EF4-FFF2-40B4-BE49-F238E27FC236}">
                <a16:creationId xmlns:a16="http://schemas.microsoft.com/office/drawing/2014/main" id="{1EBF38E2-AE12-351B-B5C7-0DA820A832DA}"/>
              </a:ext>
            </a:extLst>
          </p:cNvPr>
          <p:cNvSpPr txBox="1"/>
          <p:nvPr/>
        </p:nvSpPr>
        <p:spPr>
          <a:xfrm>
            <a:off x="14867975" y="9940312"/>
            <a:ext cx="11940900" cy="814800"/>
          </a:xfrm>
          <a:prstGeom prst="rect">
            <a:avLst/>
          </a:prstGeom>
          <a:solidFill>
            <a:srgbClr val="A38031"/>
          </a:solidFill>
          <a:ln>
            <a:noFill/>
          </a:ln>
        </p:spPr>
        <p:txBody>
          <a:bodyPr spcFirstLastPara="1" wrap="square" lIns="79575" tIns="79575" rIns="79575" bIns="79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 sz="6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3">
            <a:extLst>
              <a:ext uri="{FF2B5EF4-FFF2-40B4-BE49-F238E27FC236}">
                <a16:creationId xmlns:a16="http://schemas.microsoft.com/office/drawing/2014/main" id="{F6E0BDC4-398D-E2FF-F8C8-5996F4F17B19}"/>
              </a:ext>
            </a:extLst>
          </p:cNvPr>
          <p:cNvSpPr txBox="1"/>
          <p:nvPr/>
        </p:nvSpPr>
        <p:spPr>
          <a:xfrm>
            <a:off x="2126750" y="19901950"/>
            <a:ext cx="11940900" cy="814800"/>
          </a:xfrm>
          <a:prstGeom prst="rect">
            <a:avLst/>
          </a:prstGeom>
          <a:solidFill>
            <a:srgbClr val="A38031"/>
          </a:solidFill>
          <a:ln>
            <a:noFill/>
          </a:ln>
        </p:spPr>
        <p:txBody>
          <a:bodyPr spcFirstLastPara="1" wrap="square" lIns="79575" tIns="79575" rIns="79575" bIns="79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</a:t>
            </a:r>
            <a:endParaRPr sz="6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3">
            <a:extLst>
              <a:ext uri="{FF2B5EF4-FFF2-40B4-BE49-F238E27FC236}">
                <a16:creationId xmlns:a16="http://schemas.microsoft.com/office/drawing/2014/main" id="{56DCB7D3-B44E-5EE0-83EF-93A3610BA256}"/>
              </a:ext>
            </a:extLst>
          </p:cNvPr>
          <p:cNvSpPr txBox="1"/>
          <p:nvPr/>
        </p:nvSpPr>
        <p:spPr>
          <a:xfrm>
            <a:off x="14732776" y="27789238"/>
            <a:ext cx="11940900" cy="814800"/>
          </a:xfrm>
          <a:prstGeom prst="rect">
            <a:avLst/>
          </a:prstGeom>
          <a:solidFill>
            <a:srgbClr val="A38031"/>
          </a:solidFill>
          <a:ln>
            <a:noFill/>
          </a:ln>
        </p:spPr>
        <p:txBody>
          <a:bodyPr spcFirstLastPara="1" wrap="square" lIns="79575" tIns="79575" rIns="79575" bIns="79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CONSIDERAÇÕES FINAIS</a:t>
            </a:r>
            <a:endParaRPr sz="6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3">
            <a:extLst>
              <a:ext uri="{FF2B5EF4-FFF2-40B4-BE49-F238E27FC236}">
                <a16:creationId xmlns:a16="http://schemas.microsoft.com/office/drawing/2014/main" id="{0CC9E341-2098-F2E0-46B3-0A8997849227}"/>
              </a:ext>
            </a:extLst>
          </p:cNvPr>
          <p:cNvSpPr txBox="1"/>
          <p:nvPr/>
        </p:nvSpPr>
        <p:spPr>
          <a:xfrm>
            <a:off x="19451075" y="31526222"/>
            <a:ext cx="7357800" cy="814800"/>
          </a:xfrm>
          <a:prstGeom prst="rect">
            <a:avLst/>
          </a:prstGeom>
          <a:solidFill>
            <a:srgbClr val="A38031"/>
          </a:solidFill>
          <a:ln>
            <a:noFill/>
          </a:ln>
        </p:spPr>
        <p:txBody>
          <a:bodyPr spcFirstLastPara="1" wrap="square" lIns="79575" tIns="79575" rIns="79575" bIns="79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sz="6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3">
            <a:extLst>
              <a:ext uri="{FF2B5EF4-FFF2-40B4-BE49-F238E27FC236}">
                <a16:creationId xmlns:a16="http://schemas.microsoft.com/office/drawing/2014/main" id="{48CCE190-4567-7401-1C81-4A620F1C3C0A}"/>
              </a:ext>
            </a:extLst>
          </p:cNvPr>
          <p:cNvSpPr txBox="1"/>
          <p:nvPr/>
        </p:nvSpPr>
        <p:spPr>
          <a:xfrm>
            <a:off x="2126750" y="11112750"/>
            <a:ext cx="11940900" cy="862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sz="36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3">
            <a:extLst>
              <a:ext uri="{FF2B5EF4-FFF2-40B4-BE49-F238E27FC236}">
                <a16:creationId xmlns:a16="http://schemas.microsoft.com/office/drawing/2014/main" id="{70AA0436-F6E1-6EAB-05DD-9D9D487C8EEC}"/>
              </a:ext>
            </a:extLst>
          </p:cNvPr>
          <p:cNvSpPr txBox="1"/>
          <p:nvPr/>
        </p:nvSpPr>
        <p:spPr>
          <a:xfrm>
            <a:off x="14867975" y="11112750"/>
            <a:ext cx="11940900" cy="9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sz="36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>
            <a:extLst>
              <a:ext uri="{FF2B5EF4-FFF2-40B4-BE49-F238E27FC236}">
                <a16:creationId xmlns:a16="http://schemas.microsoft.com/office/drawing/2014/main" id="{F670B695-F06F-D909-8D38-B6E1C2415BF9}"/>
              </a:ext>
            </a:extLst>
          </p:cNvPr>
          <p:cNvSpPr txBox="1"/>
          <p:nvPr/>
        </p:nvSpPr>
        <p:spPr>
          <a:xfrm>
            <a:off x="2126750" y="20876300"/>
            <a:ext cx="11940900" cy="887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575" tIns="39775" rIns="79575" bIns="397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sz="36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3">
            <a:extLst>
              <a:ext uri="{FF2B5EF4-FFF2-40B4-BE49-F238E27FC236}">
                <a16:creationId xmlns:a16="http://schemas.microsoft.com/office/drawing/2014/main" id="{FCC44962-4D73-5941-2832-116FB8098ADD}"/>
              </a:ext>
            </a:extLst>
          </p:cNvPr>
          <p:cNvSpPr/>
          <p:nvPr/>
        </p:nvSpPr>
        <p:spPr>
          <a:xfrm>
            <a:off x="-33961" y="35542330"/>
            <a:ext cx="28799976" cy="520820"/>
          </a:xfrm>
          <a:prstGeom prst="rect">
            <a:avLst/>
          </a:prstGeom>
          <a:solidFill>
            <a:srgbClr val="A38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ED4F7D4-0C05-4D89-B9DE-13083EBE1927}"/>
              </a:ext>
            </a:extLst>
          </p:cNvPr>
          <p:cNvSpPr txBox="1"/>
          <p:nvPr/>
        </p:nvSpPr>
        <p:spPr>
          <a:xfrm>
            <a:off x="19732214" y="32422052"/>
            <a:ext cx="7076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Inserir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referências do trabalho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8CD9CF-A3BA-63E9-600E-E20CE586F874}"/>
              </a:ext>
            </a:extLst>
          </p:cNvPr>
          <p:cNvSpPr txBox="1"/>
          <p:nvPr/>
        </p:nvSpPr>
        <p:spPr>
          <a:xfrm>
            <a:off x="1272209" y="1747514"/>
            <a:ext cx="500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Inserir logo da sua instituição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A0956A8-AD8E-FF0B-B9D8-022748BED5A9}"/>
              </a:ext>
            </a:extLst>
          </p:cNvPr>
          <p:cNvSpPr txBox="1"/>
          <p:nvPr/>
        </p:nvSpPr>
        <p:spPr>
          <a:xfrm>
            <a:off x="14867975" y="28610426"/>
            <a:ext cx="117715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xxxxxxxxxxxxxxxxxxxxxxxxxxxxxxxxxxxxxxxxxxxxxxxxxxxxxxxxxxxxxxxxxxxxxxxxxxxxxxxxxxxxxxxxxxxxxxxxxxxxxxxxxxxxxxxxxxxxxxxxxxxxxxxxxxxxxxxxxxxxxxxxxxxxxxxxxxxxxxxxxxxxxxxxxxxxxxxxxxxxxxxxxxxxxxxxxxxxxxxx</a:t>
            </a:r>
            <a:endParaRPr lang="pt-BR" sz="3600" dirty="0"/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0645BC3F-08BB-7ACD-7EEE-793E1AC57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028" y="-615549"/>
            <a:ext cx="11553244" cy="6498700"/>
          </a:xfrm>
          <a:prstGeom prst="rect">
            <a:avLst/>
          </a:prstGeom>
        </p:spPr>
      </p:pic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528BB384-16C4-319A-0BE5-D34755A6E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497" y="1810632"/>
            <a:ext cx="3410719" cy="13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71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28</Words>
  <Application>Microsoft Office PowerPoint</Application>
  <PresentationFormat>Personalizar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Giovani Amado Rivera</dc:creator>
  <cp:lastModifiedBy>Giovani Amado Rivera</cp:lastModifiedBy>
  <cp:revision>6</cp:revision>
  <dcterms:modified xsi:type="dcterms:W3CDTF">2025-09-24T16:31:15Z</dcterms:modified>
</cp:coreProperties>
</file>