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748"/>
    <a:srgbClr val="1E70B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562B2-C0D9-4508-8A50-D53528A1F62E}" type="datetimeFigureOut">
              <a:rPr lang="pt-BR" smtClean="0"/>
              <a:t>07/07/2025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5D033-6FB2-439F-97A5-B36E266263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09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FC9480-91D8-FFFF-9E62-6EADF270841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207491"/>
            <a:ext cx="9144000" cy="1579562"/>
          </a:xfrm>
        </p:spPr>
        <p:txBody>
          <a:bodyPr anchor="ctr">
            <a:normAutofit/>
          </a:bodyPr>
          <a:lstStyle>
            <a:lvl1pPr algn="ctr">
              <a:defRPr sz="4800">
                <a:latin typeface="Aptos Black" panose="020B0004020202020204" pitchFamily="34" charset="0"/>
              </a:defRPr>
            </a:lvl1pPr>
          </a:lstStyle>
          <a:p>
            <a:r>
              <a:rPr lang="pt-BR" dirty="0"/>
              <a:t>ADICIONAR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AAE50C-685B-2945-D450-A4F938B4AA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5613"/>
            <a:ext cx="9144000" cy="72927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latin typeface="Aptos" panose="020B00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Adicionar instituições e e-mail</a:t>
            </a:r>
          </a:p>
        </p:txBody>
      </p:sp>
      <p:pic>
        <p:nvPicPr>
          <p:cNvPr id="9" name="Imagem 8" descr="Texto&#10;&#10;O conteúdo gerado por IA pode estar incorreto.">
            <a:extLst>
              <a:ext uri="{FF2B5EF4-FFF2-40B4-BE49-F238E27FC236}">
                <a16:creationId xmlns:a16="http://schemas.microsoft.com/office/drawing/2014/main" id="{F0B8D4A9-AE8E-4499-7D31-08F7C74EC2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682134"/>
          </a:xfrm>
          <a:prstGeom prst="rect">
            <a:avLst/>
          </a:prstGeom>
        </p:spPr>
      </p:pic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A40F33AD-4D53-7081-77C2-3C33538C899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3953741"/>
            <a:ext cx="9144000" cy="7286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pt-BR" dirty="0"/>
              <a:t>Adicionar autores</a:t>
            </a:r>
          </a:p>
        </p:txBody>
      </p:sp>
    </p:spTree>
    <p:extLst>
      <p:ext uri="{BB962C8B-B14F-4D97-AF65-F5344CB8AC3E}">
        <p14:creationId xmlns:p14="http://schemas.microsoft.com/office/powerpoint/2010/main" val="216322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D13584D0-210F-EFB4-06D6-503F5B58C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1830" y="6080602"/>
            <a:ext cx="647448" cy="741943"/>
          </a:xfrm>
        </p:spPr>
        <p:txBody>
          <a:bodyPr anchor="b"/>
          <a:lstStyle>
            <a:lvl1pPr algn="ctr">
              <a:defRPr sz="2000">
                <a:latin typeface="Aptos SemiBold" panose="020B0004020202020204" pitchFamily="34" charset="0"/>
                <a:cs typeface="Aharoni" panose="02010803020104030203" pitchFamily="2" charset="-79"/>
              </a:defRPr>
            </a:lvl1pPr>
          </a:lstStyle>
          <a:p>
            <a:fld id="{AF72041D-B726-4BD6-BCAB-36630B31F4C1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BE1EB189-E35B-BD5F-3353-A5965CB6876F}"/>
              </a:ext>
            </a:extLst>
          </p:cNvPr>
          <p:cNvSpPr/>
          <p:nvPr userDrawn="1"/>
        </p:nvSpPr>
        <p:spPr>
          <a:xfrm>
            <a:off x="0" y="6750545"/>
            <a:ext cx="10335623" cy="72000"/>
          </a:xfrm>
          <a:prstGeom prst="roundRect">
            <a:avLst/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7D144304-986F-F184-3E1B-498F081CD4F0}"/>
              </a:ext>
            </a:extLst>
          </p:cNvPr>
          <p:cNvSpPr/>
          <p:nvPr userDrawn="1"/>
        </p:nvSpPr>
        <p:spPr>
          <a:xfrm>
            <a:off x="4911303" y="6662425"/>
            <a:ext cx="4944480" cy="72000"/>
          </a:xfrm>
          <a:prstGeom prst="roundRect">
            <a:avLst/>
          </a:prstGeom>
          <a:solidFill>
            <a:srgbClr val="1E70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38056B28-7D9D-09F4-EA75-8A9CA8261C22}"/>
              </a:ext>
            </a:extLst>
          </p:cNvPr>
          <p:cNvSpPr/>
          <p:nvPr userDrawn="1"/>
        </p:nvSpPr>
        <p:spPr>
          <a:xfrm>
            <a:off x="0" y="6696545"/>
            <a:ext cx="4680000" cy="36000"/>
          </a:xfrm>
          <a:prstGeom prst="roundRect">
            <a:avLst/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80BA034B-39A5-4F8C-FF0E-F6E95E2BC78D}"/>
              </a:ext>
            </a:extLst>
          </p:cNvPr>
          <p:cNvSpPr>
            <a:spLocks noChangeAspect="1"/>
          </p:cNvSpPr>
          <p:nvPr userDrawn="1"/>
        </p:nvSpPr>
        <p:spPr>
          <a:xfrm>
            <a:off x="9872696" y="6174845"/>
            <a:ext cx="1428451" cy="647700"/>
          </a:xfrm>
          <a:custGeom>
            <a:avLst/>
            <a:gdLst/>
            <a:ahLst/>
            <a:cxnLst/>
            <a:rect l="l" t="t" r="r" b="b"/>
            <a:pathLst>
              <a:path w="2522679" h="1001428">
                <a:moveTo>
                  <a:pt x="0" y="0"/>
                </a:moveTo>
                <a:lnTo>
                  <a:pt x="2522679" y="0"/>
                </a:lnTo>
                <a:lnTo>
                  <a:pt x="2522679" y="1001428"/>
                </a:lnTo>
                <a:lnTo>
                  <a:pt x="0" y="100142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1431" t="-9882" r="-11639" b="-12162"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1BD5EC5D-972D-82CB-D80F-9F9A72E2154F}"/>
              </a:ext>
            </a:extLst>
          </p:cNvPr>
          <p:cNvGrpSpPr/>
          <p:nvPr userDrawn="1"/>
        </p:nvGrpSpPr>
        <p:grpSpPr>
          <a:xfrm>
            <a:off x="11318060" y="6257345"/>
            <a:ext cx="108000" cy="565200"/>
            <a:chOff x="2900680" y="3942080"/>
            <a:chExt cx="108000" cy="565200"/>
          </a:xfrm>
        </p:grpSpPr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A9283F4D-F7F1-E314-16C0-C67F6235949F}"/>
                </a:ext>
              </a:extLst>
            </p:cNvPr>
            <p:cNvSpPr/>
            <p:nvPr/>
          </p:nvSpPr>
          <p:spPr>
            <a:xfrm>
              <a:off x="2900680" y="3942080"/>
              <a:ext cx="108000" cy="108000"/>
            </a:xfrm>
            <a:prstGeom prst="rect">
              <a:avLst/>
            </a:prstGeom>
            <a:solidFill>
              <a:srgbClr val="0427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82CD8F66-A429-4B04-E903-3C2E4A7689CA}"/>
                </a:ext>
              </a:extLst>
            </p:cNvPr>
            <p:cNvSpPr/>
            <p:nvPr/>
          </p:nvSpPr>
          <p:spPr>
            <a:xfrm>
              <a:off x="2900680" y="4094480"/>
              <a:ext cx="108000" cy="108000"/>
            </a:xfrm>
            <a:prstGeom prst="rect">
              <a:avLst/>
            </a:prstGeom>
            <a:solidFill>
              <a:srgbClr val="1E70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>
              <a:extLst>
                <a:ext uri="{FF2B5EF4-FFF2-40B4-BE49-F238E27FC236}">
                  <a16:creationId xmlns:a16="http://schemas.microsoft.com/office/drawing/2014/main" id="{1693E54D-B467-FA47-6834-46D75FC23971}"/>
                </a:ext>
              </a:extLst>
            </p:cNvPr>
            <p:cNvSpPr/>
            <p:nvPr/>
          </p:nvSpPr>
          <p:spPr>
            <a:xfrm>
              <a:off x="2900680" y="4246880"/>
              <a:ext cx="108000" cy="108000"/>
            </a:xfrm>
            <a:prstGeom prst="rect">
              <a:avLst/>
            </a:prstGeom>
            <a:solidFill>
              <a:srgbClr val="0427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4D86E12F-DD9F-8882-06E8-D831F963FCFF}"/>
                </a:ext>
              </a:extLst>
            </p:cNvPr>
            <p:cNvSpPr/>
            <p:nvPr/>
          </p:nvSpPr>
          <p:spPr>
            <a:xfrm>
              <a:off x="2900680" y="4399280"/>
              <a:ext cx="108000" cy="108000"/>
            </a:xfrm>
            <a:prstGeom prst="rect">
              <a:avLst/>
            </a:prstGeom>
            <a:solidFill>
              <a:srgbClr val="1E70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9" name="Espaço Reservado para Texto 28">
            <a:extLst>
              <a:ext uri="{FF2B5EF4-FFF2-40B4-BE49-F238E27FC236}">
                <a16:creationId xmlns:a16="http://schemas.microsoft.com/office/drawing/2014/main" id="{E56D9900-5BFC-FD88-BB79-67D6EBAFE1E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6327" y="71455"/>
            <a:ext cx="3953886" cy="436544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Aptos SemiBold" panose="020B0004020202020204" pitchFamily="34" charset="0"/>
              </a:defRPr>
            </a:lvl1pPr>
          </a:lstStyle>
          <a:p>
            <a:pPr lvl="0"/>
            <a:r>
              <a:rPr lang="pt-BR" dirty="0"/>
              <a:t>ADICIONAR SEÇÃO</a:t>
            </a:r>
          </a:p>
        </p:txBody>
      </p:sp>
      <p:sp>
        <p:nvSpPr>
          <p:cNvPr id="31" name="Espaço Reservado para Data 3">
            <a:extLst>
              <a:ext uri="{FF2B5EF4-FFF2-40B4-BE49-F238E27FC236}">
                <a16:creationId xmlns:a16="http://schemas.microsoft.com/office/drawing/2014/main" id="{F8CCBA4E-4D8B-4AC1-37A7-C41DBB38C8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1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32" name="Espaço Reservado para Rodapé 4">
            <a:extLst>
              <a:ext uri="{FF2B5EF4-FFF2-40B4-BE49-F238E27FC236}">
                <a16:creationId xmlns:a16="http://schemas.microsoft.com/office/drawing/2014/main" id="{E893D0CB-AC7D-9840-3F8E-10922C260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1780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16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&#10;&#10;O conteúdo gerado por IA pode estar incorreto.">
            <a:extLst>
              <a:ext uri="{FF2B5EF4-FFF2-40B4-BE49-F238E27FC236}">
                <a16:creationId xmlns:a16="http://schemas.microsoft.com/office/drawing/2014/main" id="{1BC114AC-7415-294D-6DC8-181A75D078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1682134"/>
          </a:xfrm>
          <a:prstGeom prst="rect">
            <a:avLst/>
          </a:prstGeom>
        </p:spPr>
      </p:pic>
      <p:sp>
        <p:nvSpPr>
          <p:cNvPr id="15" name="Espaço Reservado para Texto 14">
            <a:extLst>
              <a:ext uri="{FF2B5EF4-FFF2-40B4-BE49-F238E27FC236}">
                <a16:creationId xmlns:a16="http://schemas.microsoft.com/office/drawing/2014/main" id="{E9F1EA79-AF6C-832F-3EAD-88B818EA50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19238" y="2622550"/>
            <a:ext cx="9153525" cy="1828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latin typeface="Aptos SemiBold" panose="020B0004020202020204" pitchFamily="34" charset="0"/>
              </a:defRPr>
            </a:lvl1pPr>
          </a:lstStyle>
          <a:p>
            <a:pPr lvl="0"/>
            <a:r>
              <a:rPr lang="pt-BR" dirty="0"/>
              <a:t>Clique para editar os estilos de texto Mestre</a:t>
            </a:r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B69DF1AA-DCA2-27F7-49CC-26B81D6830C6}"/>
              </a:ext>
            </a:extLst>
          </p:cNvPr>
          <p:cNvSpPr/>
          <p:nvPr userDrawn="1"/>
        </p:nvSpPr>
        <p:spPr>
          <a:xfrm>
            <a:off x="0" y="6750545"/>
            <a:ext cx="10335623" cy="72000"/>
          </a:xfrm>
          <a:prstGeom prst="roundRect">
            <a:avLst/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22E5268D-6FEE-9C2A-E68E-EF074549DDB9}"/>
              </a:ext>
            </a:extLst>
          </p:cNvPr>
          <p:cNvSpPr/>
          <p:nvPr userDrawn="1"/>
        </p:nvSpPr>
        <p:spPr>
          <a:xfrm>
            <a:off x="4911303" y="6662425"/>
            <a:ext cx="4944480" cy="72000"/>
          </a:xfrm>
          <a:prstGeom prst="roundRect">
            <a:avLst/>
          </a:prstGeom>
          <a:solidFill>
            <a:srgbClr val="1E70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84C34AAE-2270-210C-F03D-33447DF4BFCB}"/>
              </a:ext>
            </a:extLst>
          </p:cNvPr>
          <p:cNvSpPr/>
          <p:nvPr userDrawn="1"/>
        </p:nvSpPr>
        <p:spPr>
          <a:xfrm>
            <a:off x="0" y="6696545"/>
            <a:ext cx="4680000" cy="36000"/>
          </a:xfrm>
          <a:prstGeom prst="roundRect">
            <a:avLst/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97D3C73B-1194-3FB4-5423-C6895F25115C}"/>
              </a:ext>
            </a:extLst>
          </p:cNvPr>
          <p:cNvSpPr>
            <a:spLocks noChangeAspect="1"/>
          </p:cNvSpPr>
          <p:nvPr userDrawn="1"/>
        </p:nvSpPr>
        <p:spPr>
          <a:xfrm>
            <a:off x="9872696" y="6174845"/>
            <a:ext cx="1428451" cy="647700"/>
          </a:xfrm>
          <a:custGeom>
            <a:avLst/>
            <a:gdLst/>
            <a:ahLst/>
            <a:cxnLst/>
            <a:rect l="l" t="t" r="r" b="b"/>
            <a:pathLst>
              <a:path w="2522679" h="1001428">
                <a:moveTo>
                  <a:pt x="0" y="0"/>
                </a:moveTo>
                <a:lnTo>
                  <a:pt x="2522679" y="0"/>
                </a:lnTo>
                <a:lnTo>
                  <a:pt x="2522679" y="1001428"/>
                </a:lnTo>
                <a:lnTo>
                  <a:pt x="0" y="100142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11431" t="-9882" r="-11639" b="-12162"/>
            </a:stretch>
          </a:blipFill>
        </p:spPr>
        <p:txBody>
          <a:bodyPr/>
          <a:lstStyle/>
          <a:p>
            <a:endParaRPr lang="pt-BR"/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880A8E5B-4F56-DD05-0A02-81A97C2FFDEC}"/>
              </a:ext>
            </a:extLst>
          </p:cNvPr>
          <p:cNvGrpSpPr/>
          <p:nvPr userDrawn="1"/>
        </p:nvGrpSpPr>
        <p:grpSpPr>
          <a:xfrm>
            <a:off x="11318060" y="6257345"/>
            <a:ext cx="108000" cy="565200"/>
            <a:chOff x="2900680" y="3942080"/>
            <a:chExt cx="108000" cy="565200"/>
          </a:xfrm>
        </p:grpSpPr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FB2F1011-C0CE-4F1C-FA09-0FD813FC4D3F}"/>
                </a:ext>
              </a:extLst>
            </p:cNvPr>
            <p:cNvSpPr/>
            <p:nvPr/>
          </p:nvSpPr>
          <p:spPr>
            <a:xfrm>
              <a:off x="2900680" y="3942080"/>
              <a:ext cx="108000" cy="108000"/>
            </a:xfrm>
            <a:prstGeom prst="rect">
              <a:avLst/>
            </a:prstGeom>
            <a:solidFill>
              <a:srgbClr val="0427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Retângulo 24">
              <a:extLst>
                <a:ext uri="{FF2B5EF4-FFF2-40B4-BE49-F238E27FC236}">
                  <a16:creationId xmlns:a16="http://schemas.microsoft.com/office/drawing/2014/main" id="{E9896E35-6976-ADAF-4441-4CA1EB044ACF}"/>
                </a:ext>
              </a:extLst>
            </p:cNvPr>
            <p:cNvSpPr/>
            <p:nvPr/>
          </p:nvSpPr>
          <p:spPr>
            <a:xfrm>
              <a:off x="2900680" y="4094480"/>
              <a:ext cx="108000" cy="108000"/>
            </a:xfrm>
            <a:prstGeom prst="rect">
              <a:avLst/>
            </a:prstGeom>
            <a:solidFill>
              <a:srgbClr val="1E70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25">
              <a:extLst>
                <a:ext uri="{FF2B5EF4-FFF2-40B4-BE49-F238E27FC236}">
                  <a16:creationId xmlns:a16="http://schemas.microsoft.com/office/drawing/2014/main" id="{A20BFF1E-736C-D91F-A175-25B7D302B7B3}"/>
                </a:ext>
              </a:extLst>
            </p:cNvPr>
            <p:cNvSpPr/>
            <p:nvPr/>
          </p:nvSpPr>
          <p:spPr>
            <a:xfrm>
              <a:off x="2900680" y="4246880"/>
              <a:ext cx="108000" cy="108000"/>
            </a:xfrm>
            <a:prstGeom prst="rect">
              <a:avLst/>
            </a:prstGeom>
            <a:solidFill>
              <a:srgbClr val="04274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Retângulo 26">
              <a:extLst>
                <a:ext uri="{FF2B5EF4-FFF2-40B4-BE49-F238E27FC236}">
                  <a16:creationId xmlns:a16="http://schemas.microsoft.com/office/drawing/2014/main" id="{CD42E2FC-7130-9913-E28A-964C0DE04B70}"/>
                </a:ext>
              </a:extLst>
            </p:cNvPr>
            <p:cNvSpPr/>
            <p:nvPr/>
          </p:nvSpPr>
          <p:spPr>
            <a:xfrm>
              <a:off x="2900680" y="4399280"/>
              <a:ext cx="108000" cy="108000"/>
            </a:xfrm>
            <a:prstGeom prst="rect">
              <a:avLst/>
            </a:prstGeom>
            <a:solidFill>
              <a:srgbClr val="1E70B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8" name="Espaço Reservado para Data 3">
            <a:extLst>
              <a:ext uri="{FF2B5EF4-FFF2-40B4-BE49-F238E27FC236}">
                <a16:creationId xmlns:a16="http://schemas.microsoft.com/office/drawing/2014/main" id="{45A90322-4CD6-5E85-D515-24E4953FD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21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Rodapé 4">
            <a:extLst>
              <a:ext uri="{FF2B5EF4-FFF2-40B4-BE49-F238E27FC236}">
                <a16:creationId xmlns:a16="http://schemas.microsoft.com/office/drawing/2014/main" id="{8F4A5621-21A2-5445-BAFC-25DBF18D3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1780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2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49A80B6-2419-7EE9-CF63-595C631D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D68B8D-6A1F-34DC-84EA-8096A1B0F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28C3CD-681E-92C1-78A9-E276404ABE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5E67CBA-7691-144E-5B87-EA1B4F296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731223-6AA7-9AD1-E3BC-B1C08949F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72041D-B726-4BD6-BCAB-36630B31F4C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98AFD2B0-BC78-D680-697A-A446E20946A1}"/>
              </a:ext>
            </a:extLst>
          </p:cNvPr>
          <p:cNvSpPr/>
          <p:nvPr userDrawn="1"/>
        </p:nvSpPr>
        <p:spPr>
          <a:xfrm>
            <a:off x="4010299" y="1"/>
            <a:ext cx="7643222" cy="523208"/>
          </a:xfrm>
          <a:prstGeom prst="roundRect">
            <a:avLst>
              <a:gd name="adj" fmla="val 50000"/>
            </a:avLst>
          </a:prstGeom>
          <a:solidFill>
            <a:srgbClr val="1E70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CE1EA3F7-EAE8-7756-313C-E658D62072CE}"/>
              </a:ext>
            </a:extLst>
          </p:cNvPr>
          <p:cNvSpPr/>
          <p:nvPr userDrawn="1"/>
        </p:nvSpPr>
        <p:spPr>
          <a:xfrm>
            <a:off x="166254" y="0"/>
            <a:ext cx="4375265" cy="523209"/>
          </a:xfrm>
          <a:prstGeom prst="roundRect">
            <a:avLst>
              <a:gd name="adj" fmla="val 50000"/>
            </a:avLst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B5562C49-BA34-4AE4-F661-712846818CDB}"/>
              </a:ext>
            </a:extLst>
          </p:cNvPr>
          <p:cNvSpPr/>
          <p:nvPr userDrawn="1"/>
        </p:nvSpPr>
        <p:spPr>
          <a:xfrm>
            <a:off x="0" y="0"/>
            <a:ext cx="838200" cy="523208"/>
          </a:xfrm>
          <a:prstGeom prst="rect">
            <a:avLst/>
          </a:prstGeom>
          <a:solidFill>
            <a:srgbClr val="04274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34B0DB5-8ED9-2F98-7072-B9CB567B94E2}"/>
              </a:ext>
            </a:extLst>
          </p:cNvPr>
          <p:cNvSpPr/>
          <p:nvPr userDrawn="1"/>
        </p:nvSpPr>
        <p:spPr>
          <a:xfrm>
            <a:off x="11353800" y="0"/>
            <a:ext cx="838200" cy="523208"/>
          </a:xfrm>
          <a:prstGeom prst="rect">
            <a:avLst/>
          </a:prstGeom>
          <a:solidFill>
            <a:srgbClr val="1E70B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3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03420A-004C-EF7C-649C-A238E6CC6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/>
              <a:t>TÍTULO DO TRABALHO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7C8457-FD15-0E3B-2A7A-F7749FA528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dirty="0"/>
              <a:t>1 Universidade Federal de Sergipe, Departamento de Educação Física, São Cristóvão, Sergipe, Brasil; 2 UNINASSAU, Departamento de Educação Física, Aracaju, Sergipe, Brasil</a:t>
            </a:r>
          </a:p>
          <a:p>
            <a:r>
              <a:rPr lang="pt-BR" dirty="0"/>
              <a:t>E-mail: mariajose@gmail.com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535B37-09FE-B5F5-D874-FF9E159AB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Maria José Silva¹; João Souza²</a:t>
            </a:r>
          </a:p>
        </p:txBody>
      </p:sp>
    </p:spTree>
    <p:extLst>
      <p:ext uri="{BB962C8B-B14F-4D97-AF65-F5344CB8AC3E}">
        <p14:creationId xmlns:p14="http://schemas.microsoft.com/office/powerpoint/2010/main" val="346971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68FC4CFD-39EE-FA24-CC63-B031B8594E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</p:spTree>
    <p:extLst>
      <p:ext uri="{BB962C8B-B14F-4D97-AF65-F5344CB8AC3E}">
        <p14:creationId xmlns:p14="http://schemas.microsoft.com/office/powerpoint/2010/main" val="2540729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7E4C2C6C-B624-AD0F-EE74-5106D93950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328086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2602F08-1B74-9680-0C26-1EF97A4A70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MÉTODOS</a:t>
            </a:r>
          </a:p>
        </p:txBody>
      </p:sp>
    </p:spTree>
    <p:extLst>
      <p:ext uri="{BB962C8B-B14F-4D97-AF65-F5344CB8AC3E}">
        <p14:creationId xmlns:p14="http://schemas.microsoft.com/office/powerpoint/2010/main" val="297489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343B6106-034D-9B00-2412-A71B3CB43B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59218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19F4F9D9-BDFF-49BB-96D6-BBEC5FDE59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/>
              <a:t>CONCLUSÃO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543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43DA5F81-A831-852E-D4AA-0EA4AFAE4A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t-BR" dirty="0"/>
              <a:t>AGRADECIMENTOS</a:t>
            </a:r>
          </a:p>
        </p:txBody>
      </p:sp>
    </p:spTree>
    <p:extLst>
      <p:ext uri="{BB962C8B-B14F-4D97-AF65-F5344CB8AC3E}">
        <p14:creationId xmlns:p14="http://schemas.microsoft.com/office/powerpoint/2010/main" val="14053350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53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Aptos</vt:lpstr>
      <vt:lpstr>Aptos Black</vt:lpstr>
      <vt:lpstr>Aptos Display</vt:lpstr>
      <vt:lpstr>Aptos SemiBold</vt:lpstr>
      <vt:lpstr>Arial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João Melo</dc:creator>
  <cp:lastModifiedBy>jose ywgne</cp:lastModifiedBy>
  <cp:revision>2</cp:revision>
  <dcterms:created xsi:type="dcterms:W3CDTF">2025-07-04T21:07:28Z</dcterms:created>
  <dcterms:modified xsi:type="dcterms:W3CDTF">2025-07-07T20:09:54Z</dcterms:modified>
</cp:coreProperties>
</file>