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8" r:id="rId1"/>
  </p:sldMasterIdLst>
  <p:notesMasterIdLst>
    <p:notesMasterId r:id="rId9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</p:sldIdLst>
  <p:sldSz cx="12193588" cy="6858000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3AA"/>
    <a:srgbClr val="F8FDF6"/>
    <a:srgbClr val="4F81BD"/>
    <a:srgbClr val="EC48B5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301BE4-6948-47AC-8E59-AA214E0E7417}" v="16" dt="2024-12-05T22:36:35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4707" autoAdjust="0"/>
  </p:normalViewPr>
  <p:slideViewPr>
    <p:cSldViewPr>
      <p:cViewPr varScale="1">
        <p:scale>
          <a:sx n="69" d="100"/>
          <a:sy n="69" d="100"/>
        </p:scale>
        <p:origin x="756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Sergio" userId="80352d3ebb58a2fa" providerId="LiveId" clId="{4E1607E4-D6AF-46C9-8A97-CB3BBFE7578A}"/>
    <pc:docChg chg="custSel modSld">
      <pc:chgData name="Paulo Sergio" userId="80352d3ebb58a2fa" providerId="LiveId" clId="{4E1607E4-D6AF-46C9-8A97-CB3BBFE7578A}" dt="2024-09-24T15:40:50.702" v="58"/>
      <pc:docMkLst>
        <pc:docMk/>
      </pc:docMkLst>
      <pc:sldChg chg="addSp delSp modSp mod">
        <pc:chgData name="Paulo Sergio" userId="80352d3ebb58a2fa" providerId="LiveId" clId="{4E1607E4-D6AF-46C9-8A97-CB3BBFE7578A}" dt="2024-09-24T15:38:18.259" v="20" actId="1076"/>
        <pc:sldMkLst>
          <pc:docMk/>
          <pc:sldMk cId="0" sldId="256"/>
        </pc:sldMkLst>
        <pc:spChg chg="mod">
          <ac:chgData name="Paulo Sergio" userId="80352d3ebb58a2fa" providerId="LiveId" clId="{4E1607E4-D6AF-46C9-8A97-CB3BBFE7578A}" dt="2024-09-24T15:37:25.202" v="9" actId="1076"/>
          <ac:spMkLst>
            <pc:docMk/>
            <pc:sldMk cId="0" sldId="256"/>
            <ac:spMk id="7170" creationId="{7E7B3967-73D5-49C0-B9EF-8168D2A84F1A}"/>
          </ac:spMkLst>
        </pc:spChg>
        <pc:spChg chg="mod">
          <ac:chgData name="Paulo Sergio" userId="80352d3ebb58a2fa" providerId="LiveId" clId="{4E1607E4-D6AF-46C9-8A97-CB3BBFE7578A}" dt="2024-09-24T15:37:25.202" v="9" actId="1076"/>
          <ac:spMkLst>
            <pc:docMk/>
            <pc:sldMk cId="0" sldId="256"/>
            <ac:spMk id="7171" creationId="{EAF588F0-43FC-4149-8F9F-D5FF3EEF59C4}"/>
          </ac:spMkLst>
        </pc:spChg>
        <pc:spChg chg="mod">
          <ac:chgData name="Paulo Sergio" userId="80352d3ebb58a2fa" providerId="LiveId" clId="{4E1607E4-D6AF-46C9-8A97-CB3BBFE7578A}" dt="2024-09-24T15:37:54" v="11" actId="207"/>
          <ac:spMkLst>
            <pc:docMk/>
            <pc:sldMk cId="0" sldId="256"/>
            <ac:spMk id="7173" creationId="{98C313C1-04DB-447D-99B9-B008B3F012A0}"/>
          </ac:spMkLst>
        </pc:spChg>
        <pc:picChg chg="add mod">
          <ac:chgData name="Paulo Sergio" userId="80352d3ebb58a2fa" providerId="LiveId" clId="{4E1607E4-D6AF-46C9-8A97-CB3BBFE7578A}" dt="2024-09-24T15:38:12.950" v="19" actId="1076"/>
          <ac:picMkLst>
            <pc:docMk/>
            <pc:sldMk cId="0" sldId="256"/>
            <ac:picMk id="2" creationId="{190AD2E0-89A5-7FB9-7970-2A3A3FC99E6F}"/>
          </ac:picMkLst>
        </pc:picChg>
        <pc:picChg chg="del">
          <ac:chgData name="Paulo Sergio" userId="80352d3ebb58a2fa" providerId="LiveId" clId="{4E1607E4-D6AF-46C9-8A97-CB3BBFE7578A}" dt="2024-09-24T15:37:26.696" v="10" actId="478"/>
          <ac:picMkLst>
            <pc:docMk/>
            <pc:sldMk cId="0" sldId="256"/>
            <ac:picMk id="4" creationId="{55C5E703-6A7F-8AA6-050A-6C1562A50CCF}"/>
          </ac:picMkLst>
        </pc:picChg>
        <pc:picChg chg="mod">
          <ac:chgData name="Paulo Sergio" userId="80352d3ebb58a2fa" providerId="LiveId" clId="{4E1607E4-D6AF-46C9-8A97-CB3BBFE7578A}" dt="2024-09-24T15:38:18.259" v="20" actId="1076"/>
          <ac:picMkLst>
            <pc:docMk/>
            <pc:sldMk cId="0" sldId="256"/>
            <ac:picMk id="5" creationId="{EFAF777A-F1A7-4909-9963-DA4DDF29650A}"/>
          </ac:picMkLst>
        </pc:picChg>
      </pc:sldChg>
      <pc:sldChg chg="addSp delSp modSp mod">
        <pc:chgData name="Paulo Sergio" userId="80352d3ebb58a2fa" providerId="LiveId" clId="{4E1607E4-D6AF-46C9-8A97-CB3BBFE7578A}" dt="2024-09-24T15:39:32.178" v="33" actId="1076"/>
        <pc:sldMkLst>
          <pc:docMk/>
          <pc:sldMk cId="0" sldId="257"/>
        </pc:sldMkLst>
        <pc:spChg chg="mod">
          <ac:chgData name="Paulo Sergio" userId="80352d3ebb58a2fa" providerId="LiveId" clId="{4E1607E4-D6AF-46C9-8A97-CB3BBFE7578A}" dt="2024-09-24T15:39:20.923" v="31" actId="1076"/>
          <ac:spMkLst>
            <pc:docMk/>
            <pc:sldMk cId="0" sldId="257"/>
            <ac:spMk id="3" creationId="{4B601A67-1548-0D3F-C514-E840BE2655A9}"/>
          </ac:spMkLst>
        </pc:spChg>
        <pc:spChg chg="mod">
          <ac:chgData name="Paulo Sergio" userId="80352d3ebb58a2fa" providerId="LiveId" clId="{4E1607E4-D6AF-46C9-8A97-CB3BBFE7578A}" dt="2024-09-24T15:39:32.178" v="33" actId="1076"/>
          <ac:spMkLst>
            <pc:docMk/>
            <pc:sldMk cId="0" sldId="257"/>
            <ac:spMk id="8194" creationId="{293B9285-91D1-4FB2-99CF-67D2C70D333E}"/>
          </ac:spMkLst>
        </pc:spChg>
        <pc:picChg chg="del">
          <ac:chgData name="Paulo Sergio" userId="80352d3ebb58a2fa" providerId="LiveId" clId="{4E1607E4-D6AF-46C9-8A97-CB3BBFE7578A}" dt="2024-09-24T15:38:28.709" v="21" actId="478"/>
          <ac:picMkLst>
            <pc:docMk/>
            <pc:sldMk cId="0" sldId="257"/>
            <ac:picMk id="2" creationId="{A2A017E0-C94D-9B64-4658-FF8A26EBD78E}"/>
          </ac:picMkLst>
        </pc:picChg>
        <pc:picChg chg="add mod">
          <ac:chgData name="Paulo Sergio" userId="80352d3ebb58a2fa" providerId="LiveId" clId="{4E1607E4-D6AF-46C9-8A97-CB3BBFE7578A}" dt="2024-09-24T15:38:42.696" v="26" actId="14100"/>
          <ac:picMkLst>
            <pc:docMk/>
            <pc:sldMk cId="0" sldId="257"/>
            <ac:picMk id="4" creationId="{F0635D8E-331A-64F3-D75D-38A8DF297B43}"/>
          </ac:picMkLst>
        </pc:picChg>
      </pc:sldChg>
      <pc:sldChg chg="addSp delSp modSp mod">
        <pc:chgData name="Paulo Sergio" userId="80352d3ebb58a2fa" providerId="LiveId" clId="{4E1607E4-D6AF-46C9-8A97-CB3BBFE7578A}" dt="2024-09-24T15:39:47.941" v="37"/>
        <pc:sldMkLst>
          <pc:docMk/>
          <pc:sldMk cId="0" sldId="265"/>
        </pc:sldMkLst>
        <pc:spChg chg="del">
          <ac:chgData name="Paulo Sergio" userId="80352d3ebb58a2fa" providerId="LiveId" clId="{4E1607E4-D6AF-46C9-8A97-CB3BBFE7578A}" dt="2024-09-24T15:39:47.576" v="36" actId="478"/>
          <ac:spMkLst>
            <pc:docMk/>
            <pc:sldMk cId="0" sldId="265"/>
            <ac:spMk id="2" creationId="{8B35225E-4E82-4CEC-8E59-579BB82E7109}"/>
          </ac:spMkLst>
        </pc:spChg>
        <pc:spChg chg="add mod">
          <ac:chgData name="Paulo Sergio" userId="80352d3ebb58a2fa" providerId="LiveId" clId="{4E1607E4-D6AF-46C9-8A97-CB3BBFE7578A}" dt="2024-09-24T15:39:47.941" v="37"/>
          <ac:spMkLst>
            <pc:docMk/>
            <pc:sldMk cId="0" sldId="265"/>
            <ac:spMk id="3" creationId="{F0CDCDBB-8C8C-2719-9404-93BA28B52ADB}"/>
          </ac:spMkLst>
        </pc:spChg>
        <pc:spChg chg="mod">
          <ac:chgData name="Paulo Sergio" userId="80352d3ebb58a2fa" providerId="LiveId" clId="{4E1607E4-D6AF-46C9-8A97-CB3BBFE7578A}" dt="2024-09-24T15:39:41.371" v="35" actId="1076"/>
          <ac:spMkLst>
            <pc:docMk/>
            <pc:sldMk cId="0" sldId="265"/>
            <ac:spMk id="9218" creationId="{3962CBA1-87C1-4BAB-A405-B55F664651FD}"/>
          </ac:spMkLst>
        </pc:spChg>
        <pc:picChg chg="del">
          <ac:chgData name="Paulo Sergio" userId="80352d3ebb58a2fa" providerId="LiveId" clId="{4E1607E4-D6AF-46C9-8A97-CB3BBFE7578A}" dt="2024-09-24T15:39:47.576" v="36" actId="478"/>
          <ac:picMkLst>
            <pc:docMk/>
            <pc:sldMk cId="0" sldId="265"/>
            <ac:picMk id="4" creationId="{8A6078B5-EDA9-D68C-DBA0-37048955896F}"/>
          </ac:picMkLst>
        </pc:picChg>
        <pc:picChg chg="add mod">
          <ac:chgData name="Paulo Sergio" userId="80352d3ebb58a2fa" providerId="LiveId" clId="{4E1607E4-D6AF-46C9-8A97-CB3BBFE7578A}" dt="2024-09-24T15:39:47.941" v="37"/>
          <ac:picMkLst>
            <pc:docMk/>
            <pc:sldMk cId="0" sldId="265"/>
            <ac:picMk id="5" creationId="{8542ED94-C1F0-7387-D553-91F4101B0FB5}"/>
          </ac:picMkLst>
        </pc:picChg>
      </pc:sldChg>
      <pc:sldChg chg="addSp delSp modSp mod">
        <pc:chgData name="Paulo Sergio" userId="80352d3ebb58a2fa" providerId="LiveId" clId="{4E1607E4-D6AF-46C9-8A97-CB3BBFE7578A}" dt="2024-09-24T15:40:07.664" v="45" actId="1076"/>
        <pc:sldMkLst>
          <pc:docMk/>
          <pc:sldMk cId="0" sldId="266"/>
        </pc:sldMkLst>
        <pc:spChg chg="add mod">
          <ac:chgData name="Paulo Sergio" userId="80352d3ebb58a2fa" providerId="LiveId" clId="{4E1607E4-D6AF-46C9-8A97-CB3BBFE7578A}" dt="2024-09-24T15:39:51.796" v="39"/>
          <ac:spMkLst>
            <pc:docMk/>
            <pc:sldMk cId="0" sldId="266"/>
            <ac:spMk id="3" creationId="{0158D981-0CCD-FFBE-D9C7-741F38DF7099}"/>
          </ac:spMkLst>
        </pc:spChg>
        <pc:spChg chg="del">
          <ac:chgData name="Paulo Sergio" userId="80352d3ebb58a2fa" providerId="LiveId" clId="{4E1607E4-D6AF-46C9-8A97-CB3BBFE7578A}" dt="2024-09-24T15:39:51.593" v="38" actId="478"/>
          <ac:spMkLst>
            <pc:docMk/>
            <pc:sldMk cId="0" sldId="266"/>
            <ac:spMk id="4" creationId="{DC82C055-9BAE-AEDE-B990-9D57FF38798E}"/>
          </ac:spMkLst>
        </pc:spChg>
        <pc:spChg chg="mod">
          <ac:chgData name="Paulo Sergio" userId="80352d3ebb58a2fa" providerId="LiveId" clId="{4E1607E4-D6AF-46C9-8A97-CB3BBFE7578A}" dt="2024-09-24T15:40:07.664" v="45" actId="1076"/>
          <ac:spMkLst>
            <pc:docMk/>
            <pc:sldMk cId="0" sldId="266"/>
            <ac:spMk id="10242" creationId="{7BE9A390-2F53-4169-A46F-E18DDBB317F1}"/>
          </ac:spMkLst>
        </pc:spChg>
        <pc:picChg chg="del">
          <ac:chgData name="Paulo Sergio" userId="80352d3ebb58a2fa" providerId="LiveId" clId="{4E1607E4-D6AF-46C9-8A97-CB3BBFE7578A}" dt="2024-09-24T15:39:51.593" v="38" actId="478"/>
          <ac:picMkLst>
            <pc:docMk/>
            <pc:sldMk cId="0" sldId="266"/>
            <ac:picMk id="2" creationId="{41897B9D-AB25-63B2-23E1-7C31A34F1B9F}"/>
          </ac:picMkLst>
        </pc:picChg>
        <pc:picChg chg="add mod">
          <ac:chgData name="Paulo Sergio" userId="80352d3ebb58a2fa" providerId="LiveId" clId="{4E1607E4-D6AF-46C9-8A97-CB3BBFE7578A}" dt="2024-09-24T15:39:51.796" v="39"/>
          <ac:picMkLst>
            <pc:docMk/>
            <pc:sldMk cId="0" sldId="266"/>
            <ac:picMk id="5" creationId="{DD59A021-D083-4BD8-3D3B-5E20A89E7B8E}"/>
          </ac:picMkLst>
        </pc:picChg>
      </pc:sldChg>
      <pc:sldChg chg="addSp delSp modSp mod">
        <pc:chgData name="Paulo Sergio" userId="80352d3ebb58a2fa" providerId="LiveId" clId="{4E1607E4-D6AF-46C9-8A97-CB3BBFE7578A}" dt="2024-09-24T15:40:26.522" v="52" actId="1076"/>
        <pc:sldMkLst>
          <pc:docMk/>
          <pc:sldMk cId="0" sldId="267"/>
        </pc:sldMkLst>
        <pc:spChg chg="add mod">
          <ac:chgData name="Paulo Sergio" userId="80352d3ebb58a2fa" providerId="LiveId" clId="{4E1607E4-D6AF-46C9-8A97-CB3BBFE7578A}" dt="2024-09-24T15:39:54.725" v="41"/>
          <ac:spMkLst>
            <pc:docMk/>
            <pc:sldMk cId="0" sldId="267"/>
            <ac:spMk id="3" creationId="{1415FFC2-498A-BDC5-3F3E-88100335A98D}"/>
          </ac:spMkLst>
        </pc:spChg>
        <pc:spChg chg="del">
          <ac:chgData name="Paulo Sergio" userId="80352d3ebb58a2fa" providerId="LiveId" clId="{4E1607E4-D6AF-46C9-8A97-CB3BBFE7578A}" dt="2024-09-24T15:39:54.494" v="40" actId="478"/>
          <ac:spMkLst>
            <pc:docMk/>
            <pc:sldMk cId="0" sldId="267"/>
            <ac:spMk id="4" creationId="{CEA5B7C0-1E55-C608-5779-117B4061692E}"/>
          </ac:spMkLst>
        </pc:spChg>
        <pc:spChg chg="mod">
          <ac:chgData name="Paulo Sergio" userId="80352d3ebb58a2fa" providerId="LiveId" clId="{4E1607E4-D6AF-46C9-8A97-CB3BBFE7578A}" dt="2024-09-24T15:40:26.522" v="52" actId="1076"/>
          <ac:spMkLst>
            <pc:docMk/>
            <pc:sldMk cId="0" sldId="267"/>
            <ac:spMk id="11266" creationId="{A60731EE-A93C-4B23-B402-6BF3B42282FC}"/>
          </ac:spMkLst>
        </pc:spChg>
        <pc:picChg chg="del">
          <ac:chgData name="Paulo Sergio" userId="80352d3ebb58a2fa" providerId="LiveId" clId="{4E1607E4-D6AF-46C9-8A97-CB3BBFE7578A}" dt="2024-09-24T15:39:54.494" v="40" actId="478"/>
          <ac:picMkLst>
            <pc:docMk/>
            <pc:sldMk cId="0" sldId="267"/>
            <ac:picMk id="2" creationId="{3C24E014-D427-15B6-6BFA-D7D433882A25}"/>
          </ac:picMkLst>
        </pc:picChg>
        <pc:picChg chg="add mod">
          <ac:chgData name="Paulo Sergio" userId="80352d3ebb58a2fa" providerId="LiveId" clId="{4E1607E4-D6AF-46C9-8A97-CB3BBFE7578A}" dt="2024-09-24T15:39:54.725" v="41"/>
          <ac:picMkLst>
            <pc:docMk/>
            <pc:sldMk cId="0" sldId="267"/>
            <ac:picMk id="5" creationId="{C1029660-A175-A032-F405-8E1750CFA0E3}"/>
          </ac:picMkLst>
        </pc:picChg>
      </pc:sldChg>
      <pc:sldChg chg="addSp delSp modSp mod">
        <pc:chgData name="Paulo Sergio" userId="80352d3ebb58a2fa" providerId="LiveId" clId="{4E1607E4-D6AF-46C9-8A97-CB3BBFE7578A}" dt="2024-09-24T15:40:37.624" v="54" actId="1076"/>
        <pc:sldMkLst>
          <pc:docMk/>
          <pc:sldMk cId="0" sldId="268"/>
        </pc:sldMkLst>
        <pc:spChg chg="add mod">
          <ac:chgData name="Paulo Sergio" userId="80352d3ebb58a2fa" providerId="LiveId" clId="{4E1607E4-D6AF-46C9-8A97-CB3BBFE7578A}" dt="2024-09-24T15:39:58.468" v="43"/>
          <ac:spMkLst>
            <pc:docMk/>
            <pc:sldMk cId="0" sldId="268"/>
            <ac:spMk id="3" creationId="{91A06F7B-45BC-F02C-444C-753B32F8B5E2}"/>
          </ac:spMkLst>
        </pc:spChg>
        <pc:spChg chg="del">
          <ac:chgData name="Paulo Sergio" userId="80352d3ebb58a2fa" providerId="LiveId" clId="{4E1607E4-D6AF-46C9-8A97-CB3BBFE7578A}" dt="2024-09-24T15:39:58.261" v="42" actId="478"/>
          <ac:spMkLst>
            <pc:docMk/>
            <pc:sldMk cId="0" sldId="268"/>
            <ac:spMk id="4" creationId="{74D49F37-E3B8-BBCB-FCF9-63020B7705BC}"/>
          </ac:spMkLst>
        </pc:spChg>
        <pc:spChg chg="mod">
          <ac:chgData name="Paulo Sergio" userId="80352d3ebb58a2fa" providerId="LiveId" clId="{4E1607E4-D6AF-46C9-8A97-CB3BBFE7578A}" dt="2024-09-24T15:40:37.624" v="54" actId="1076"/>
          <ac:spMkLst>
            <pc:docMk/>
            <pc:sldMk cId="0" sldId="268"/>
            <ac:spMk id="12290" creationId="{E10C0AAA-6C33-4666-AC3A-E681B212D1BD}"/>
          </ac:spMkLst>
        </pc:spChg>
        <pc:picChg chg="del">
          <ac:chgData name="Paulo Sergio" userId="80352d3ebb58a2fa" providerId="LiveId" clId="{4E1607E4-D6AF-46C9-8A97-CB3BBFE7578A}" dt="2024-09-24T15:39:58.261" v="42" actId="478"/>
          <ac:picMkLst>
            <pc:docMk/>
            <pc:sldMk cId="0" sldId="268"/>
            <ac:picMk id="2" creationId="{96DC25D3-1B7E-5E82-313B-0608BD8F9D6C}"/>
          </ac:picMkLst>
        </pc:picChg>
        <pc:picChg chg="add mod">
          <ac:chgData name="Paulo Sergio" userId="80352d3ebb58a2fa" providerId="LiveId" clId="{4E1607E4-D6AF-46C9-8A97-CB3BBFE7578A}" dt="2024-09-24T15:39:58.468" v="43"/>
          <ac:picMkLst>
            <pc:docMk/>
            <pc:sldMk cId="0" sldId="268"/>
            <ac:picMk id="5" creationId="{3EAC28AC-8DB8-E904-C20A-6A3D03CFA183}"/>
          </ac:picMkLst>
        </pc:picChg>
      </pc:sldChg>
      <pc:sldChg chg="addSp delSp modSp mod">
        <pc:chgData name="Paulo Sergio" userId="80352d3ebb58a2fa" providerId="LiveId" clId="{4E1607E4-D6AF-46C9-8A97-CB3BBFE7578A}" dt="2024-09-24T15:40:50.702" v="58"/>
        <pc:sldMkLst>
          <pc:docMk/>
          <pc:sldMk cId="0" sldId="269"/>
        </pc:sldMkLst>
        <pc:spChg chg="add mod">
          <ac:chgData name="Paulo Sergio" userId="80352d3ebb58a2fa" providerId="LiveId" clId="{4E1607E4-D6AF-46C9-8A97-CB3BBFE7578A}" dt="2024-09-24T15:40:50.702" v="58"/>
          <ac:spMkLst>
            <pc:docMk/>
            <pc:sldMk cId="0" sldId="269"/>
            <ac:spMk id="3" creationId="{67409A26-CC22-49B6-6224-FE468E27A78E}"/>
          </ac:spMkLst>
        </pc:spChg>
        <pc:spChg chg="del">
          <ac:chgData name="Paulo Sergio" userId="80352d3ebb58a2fa" providerId="LiveId" clId="{4E1607E4-D6AF-46C9-8A97-CB3BBFE7578A}" dt="2024-09-24T15:40:50.118" v="57" actId="478"/>
          <ac:spMkLst>
            <pc:docMk/>
            <pc:sldMk cId="0" sldId="269"/>
            <ac:spMk id="4" creationId="{5AFC1AC2-CD7C-C870-4331-700B4C949288}"/>
          </ac:spMkLst>
        </pc:spChg>
        <pc:spChg chg="mod">
          <ac:chgData name="Paulo Sergio" userId="80352d3ebb58a2fa" providerId="LiveId" clId="{4E1607E4-D6AF-46C9-8A97-CB3BBFE7578A}" dt="2024-09-24T15:40:43.532" v="56" actId="1076"/>
          <ac:spMkLst>
            <pc:docMk/>
            <pc:sldMk cId="0" sldId="269"/>
            <ac:spMk id="13314" creationId="{E72DF8A1-1ABB-4014-B673-012F2FAB12EC}"/>
          </ac:spMkLst>
        </pc:spChg>
        <pc:picChg chg="del">
          <ac:chgData name="Paulo Sergio" userId="80352d3ebb58a2fa" providerId="LiveId" clId="{4E1607E4-D6AF-46C9-8A97-CB3BBFE7578A}" dt="2024-09-24T15:40:50.118" v="57" actId="478"/>
          <ac:picMkLst>
            <pc:docMk/>
            <pc:sldMk cId="0" sldId="269"/>
            <ac:picMk id="2" creationId="{FFD8A0DC-264A-6B7E-063D-D9A5B02E1883}"/>
          </ac:picMkLst>
        </pc:picChg>
        <pc:picChg chg="add mod">
          <ac:chgData name="Paulo Sergio" userId="80352d3ebb58a2fa" providerId="LiveId" clId="{4E1607E4-D6AF-46C9-8A97-CB3BBFE7578A}" dt="2024-09-24T15:40:50.702" v="58"/>
          <ac:picMkLst>
            <pc:docMk/>
            <pc:sldMk cId="0" sldId="269"/>
            <ac:picMk id="5" creationId="{01ED7DD9-07E8-7958-C7E8-BA2922AA64B1}"/>
          </ac:picMkLst>
        </pc:picChg>
      </pc:sldChg>
    </pc:docChg>
  </pc:docChgLst>
  <pc:docChgLst>
    <pc:chgData name="Paulo Sergio" userId="80352d3ebb58a2fa" providerId="LiveId" clId="{21301BE4-6948-47AC-8E59-AA214E0E7417}"/>
    <pc:docChg chg="custSel modSld">
      <pc:chgData name="Paulo Sergio" userId="80352d3ebb58a2fa" providerId="LiveId" clId="{21301BE4-6948-47AC-8E59-AA214E0E7417}" dt="2024-12-05T22:36:48.009" v="31" actId="207"/>
      <pc:docMkLst>
        <pc:docMk/>
      </pc:docMkLst>
      <pc:sldChg chg="addSp delSp modSp mod setBg">
        <pc:chgData name="Paulo Sergio" userId="80352d3ebb58a2fa" providerId="LiveId" clId="{21301BE4-6948-47AC-8E59-AA214E0E7417}" dt="2024-12-05T22:35:26.534" v="16" actId="16037"/>
        <pc:sldMkLst>
          <pc:docMk/>
          <pc:sldMk cId="0" sldId="256"/>
        </pc:sldMkLst>
        <pc:spChg chg="mod">
          <ac:chgData name="Paulo Sergio" userId="80352d3ebb58a2fa" providerId="LiveId" clId="{21301BE4-6948-47AC-8E59-AA214E0E7417}" dt="2024-12-05T22:35:26.534" v="16" actId="16037"/>
          <ac:spMkLst>
            <pc:docMk/>
            <pc:sldMk cId="0" sldId="256"/>
            <ac:spMk id="7170" creationId="{7E7B3967-73D5-49C0-B9EF-8168D2A84F1A}"/>
          </ac:spMkLst>
        </pc:spChg>
        <pc:spChg chg="mod">
          <ac:chgData name="Paulo Sergio" userId="80352d3ebb58a2fa" providerId="LiveId" clId="{21301BE4-6948-47AC-8E59-AA214E0E7417}" dt="2024-12-05T22:34:22.935" v="7" actId="962"/>
          <ac:spMkLst>
            <pc:docMk/>
            <pc:sldMk cId="0" sldId="256"/>
            <ac:spMk id="7171" creationId="{EAF588F0-43FC-4149-8F9F-D5FF3EEF59C4}"/>
          </ac:spMkLst>
        </pc:spChg>
        <pc:spChg chg="mod">
          <ac:chgData name="Paulo Sergio" userId="80352d3ebb58a2fa" providerId="LiveId" clId="{21301BE4-6948-47AC-8E59-AA214E0E7417}" dt="2024-12-05T22:35:10.513" v="15" actId="207"/>
          <ac:spMkLst>
            <pc:docMk/>
            <pc:sldMk cId="0" sldId="256"/>
            <ac:spMk id="7173" creationId="{98C313C1-04DB-447D-99B9-B008B3F012A0}"/>
          </ac:spMkLst>
        </pc:spChg>
        <pc:picChg chg="del">
          <ac:chgData name="Paulo Sergio" userId="80352d3ebb58a2fa" providerId="LiveId" clId="{21301BE4-6948-47AC-8E59-AA214E0E7417}" dt="2024-12-05T22:34:05.044" v="1" actId="478"/>
          <ac:picMkLst>
            <pc:docMk/>
            <pc:sldMk cId="0" sldId="256"/>
            <ac:picMk id="2" creationId="{190AD2E0-89A5-7FB9-7970-2A3A3FC99E6F}"/>
          </ac:picMkLst>
        </pc:picChg>
        <pc:picChg chg="add del mod">
          <ac:chgData name="Paulo Sergio" userId="80352d3ebb58a2fa" providerId="LiveId" clId="{21301BE4-6948-47AC-8E59-AA214E0E7417}" dt="2024-12-05T22:34:26.097" v="10" actId="478"/>
          <ac:picMkLst>
            <pc:docMk/>
            <pc:sldMk cId="0" sldId="256"/>
            <ac:picMk id="4" creationId="{353BB9AB-4269-DCA0-F1A5-E7264AD7E7B3}"/>
          </ac:picMkLst>
        </pc:picChg>
        <pc:picChg chg="add mod">
          <ac:chgData name="Paulo Sergio" userId="80352d3ebb58a2fa" providerId="LiveId" clId="{21301BE4-6948-47AC-8E59-AA214E0E7417}" dt="2024-12-05T22:34:31.977" v="13" actId="1076"/>
          <ac:picMkLst>
            <pc:docMk/>
            <pc:sldMk cId="0" sldId="256"/>
            <ac:picMk id="7" creationId="{8C493D31-BAC4-E704-2775-1C74BA0F3AA0}"/>
          </ac:picMkLst>
        </pc:picChg>
      </pc:sldChg>
      <pc:sldChg chg="delSp modSp mod">
        <pc:chgData name="Paulo Sergio" userId="80352d3ebb58a2fa" providerId="LiveId" clId="{21301BE4-6948-47AC-8E59-AA214E0E7417}" dt="2024-12-05T22:36:08.680" v="19" actId="207"/>
        <pc:sldMkLst>
          <pc:docMk/>
          <pc:sldMk cId="0" sldId="257"/>
        </pc:sldMkLst>
        <pc:spChg chg="del">
          <ac:chgData name="Paulo Sergio" userId="80352d3ebb58a2fa" providerId="LiveId" clId="{21301BE4-6948-47AC-8E59-AA214E0E7417}" dt="2024-12-05T22:35:59.285" v="17" actId="478"/>
          <ac:spMkLst>
            <pc:docMk/>
            <pc:sldMk cId="0" sldId="257"/>
            <ac:spMk id="3" creationId="{4B601A67-1548-0D3F-C514-E840BE2655A9}"/>
          </ac:spMkLst>
        </pc:spChg>
        <pc:spChg chg="mod">
          <ac:chgData name="Paulo Sergio" userId="80352d3ebb58a2fa" providerId="LiveId" clId="{21301BE4-6948-47AC-8E59-AA214E0E7417}" dt="2024-12-05T22:36:08.680" v="19" actId="207"/>
          <ac:spMkLst>
            <pc:docMk/>
            <pc:sldMk cId="0" sldId="257"/>
            <ac:spMk id="8194" creationId="{293B9285-91D1-4FB2-99CF-67D2C70D333E}"/>
          </ac:spMkLst>
        </pc:spChg>
        <pc:picChg chg="del">
          <ac:chgData name="Paulo Sergio" userId="80352d3ebb58a2fa" providerId="LiveId" clId="{21301BE4-6948-47AC-8E59-AA214E0E7417}" dt="2024-12-05T22:35:59.285" v="17" actId="478"/>
          <ac:picMkLst>
            <pc:docMk/>
            <pc:sldMk cId="0" sldId="257"/>
            <ac:picMk id="4" creationId="{F0635D8E-331A-64F3-D75D-38A8DF297B43}"/>
          </ac:picMkLst>
        </pc:picChg>
      </pc:sldChg>
      <pc:sldChg chg="delSp modSp mod">
        <pc:chgData name="Paulo Sergio" userId="80352d3ebb58a2fa" providerId="LiveId" clId="{21301BE4-6948-47AC-8E59-AA214E0E7417}" dt="2024-12-05T22:36:14.283" v="21" actId="207"/>
        <pc:sldMkLst>
          <pc:docMk/>
          <pc:sldMk cId="0" sldId="265"/>
        </pc:sldMkLst>
        <pc:spChg chg="del">
          <ac:chgData name="Paulo Sergio" userId="80352d3ebb58a2fa" providerId="LiveId" clId="{21301BE4-6948-47AC-8E59-AA214E0E7417}" dt="2024-12-05T22:36:11.986" v="20" actId="478"/>
          <ac:spMkLst>
            <pc:docMk/>
            <pc:sldMk cId="0" sldId="265"/>
            <ac:spMk id="3" creationId="{F0CDCDBB-8C8C-2719-9404-93BA28B52ADB}"/>
          </ac:spMkLst>
        </pc:spChg>
        <pc:spChg chg="mod">
          <ac:chgData name="Paulo Sergio" userId="80352d3ebb58a2fa" providerId="LiveId" clId="{21301BE4-6948-47AC-8E59-AA214E0E7417}" dt="2024-12-05T22:36:14.283" v="21" actId="207"/>
          <ac:spMkLst>
            <pc:docMk/>
            <pc:sldMk cId="0" sldId="265"/>
            <ac:spMk id="9218" creationId="{3962CBA1-87C1-4BAB-A405-B55F664651FD}"/>
          </ac:spMkLst>
        </pc:spChg>
        <pc:picChg chg="del">
          <ac:chgData name="Paulo Sergio" userId="80352d3ebb58a2fa" providerId="LiveId" clId="{21301BE4-6948-47AC-8E59-AA214E0E7417}" dt="2024-12-05T22:36:11.986" v="20" actId="478"/>
          <ac:picMkLst>
            <pc:docMk/>
            <pc:sldMk cId="0" sldId="265"/>
            <ac:picMk id="5" creationId="{8542ED94-C1F0-7387-D553-91F4101B0FB5}"/>
          </ac:picMkLst>
        </pc:picChg>
      </pc:sldChg>
      <pc:sldChg chg="delSp modSp mod">
        <pc:chgData name="Paulo Sergio" userId="80352d3ebb58a2fa" providerId="LiveId" clId="{21301BE4-6948-47AC-8E59-AA214E0E7417}" dt="2024-12-05T22:36:19.750" v="23" actId="478"/>
        <pc:sldMkLst>
          <pc:docMk/>
          <pc:sldMk cId="0" sldId="266"/>
        </pc:sldMkLst>
        <pc:spChg chg="del">
          <ac:chgData name="Paulo Sergio" userId="80352d3ebb58a2fa" providerId="LiveId" clId="{21301BE4-6948-47AC-8E59-AA214E0E7417}" dt="2024-12-05T22:36:19.750" v="23" actId="478"/>
          <ac:spMkLst>
            <pc:docMk/>
            <pc:sldMk cId="0" sldId="266"/>
            <ac:spMk id="3" creationId="{0158D981-0CCD-FFBE-D9C7-741F38DF7099}"/>
          </ac:spMkLst>
        </pc:spChg>
        <pc:spChg chg="mod">
          <ac:chgData name="Paulo Sergio" userId="80352d3ebb58a2fa" providerId="LiveId" clId="{21301BE4-6948-47AC-8E59-AA214E0E7417}" dt="2024-12-05T22:36:18.068" v="22" actId="207"/>
          <ac:spMkLst>
            <pc:docMk/>
            <pc:sldMk cId="0" sldId="266"/>
            <ac:spMk id="10242" creationId="{7BE9A390-2F53-4169-A46F-E18DDBB317F1}"/>
          </ac:spMkLst>
        </pc:spChg>
        <pc:picChg chg="del">
          <ac:chgData name="Paulo Sergio" userId="80352d3ebb58a2fa" providerId="LiveId" clId="{21301BE4-6948-47AC-8E59-AA214E0E7417}" dt="2024-12-05T22:36:19.750" v="23" actId="478"/>
          <ac:picMkLst>
            <pc:docMk/>
            <pc:sldMk cId="0" sldId="266"/>
            <ac:picMk id="5" creationId="{DD59A021-D083-4BD8-3D3B-5E20A89E7B8E}"/>
          </ac:picMkLst>
        </pc:picChg>
      </pc:sldChg>
      <pc:sldChg chg="delSp modSp mod">
        <pc:chgData name="Paulo Sergio" userId="80352d3ebb58a2fa" providerId="LiveId" clId="{21301BE4-6948-47AC-8E59-AA214E0E7417}" dt="2024-12-05T22:36:24.957" v="25" actId="478"/>
        <pc:sldMkLst>
          <pc:docMk/>
          <pc:sldMk cId="0" sldId="267"/>
        </pc:sldMkLst>
        <pc:spChg chg="del">
          <ac:chgData name="Paulo Sergio" userId="80352d3ebb58a2fa" providerId="LiveId" clId="{21301BE4-6948-47AC-8E59-AA214E0E7417}" dt="2024-12-05T22:36:24.957" v="25" actId="478"/>
          <ac:spMkLst>
            <pc:docMk/>
            <pc:sldMk cId="0" sldId="267"/>
            <ac:spMk id="3" creationId="{1415FFC2-498A-BDC5-3F3E-88100335A98D}"/>
          </ac:spMkLst>
        </pc:spChg>
        <pc:spChg chg="mod">
          <ac:chgData name="Paulo Sergio" userId="80352d3ebb58a2fa" providerId="LiveId" clId="{21301BE4-6948-47AC-8E59-AA214E0E7417}" dt="2024-12-05T22:36:23.175" v="24" actId="207"/>
          <ac:spMkLst>
            <pc:docMk/>
            <pc:sldMk cId="0" sldId="267"/>
            <ac:spMk id="11266" creationId="{A60731EE-A93C-4B23-B402-6BF3B42282FC}"/>
          </ac:spMkLst>
        </pc:spChg>
        <pc:picChg chg="del">
          <ac:chgData name="Paulo Sergio" userId="80352d3ebb58a2fa" providerId="LiveId" clId="{21301BE4-6948-47AC-8E59-AA214E0E7417}" dt="2024-12-05T22:36:24.957" v="25" actId="478"/>
          <ac:picMkLst>
            <pc:docMk/>
            <pc:sldMk cId="0" sldId="267"/>
            <ac:picMk id="5" creationId="{C1029660-A175-A032-F405-8E1750CFA0E3}"/>
          </ac:picMkLst>
        </pc:picChg>
      </pc:sldChg>
      <pc:sldChg chg="delSp modSp mod">
        <pc:chgData name="Paulo Sergio" userId="80352d3ebb58a2fa" providerId="LiveId" clId="{21301BE4-6948-47AC-8E59-AA214E0E7417}" dt="2024-12-05T22:36:32.806" v="28" actId="478"/>
        <pc:sldMkLst>
          <pc:docMk/>
          <pc:sldMk cId="0" sldId="268"/>
        </pc:sldMkLst>
        <pc:spChg chg="del">
          <ac:chgData name="Paulo Sergio" userId="80352d3ebb58a2fa" providerId="LiveId" clId="{21301BE4-6948-47AC-8E59-AA214E0E7417}" dt="2024-12-05T22:36:31.383" v="27" actId="478"/>
          <ac:spMkLst>
            <pc:docMk/>
            <pc:sldMk cId="0" sldId="268"/>
            <ac:spMk id="3" creationId="{91A06F7B-45BC-F02C-444C-753B32F8B5E2}"/>
          </ac:spMkLst>
        </pc:spChg>
        <pc:spChg chg="mod">
          <ac:chgData name="Paulo Sergio" userId="80352d3ebb58a2fa" providerId="LiveId" clId="{21301BE4-6948-47AC-8E59-AA214E0E7417}" dt="2024-12-05T22:36:29.097" v="26" actId="207"/>
          <ac:spMkLst>
            <pc:docMk/>
            <pc:sldMk cId="0" sldId="268"/>
            <ac:spMk id="12290" creationId="{E10C0AAA-6C33-4666-AC3A-E681B212D1BD}"/>
          </ac:spMkLst>
        </pc:spChg>
        <pc:picChg chg="del">
          <ac:chgData name="Paulo Sergio" userId="80352d3ebb58a2fa" providerId="LiveId" clId="{21301BE4-6948-47AC-8E59-AA214E0E7417}" dt="2024-12-05T22:36:32.806" v="28" actId="478"/>
          <ac:picMkLst>
            <pc:docMk/>
            <pc:sldMk cId="0" sldId="268"/>
            <ac:picMk id="5" creationId="{3EAC28AC-8DB8-E904-C20A-6A3D03CFA183}"/>
          </ac:picMkLst>
        </pc:picChg>
      </pc:sldChg>
      <pc:sldChg chg="delSp modSp mod">
        <pc:chgData name="Paulo Sergio" userId="80352d3ebb58a2fa" providerId="LiveId" clId="{21301BE4-6948-47AC-8E59-AA214E0E7417}" dt="2024-12-05T22:36:48.009" v="31" actId="207"/>
        <pc:sldMkLst>
          <pc:docMk/>
          <pc:sldMk cId="0" sldId="269"/>
        </pc:sldMkLst>
        <pc:spChg chg="del">
          <ac:chgData name="Paulo Sergio" userId="80352d3ebb58a2fa" providerId="LiveId" clId="{21301BE4-6948-47AC-8E59-AA214E0E7417}" dt="2024-12-05T22:36:35.244" v="29" actId="478"/>
          <ac:spMkLst>
            <pc:docMk/>
            <pc:sldMk cId="0" sldId="269"/>
            <ac:spMk id="3" creationId="{67409A26-CC22-49B6-6224-FE468E27A78E}"/>
          </ac:spMkLst>
        </pc:spChg>
        <pc:spChg chg="mod">
          <ac:chgData name="Paulo Sergio" userId="80352d3ebb58a2fa" providerId="LiveId" clId="{21301BE4-6948-47AC-8E59-AA214E0E7417}" dt="2024-12-05T22:36:48.009" v="31" actId="207"/>
          <ac:spMkLst>
            <pc:docMk/>
            <pc:sldMk cId="0" sldId="269"/>
            <ac:spMk id="13314" creationId="{E72DF8A1-1ABB-4014-B673-012F2FAB12EC}"/>
          </ac:spMkLst>
        </pc:spChg>
        <pc:picChg chg="del">
          <ac:chgData name="Paulo Sergio" userId="80352d3ebb58a2fa" providerId="LiveId" clId="{21301BE4-6948-47AC-8E59-AA214E0E7417}" dt="2024-12-05T22:36:36.624" v="30" actId="478"/>
          <ac:picMkLst>
            <pc:docMk/>
            <pc:sldMk cId="0" sldId="269"/>
            <ac:picMk id="5" creationId="{01ED7DD9-07E8-7958-C7E8-BA2922AA64B1}"/>
          </ac:picMkLst>
        </pc:picChg>
      </pc:sldChg>
    </pc:docChg>
  </pc:docChgLst>
  <pc:docChgLst>
    <pc:chgData name="Paulo Sergio" userId="80352d3ebb58a2fa" providerId="LiveId" clId="{E8A93F77-97FA-4594-84E6-DC7A07E4E0F8}"/>
    <pc:docChg chg="modSld">
      <pc:chgData name="Paulo Sergio" userId="80352d3ebb58a2fa" providerId="LiveId" clId="{E8A93F77-97FA-4594-84E6-DC7A07E4E0F8}" dt="2024-07-01T21:54:12.437" v="11"/>
      <pc:docMkLst>
        <pc:docMk/>
      </pc:docMkLst>
      <pc:sldChg chg="modSp mod">
        <pc:chgData name="Paulo Sergio" userId="80352d3ebb58a2fa" providerId="LiveId" clId="{E8A93F77-97FA-4594-84E6-DC7A07E4E0F8}" dt="2024-07-01T21:53:49.717" v="1" actId="20577"/>
        <pc:sldMkLst>
          <pc:docMk/>
          <pc:sldMk cId="0" sldId="257"/>
        </pc:sldMkLst>
        <pc:spChg chg="mod">
          <ac:chgData name="Paulo Sergio" userId="80352d3ebb58a2fa" providerId="LiveId" clId="{E8A93F77-97FA-4594-84E6-DC7A07E4E0F8}" dt="2024-07-01T21:53:49.717" v="1" actId="20577"/>
          <ac:spMkLst>
            <pc:docMk/>
            <pc:sldMk cId="0" sldId="257"/>
            <ac:spMk id="3" creationId="{4B601A67-1548-0D3F-C514-E840BE2655A9}"/>
          </ac:spMkLst>
        </pc:spChg>
      </pc:sldChg>
      <pc:sldChg chg="addSp delSp modSp">
        <pc:chgData name="Paulo Sergio" userId="80352d3ebb58a2fa" providerId="LiveId" clId="{E8A93F77-97FA-4594-84E6-DC7A07E4E0F8}" dt="2024-07-01T21:53:57.538" v="3"/>
        <pc:sldMkLst>
          <pc:docMk/>
          <pc:sldMk cId="0" sldId="265"/>
        </pc:sldMkLst>
        <pc:spChg chg="add mod">
          <ac:chgData name="Paulo Sergio" userId="80352d3ebb58a2fa" providerId="LiveId" clId="{E8A93F77-97FA-4594-84E6-DC7A07E4E0F8}" dt="2024-07-01T21:53:57.538" v="3"/>
          <ac:spMkLst>
            <pc:docMk/>
            <pc:sldMk cId="0" sldId="265"/>
            <ac:spMk id="2" creationId="{8B35225E-4E82-4CEC-8E59-579BB82E7109}"/>
          </ac:spMkLst>
        </pc:spChg>
        <pc:spChg chg="del">
          <ac:chgData name="Paulo Sergio" userId="80352d3ebb58a2fa" providerId="LiveId" clId="{E8A93F77-97FA-4594-84E6-DC7A07E4E0F8}" dt="2024-07-01T21:53:57.278" v="2" actId="478"/>
          <ac:spMkLst>
            <pc:docMk/>
            <pc:sldMk cId="0" sldId="265"/>
            <ac:spMk id="7" creationId="{CF013A19-F3D4-DA30-5FB1-269D04E79D02}"/>
          </ac:spMkLst>
        </pc:spChg>
      </pc:sldChg>
      <pc:sldChg chg="addSp delSp modSp">
        <pc:chgData name="Paulo Sergio" userId="80352d3ebb58a2fa" providerId="LiveId" clId="{E8A93F77-97FA-4594-84E6-DC7A07E4E0F8}" dt="2024-07-01T21:54:00.844" v="5"/>
        <pc:sldMkLst>
          <pc:docMk/>
          <pc:sldMk cId="0" sldId="266"/>
        </pc:sldMkLst>
        <pc:spChg chg="del">
          <ac:chgData name="Paulo Sergio" userId="80352d3ebb58a2fa" providerId="LiveId" clId="{E8A93F77-97FA-4594-84E6-DC7A07E4E0F8}" dt="2024-07-01T21:54:00.626" v="4" actId="478"/>
          <ac:spMkLst>
            <pc:docMk/>
            <pc:sldMk cId="0" sldId="266"/>
            <ac:spMk id="3" creationId="{0BBFE448-C295-BDA1-A66C-12B75A5FE576}"/>
          </ac:spMkLst>
        </pc:spChg>
        <pc:spChg chg="add mod">
          <ac:chgData name="Paulo Sergio" userId="80352d3ebb58a2fa" providerId="LiveId" clId="{E8A93F77-97FA-4594-84E6-DC7A07E4E0F8}" dt="2024-07-01T21:54:00.844" v="5"/>
          <ac:spMkLst>
            <pc:docMk/>
            <pc:sldMk cId="0" sldId="266"/>
            <ac:spMk id="4" creationId="{DC82C055-9BAE-AEDE-B990-9D57FF38798E}"/>
          </ac:spMkLst>
        </pc:spChg>
      </pc:sldChg>
      <pc:sldChg chg="addSp delSp modSp">
        <pc:chgData name="Paulo Sergio" userId="80352d3ebb58a2fa" providerId="LiveId" clId="{E8A93F77-97FA-4594-84E6-DC7A07E4E0F8}" dt="2024-07-01T21:54:04.531" v="7"/>
        <pc:sldMkLst>
          <pc:docMk/>
          <pc:sldMk cId="0" sldId="267"/>
        </pc:sldMkLst>
        <pc:spChg chg="del">
          <ac:chgData name="Paulo Sergio" userId="80352d3ebb58a2fa" providerId="LiveId" clId="{E8A93F77-97FA-4594-84E6-DC7A07E4E0F8}" dt="2024-07-01T21:54:04.246" v="6" actId="478"/>
          <ac:spMkLst>
            <pc:docMk/>
            <pc:sldMk cId="0" sldId="267"/>
            <ac:spMk id="3" creationId="{2C7BB67D-7450-1486-FAC5-EF1781B5CA6D}"/>
          </ac:spMkLst>
        </pc:spChg>
        <pc:spChg chg="add mod">
          <ac:chgData name="Paulo Sergio" userId="80352d3ebb58a2fa" providerId="LiveId" clId="{E8A93F77-97FA-4594-84E6-DC7A07E4E0F8}" dt="2024-07-01T21:54:04.531" v="7"/>
          <ac:spMkLst>
            <pc:docMk/>
            <pc:sldMk cId="0" sldId="267"/>
            <ac:spMk id="4" creationId="{CEA5B7C0-1E55-C608-5779-117B4061692E}"/>
          </ac:spMkLst>
        </pc:spChg>
      </pc:sldChg>
      <pc:sldChg chg="addSp delSp modSp">
        <pc:chgData name="Paulo Sergio" userId="80352d3ebb58a2fa" providerId="LiveId" clId="{E8A93F77-97FA-4594-84E6-DC7A07E4E0F8}" dt="2024-07-01T21:54:08.643" v="9"/>
        <pc:sldMkLst>
          <pc:docMk/>
          <pc:sldMk cId="0" sldId="268"/>
        </pc:sldMkLst>
        <pc:spChg chg="del">
          <ac:chgData name="Paulo Sergio" userId="80352d3ebb58a2fa" providerId="LiveId" clId="{E8A93F77-97FA-4594-84E6-DC7A07E4E0F8}" dt="2024-07-01T21:54:08.360" v="8" actId="478"/>
          <ac:spMkLst>
            <pc:docMk/>
            <pc:sldMk cId="0" sldId="268"/>
            <ac:spMk id="3" creationId="{5A8C4E18-9D1D-A512-88EC-DC7E02E83930}"/>
          </ac:spMkLst>
        </pc:spChg>
        <pc:spChg chg="add mod">
          <ac:chgData name="Paulo Sergio" userId="80352d3ebb58a2fa" providerId="LiveId" clId="{E8A93F77-97FA-4594-84E6-DC7A07E4E0F8}" dt="2024-07-01T21:54:08.643" v="9"/>
          <ac:spMkLst>
            <pc:docMk/>
            <pc:sldMk cId="0" sldId="268"/>
            <ac:spMk id="4" creationId="{74D49F37-E3B8-BBCB-FCF9-63020B7705BC}"/>
          </ac:spMkLst>
        </pc:spChg>
      </pc:sldChg>
      <pc:sldChg chg="addSp delSp modSp">
        <pc:chgData name="Paulo Sergio" userId="80352d3ebb58a2fa" providerId="LiveId" clId="{E8A93F77-97FA-4594-84E6-DC7A07E4E0F8}" dt="2024-07-01T21:54:12.437" v="11"/>
        <pc:sldMkLst>
          <pc:docMk/>
          <pc:sldMk cId="0" sldId="269"/>
        </pc:sldMkLst>
        <pc:spChg chg="del">
          <ac:chgData name="Paulo Sergio" userId="80352d3ebb58a2fa" providerId="LiveId" clId="{E8A93F77-97FA-4594-84E6-DC7A07E4E0F8}" dt="2024-07-01T21:54:12.208" v="10" actId="478"/>
          <ac:spMkLst>
            <pc:docMk/>
            <pc:sldMk cId="0" sldId="269"/>
            <ac:spMk id="3" creationId="{2CF653EC-79FC-F726-9F7A-B82664A739D7}"/>
          </ac:spMkLst>
        </pc:spChg>
        <pc:spChg chg="add mod">
          <ac:chgData name="Paulo Sergio" userId="80352d3ebb58a2fa" providerId="LiveId" clId="{E8A93F77-97FA-4594-84E6-DC7A07E4E0F8}" dt="2024-07-01T21:54:12.437" v="11"/>
          <ac:spMkLst>
            <pc:docMk/>
            <pc:sldMk cId="0" sldId="269"/>
            <ac:spMk id="4" creationId="{5AFC1AC2-CD7C-C870-4331-700B4C94928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D0AADB10-C105-44BB-95E5-ED8358B4A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5DDE402-FAB4-41FB-B3EB-A9F781F66F3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8F3A049-0E75-4031-9CC6-C8769043F0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BB7C91F-9AB7-42F8-B6AE-AD83B506CC25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C3DC1F7-14FB-4B4C-A8EF-0530B0B13ED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4E1659F-DB0A-4358-BBD5-2C1BD6162DB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E078130-2757-448A-90E6-79DDE59BEC2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FF0B0AAB-1F71-447C-A293-9E34F187802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82F95BE9-B27E-479D-9B5B-ADBF67EE61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CABBB124-121F-4B3C-9E36-C8196586DFF1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090CB7E5-8059-4A38-A8ED-A18E666DC7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F62ABE84-C9AF-498C-AF54-9630A0351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95CED8E-D4A5-4632-98CA-870075B06F6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8BA944A9-8EF4-4FF2-9E73-2018E7106FC1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2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7B2940CD-D7B5-44B9-AF0D-9DD7341528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133431BF-B03F-4169-AB0D-04BCD2CA8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36DD7CC3-B95D-44BE-98C4-E894B61927A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E332E737-C7E2-4CA2-9CEE-43728BA56CB6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3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CC8A0826-3C79-4B4B-AF99-251C9851E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B3AF2CFE-6939-4A0C-980D-FAFFB06B2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D5831269-02A6-4126-B3C8-F862F514690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644F7997-4A42-45BE-8E4E-AFEC2C4DE49D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4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1D68C45C-63B2-4028-A060-68ED9A27E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93F19CFC-2C1A-4735-8B03-423FC6DFA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5BDADB7-91AA-42E7-89DD-FF77C40B56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7FA4607-090C-4F8F-AFCC-F1F508F56E32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5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51A0E398-DE83-4E06-A6CA-6F9994323C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430CA991-0F37-4343-8DDC-2A6818F75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EFB578B-EFC5-40EB-83A3-F7D32B3A90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CA1575EB-38F0-4526-96A8-2D05D652D677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6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836702D1-03BA-43B9-9156-F04EA247E9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E6733438-CCF4-4381-8F1C-241F29840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119CBD0-3699-4B39-8392-1D1156F057D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EB6F4CB-6296-4674-AA0F-59D4B5F8269F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7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F3D0AB86-FA2C-4E55-A7C5-1E743184AE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707940EE-0B54-4B55-BB51-82E549C44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3588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779" y="1803405"/>
            <a:ext cx="9450031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779" y="3632201"/>
            <a:ext cx="9450031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591" y="4314328"/>
            <a:ext cx="2911219" cy="374642"/>
          </a:xfrm>
        </p:spPr>
        <p:txBody>
          <a:bodyPr/>
          <a:lstStyle/>
          <a:p>
            <a:pPr>
              <a:defRPr/>
            </a:pPr>
            <a:r>
              <a:rPr lang="pt-BR" altLang="pt-BR"/>
              <a:t>10/10/17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779" y="4323846"/>
            <a:ext cx="640163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8252" y="1430867"/>
            <a:ext cx="2743557" cy="365125"/>
          </a:xfrm>
        </p:spPr>
        <p:txBody>
          <a:bodyPr/>
          <a:lstStyle/>
          <a:p>
            <a:fld id="{AF8922AC-FBA5-4C49-8AF9-D552F1633CA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6194650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66" y="4697361"/>
            <a:ext cx="1082344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816" y="941440"/>
            <a:ext cx="1082325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90" y="5516716"/>
            <a:ext cx="10821809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altLang="pt-BR"/>
              <a:t>10/10/17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22AC-FBA5-4C49-8AF9-D552F1633CA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4375737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3588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90" y="753533"/>
            <a:ext cx="10821809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601" y="3649134"/>
            <a:ext cx="10131835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5470" y="381001"/>
            <a:ext cx="2911219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pt-BR" altLang="pt-BR"/>
              <a:t>10/10/17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89" y="379942"/>
            <a:ext cx="699240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3867" y="381001"/>
            <a:ext cx="643832" cy="365125"/>
          </a:xfrm>
        </p:spPr>
        <p:txBody>
          <a:bodyPr/>
          <a:lstStyle/>
          <a:p>
            <a:fld id="{AF8922AC-FBA5-4C49-8AF9-D552F1633CA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836773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3588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601" y="753534"/>
            <a:ext cx="10152855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4035" y="3365557"/>
            <a:ext cx="9593985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601" y="3959863"/>
            <a:ext cx="10152855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5470" y="381001"/>
            <a:ext cx="2911219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pt-BR" altLang="pt-BR"/>
              <a:t>10/10/17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89" y="379942"/>
            <a:ext cx="699240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3867" y="381001"/>
            <a:ext cx="643832" cy="365125"/>
          </a:xfrm>
        </p:spPr>
        <p:txBody>
          <a:bodyPr/>
          <a:lstStyle/>
          <a:p>
            <a:fld id="{AF8922AC-FBA5-4C49-8AF9-D552F1633CA1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sp>
        <p:nvSpPr>
          <p:cNvPr id="9" name="TextBox 8"/>
          <p:cNvSpPr txBox="1"/>
          <p:nvPr/>
        </p:nvSpPr>
        <p:spPr>
          <a:xfrm>
            <a:off x="476312" y="933450"/>
            <a:ext cx="60967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5661" y="2701290"/>
            <a:ext cx="60967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441728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3588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628" y="1124702"/>
            <a:ext cx="10147508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601" y="3648316"/>
            <a:ext cx="10145975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5470" y="378884"/>
            <a:ext cx="2911219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pt-BR" altLang="pt-BR"/>
              <a:t>10/10/17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89" y="378884"/>
            <a:ext cx="699240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3867" y="381001"/>
            <a:ext cx="643832" cy="365125"/>
          </a:xfrm>
        </p:spPr>
        <p:txBody>
          <a:bodyPr/>
          <a:lstStyle/>
          <a:p>
            <a:fld id="{AF8922AC-FBA5-4C49-8AF9-D552F1633CA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6266465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977" y="762000"/>
            <a:ext cx="8611721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89" y="2202080"/>
            <a:ext cx="345688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88" y="2904565"/>
            <a:ext cx="345688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9369" y="2201333"/>
            <a:ext cx="345688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7427" y="2904067"/>
            <a:ext cx="345688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2849" y="2192866"/>
            <a:ext cx="345688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2850" y="2904565"/>
            <a:ext cx="345688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altLang="pt-BR"/>
              <a:t>10/10/17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22AC-FBA5-4C49-8AF9-D552F1633CA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6718650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977" y="762000"/>
            <a:ext cx="8611721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707" y="4191001"/>
            <a:ext cx="345203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707" y="2362200"/>
            <a:ext cx="345203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707" y="4873765"/>
            <a:ext cx="345203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833" y="4191001"/>
            <a:ext cx="3449384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833" y="2362200"/>
            <a:ext cx="344938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834" y="4873764"/>
            <a:ext cx="344938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0780" y="4191001"/>
            <a:ext cx="345691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50904" y="2362200"/>
            <a:ext cx="344832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50780" y="4873762"/>
            <a:ext cx="345289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altLang="pt-BR"/>
              <a:t>10/10/17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22AC-FBA5-4C49-8AF9-D552F1633CA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753229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90" y="2194560"/>
            <a:ext cx="10821809" cy="40241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altLang="pt-BR"/>
              <a:t>10/10/17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22AC-FBA5-4C49-8AF9-D552F1633CA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544064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3588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0031" y="745067"/>
            <a:ext cx="2057668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600" y="745068"/>
            <a:ext cx="8205270" cy="390313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5470" y="379942"/>
            <a:ext cx="2911219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pt-BR" altLang="pt-BR"/>
              <a:t>10/10/17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89" y="381001"/>
            <a:ext cx="699240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3867" y="381001"/>
            <a:ext cx="643832" cy="365125"/>
          </a:xfrm>
        </p:spPr>
        <p:txBody>
          <a:bodyPr/>
          <a:lstStyle/>
          <a:p>
            <a:fld id="{AF8922AC-FBA5-4C49-8AF9-D552F1633CA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8883864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0825" cy="23844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BFB719-088B-489A-9AA7-5300F726A31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10/10/17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0A037-D152-412D-9A69-A4695176173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3D7106-63DA-42A7-A4A9-2A3C9B193D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980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altLang="pt-BR"/>
              <a:t>10/10/17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22AC-FBA5-4C49-8AF9-D552F1633CA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0436693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3588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90" y="753534"/>
            <a:ext cx="10821808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601" y="3641726"/>
            <a:ext cx="10491566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5470" y="381001"/>
            <a:ext cx="2911219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pt-BR" altLang="pt-BR"/>
              <a:t>10/10/17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89" y="381002"/>
            <a:ext cx="6992403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3867" y="381001"/>
            <a:ext cx="643832" cy="365125"/>
          </a:xfrm>
        </p:spPr>
        <p:txBody>
          <a:bodyPr/>
          <a:lstStyle/>
          <a:p>
            <a:fld id="{0A275B6A-2873-4E0E-9C1B-CF4C684615BE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945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89" y="2194560"/>
            <a:ext cx="5334695" cy="4024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004" y="2194560"/>
            <a:ext cx="5334695" cy="4024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altLang="pt-BR"/>
              <a:t>10/10/17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4D0D-2E1B-4E47-8135-00A996596AEA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368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977" y="762000"/>
            <a:ext cx="8611722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528" y="2183802"/>
            <a:ext cx="508065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90" y="3132667"/>
            <a:ext cx="5312467" cy="308601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1634" y="2183802"/>
            <a:ext cx="510606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004" y="3132667"/>
            <a:ext cx="5334695" cy="308601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altLang="pt-BR"/>
              <a:t>10/10/17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FB4C-3F64-4957-9158-E94AE2EB41F9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123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altLang="pt-BR"/>
              <a:t>10/10/17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22AC-FBA5-4C49-8AF9-D552F1633CA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8068534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altLang="pt-BR"/>
              <a:t>10/10/17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922AC-FBA5-4C49-8AF9-D552F1633CA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3788707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89" y="1524000"/>
            <a:ext cx="4115336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6233" y="746760"/>
            <a:ext cx="6511466" cy="5471925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89" y="3124200"/>
            <a:ext cx="4115336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altLang="pt-BR"/>
              <a:t>10/10/17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4952-EF35-4077-B6D3-F35B79FED1E8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929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89" y="1524000"/>
            <a:ext cx="6874135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2262" y="751242"/>
            <a:ext cx="3645437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89" y="3124200"/>
            <a:ext cx="6874135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altLang="pt-BR"/>
              <a:t>10/10/17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4E18-D30B-4588-9A67-C5FBCF8D8C7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145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88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977" y="764373"/>
            <a:ext cx="8611722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90" y="2194561"/>
            <a:ext cx="10821809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6480" y="6356351"/>
            <a:ext cx="2911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altLang="pt-BR"/>
              <a:t>10/10/17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90" y="6355846"/>
            <a:ext cx="7773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4142" y="38100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922AC-FBA5-4C49-8AF9-D552F1633CA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11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</p:sldLayoutIdLst>
  <p:hf sldNum="0" hdr="0" ft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7E7B3967-73D5-49C0-B9EF-8168D2A84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658" y="3999591"/>
            <a:ext cx="6172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600"/>
              </a:spcBef>
              <a:buSzPct val="100000"/>
            </a:pPr>
            <a:r>
              <a:rPr lang="pt-BR" altLang="pt-BR" sz="2800" b="1" dirty="0">
                <a:solidFill>
                  <a:srgbClr val="000000"/>
                </a:solidFill>
                <a:latin typeface="+mn-lt"/>
              </a:rPr>
              <a:t>Autores: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AF588F0-43FC-4149-8F9F-D5FF3EEF5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808" y="2847066"/>
            <a:ext cx="83439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3600" b="1" dirty="0">
                <a:solidFill>
                  <a:srgbClr val="000000"/>
                </a:solidFill>
                <a:latin typeface="+mn-lt"/>
              </a:rPr>
              <a:t>Título do Trabalho</a:t>
            </a:r>
          </a:p>
        </p:txBody>
      </p:sp>
      <p:sp>
        <p:nvSpPr>
          <p:cNvPr id="7173" name="CaixaDeTexto 7">
            <a:extLst>
              <a:ext uri="{FF2B5EF4-FFF2-40B4-BE49-F238E27FC236}">
                <a16:creationId xmlns:a16="http://schemas.microsoft.com/office/drawing/2014/main" id="{98C313C1-04DB-447D-99B9-B008B3F01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218" y="1262110"/>
            <a:ext cx="942108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3500" b="1" dirty="0">
                <a:solidFill>
                  <a:srgbClr val="0043AA"/>
                </a:solidFill>
                <a:effectLst/>
                <a:latin typeface="Times New Roman" panose="02020603050405020304" pitchFamily="18" charset="0"/>
                <a:ea typeface="Arial MT"/>
              </a:rPr>
              <a:t>III CONGRESSO BRASILEIRO DE DOENÇAS INFECCIOSAS E PARASITÁRIAS</a:t>
            </a:r>
            <a:endParaRPr lang="pt-BR" altLang="pt-BR" sz="3500" b="1" dirty="0">
              <a:solidFill>
                <a:srgbClr val="0043AA"/>
              </a:solidFill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FAF777A-F1A7-4909-9963-DA4DDF296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92" y="4011709"/>
            <a:ext cx="2492896" cy="2492896"/>
          </a:xfrm>
          <a:prstGeom prst="rect">
            <a:avLst/>
          </a:prstGeom>
        </p:spPr>
      </p:pic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8C493D31-BAC4-E704-2775-1C74BA0F3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6" y="3429000"/>
            <a:ext cx="3350104" cy="335010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93B9285-91D1-4FB2-99CF-67D2C70D3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16474" y="260503"/>
            <a:ext cx="8208963" cy="658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 dirty="0">
                <a:solidFill>
                  <a:srgbClr val="004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8195" name="Line 3">
            <a:extLst>
              <a:ext uri="{FF2B5EF4-FFF2-40B4-BE49-F238E27FC236}">
                <a16:creationId xmlns:a16="http://schemas.microsoft.com/office/drawing/2014/main" id="{3BFBA922-F84E-4879-8F5B-6F28B3C4A4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3" y="908050"/>
            <a:ext cx="11912600" cy="1588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962CBA1-87C1-4BAB-A405-B55F66465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79850" y="332656"/>
            <a:ext cx="8208963" cy="658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 dirty="0">
                <a:solidFill>
                  <a:srgbClr val="004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9219" name="Line 3">
            <a:extLst>
              <a:ext uri="{FF2B5EF4-FFF2-40B4-BE49-F238E27FC236}">
                <a16:creationId xmlns:a16="http://schemas.microsoft.com/office/drawing/2014/main" id="{BC0EC946-2A03-45F1-A5C1-A953D6843E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3" y="908050"/>
            <a:ext cx="11912600" cy="1588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BE9A390-2F53-4169-A46F-E18DDBB31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9665" y="249237"/>
            <a:ext cx="8208963" cy="658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 dirty="0">
                <a:solidFill>
                  <a:srgbClr val="004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</a:p>
        </p:txBody>
      </p:sp>
      <p:sp>
        <p:nvSpPr>
          <p:cNvPr id="10243" name="Line 3">
            <a:extLst>
              <a:ext uri="{FF2B5EF4-FFF2-40B4-BE49-F238E27FC236}">
                <a16:creationId xmlns:a16="http://schemas.microsoft.com/office/drawing/2014/main" id="{2BAE8B54-BBD2-40B6-91F5-45E88F842D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3" y="908050"/>
            <a:ext cx="11912600" cy="1588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60731EE-A93C-4B23-B402-6BF3B4228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84625" y="249237"/>
            <a:ext cx="8208963" cy="658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 dirty="0">
                <a:solidFill>
                  <a:srgbClr val="004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E DISCUSSÃO</a:t>
            </a:r>
          </a:p>
        </p:txBody>
      </p:sp>
      <p:sp>
        <p:nvSpPr>
          <p:cNvPr id="11267" name="Line 3">
            <a:extLst>
              <a:ext uri="{FF2B5EF4-FFF2-40B4-BE49-F238E27FC236}">
                <a16:creationId xmlns:a16="http://schemas.microsoft.com/office/drawing/2014/main" id="{332DAB38-57C4-4438-8838-EA785EDE7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3" y="908050"/>
            <a:ext cx="11912600" cy="1588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10C0AAA-6C33-4666-AC3A-E681B212D1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71743" y="332656"/>
            <a:ext cx="8208963" cy="658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>
                <a:solidFill>
                  <a:srgbClr val="004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12291" name="Line 3">
            <a:extLst>
              <a:ext uri="{FF2B5EF4-FFF2-40B4-BE49-F238E27FC236}">
                <a16:creationId xmlns:a16="http://schemas.microsoft.com/office/drawing/2014/main" id="{A51ACD8C-9C7D-44B2-BDE3-B1C58DBFFA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3" y="908050"/>
            <a:ext cx="11912600" cy="1588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72DF8A1-1ABB-4014-B673-012F2FAB1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13467" y="249237"/>
            <a:ext cx="8208963" cy="658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b="1" dirty="0">
                <a:solidFill>
                  <a:srgbClr val="004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13315" name="Line 3">
            <a:extLst>
              <a:ext uri="{FF2B5EF4-FFF2-40B4-BE49-F238E27FC236}">
                <a16:creationId xmlns:a16="http://schemas.microsoft.com/office/drawing/2014/main" id="{146906BE-F665-4597-A4E3-7F4CA42F40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3" y="908050"/>
            <a:ext cx="11912600" cy="1588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Trilha de Vapor</Template>
  <TotalTime>34540</TotalTime>
  <Words>28</Words>
  <Application>Microsoft Office PowerPoint</Application>
  <PresentationFormat>Personalizar</PresentationFormat>
  <Paragraphs>16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Trilha de Vapor</vt:lpstr>
      <vt:lpstr>Apresentação do PowerPoint</vt:lpstr>
      <vt:lpstr>INTRODUÇÃO</vt:lpstr>
      <vt:lpstr>OBJETIVOS</vt:lpstr>
      <vt:lpstr>MÉTODOS</vt:lpstr>
      <vt:lpstr>RESULTADO E DISCUSSÃO</vt:lpstr>
      <vt:lpstr>CONCLUSÃO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Lennara</dc:creator>
  <cp:lastModifiedBy>Paulo Sergio</cp:lastModifiedBy>
  <cp:revision>11</cp:revision>
  <cp:lastPrinted>1601-01-01T00:00:00Z</cp:lastPrinted>
  <dcterms:created xsi:type="dcterms:W3CDTF">1601-01-01T00:00:00Z</dcterms:created>
  <dcterms:modified xsi:type="dcterms:W3CDTF">2024-12-05T22:36:49Z</dcterms:modified>
</cp:coreProperties>
</file>