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12050" cy="10817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F42"/>
    <a:srgbClr val="EB8DD0"/>
    <a:srgbClr val="CB234B"/>
    <a:srgbClr val="F84426"/>
    <a:srgbClr val="DE4066"/>
    <a:srgbClr val="8EA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24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404" y="1770320"/>
            <a:ext cx="6385243" cy="3765997"/>
          </a:xfrm>
        </p:spPr>
        <p:txBody>
          <a:bodyPr anchor="b"/>
          <a:lstStyle>
            <a:lvl1pPr algn="ctr">
              <a:defRPr sz="49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006" y="5681548"/>
            <a:ext cx="5634038" cy="2611658"/>
          </a:xfrm>
        </p:spPr>
        <p:txBody>
          <a:bodyPr/>
          <a:lstStyle>
            <a:lvl1pPr marL="0" indent="0" algn="ctr">
              <a:buNone/>
              <a:defRPr sz="1972"/>
            </a:lvl1pPr>
            <a:lvl2pPr marL="375590" indent="0" algn="ctr">
              <a:buNone/>
              <a:defRPr sz="1643"/>
            </a:lvl2pPr>
            <a:lvl3pPr marL="751180" indent="0" algn="ctr">
              <a:buNone/>
              <a:defRPr sz="1479"/>
            </a:lvl3pPr>
            <a:lvl4pPr marL="1126769" indent="0" algn="ctr">
              <a:buNone/>
              <a:defRPr sz="1314"/>
            </a:lvl4pPr>
            <a:lvl5pPr marL="1502359" indent="0" algn="ctr">
              <a:buNone/>
              <a:defRPr sz="1314"/>
            </a:lvl5pPr>
            <a:lvl6pPr marL="1877949" indent="0" algn="ctr">
              <a:buNone/>
              <a:defRPr sz="1314"/>
            </a:lvl6pPr>
            <a:lvl7pPr marL="2253539" indent="0" algn="ctr">
              <a:buNone/>
              <a:defRPr sz="1314"/>
            </a:lvl7pPr>
            <a:lvl8pPr marL="2629129" indent="0" algn="ctr">
              <a:buNone/>
              <a:defRPr sz="1314"/>
            </a:lvl8pPr>
            <a:lvl9pPr marL="3004718" indent="0" algn="ctr">
              <a:buNone/>
              <a:defRPr sz="13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9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00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5811" y="575917"/>
            <a:ext cx="1619786" cy="91670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454" y="575917"/>
            <a:ext cx="4765457" cy="916709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6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78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541" y="2696798"/>
            <a:ext cx="6479143" cy="4499664"/>
          </a:xfrm>
        </p:spPr>
        <p:txBody>
          <a:bodyPr anchor="b"/>
          <a:lstStyle>
            <a:lvl1pPr>
              <a:defRPr sz="49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41" y="7239030"/>
            <a:ext cx="6479143" cy="2366267"/>
          </a:xfrm>
        </p:spPr>
        <p:txBody>
          <a:bodyPr/>
          <a:lstStyle>
            <a:lvl1pPr marL="0" indent="0">
              <a:buNone/>
              <a:defRPr sz="1972">
                <a:solidFill>
                  <a:schemeClr val="tx1"/>
                </a:solidFill>
              </a:defRPr>
            </a:lvl1pPr>
            <a:lvl2pPr marL="375590" indent="0">
              <a:buNone/>
              <a:defRPr sz="1643">
                <a:solidFill>
                  <a:schemeClr val="tx1">
                    <a:tint val="75000"/>
                  </a:schemeClr>
                </a:solidFill>
              </a:defRPr>
            </a:lvl2pPr>
            <a:lvl3pPr marL="751180" indent="0">
              <a:buNone/>
              <a:defRPr sz="1479">
                <a:solidFill>
                  <a:schemeClr val="tx1">
                    <a:tint val="75000"/>
                  </a:schemeClr>
                </a:solidFill>
              </a:defRPr>
            </a:lvl3pPr>
            <a:lvl4pPr marL="112676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4pPr>
            <a:lvl5pPr marL="150235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5pPr>
            <a:lvl6pPr marL="187794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6pPr>
            <a:lvl7pPr marL="225353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7pPr>
            <a:lvl8pPr marL="262912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8pPr>
            <a:lvl9pPr marL="3004718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84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6454" y="2879585"/>
            <a:ext cx="3192621" cy="686343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2975" y="2879585"/>
            <a:ext cx="3192621" cy="686343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34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432" y="575920"/>
            <a:ext cx="6479143" cy="209083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433" y="2651723"/>
            <a:ext cx="3177949" cy="1299569"/>
          </a:xfrm>
        </p:spPr>
        <p:txBody>
          <a:bodyPr anchor="b"/>
          <a:lstStyle>
            <a:lvl1pPr marL="0" indent="0">
              <a:buNone/>
              <a:defRPr sz="1972" b="1"/>
            </a:lvl1pPr>
            <a:lvl2pPr marL="375590" indent="0">
              <a:buNone/>
              <a:defRPr sz="1643" b="1"/>
            </a:lvl2pPr>
            <a:lvl3pPr marL="751180" indent="0">
              <a:buNone/>
              <a:defRPr sz="1479" b="1"/>
            </a:lvl3pPr>
            <a:lvl4pPr marL="1126769" indent="0">
              <a:buNone/>
              <a:defRPr sz="1314" b="1"/>
            </a:lvl4pPr>
            <a:lvl5pPr marL="1502359" indent="0">
              <a:buNone/>
              <a:defRPr sz="1314" b="1"/>
            </a:lvl5pPr>
            <a:lvl6pPr marL="1877949" indent="0">
              <a:buNone/>
              <a:defRPr sz="1314" b="1"/>
            </a:lvl6pPr>
            <a:lvl7pPr marL="2253539" indent="0">
              <a:buNone/>
              <a:defRPr sz="1314" b="1"/>
            </a:lvl7pPr>
            <a:lvl8pPr marL="2629129" indent="0">
              <a:buNone/>
              <a:defRPr sz="1314" b="1"/>
            </a:lvl8pPr>
            <a:lvl9pPr marL="3004718" indent="0">
              <a:buNone/>
              <a:defRPr sz="13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433" y="3951292"/>
            <a:ext cx="3177949" cy="58117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2976" y="2651723"/>
            <a:ext cx="3193600" cy="1299569"/>
          </a:xfrm>
        </p:spPr>
        <p:txBody>
          <a:bodyPr anchor="b"/>
          <a:lstStyle>
            <a:lvl1pPr marL="0" indent="0">
              <a:buNone/>
              <a:defRPr sz="1972" b="1"/>
            </a:lvl1pPr>
            <a:lvl2pPr marL="375590" indent="0">
              <a:buNone/>
              <a:defRPr sz="1643" b="1"/>
            </a:lvl2pPr>
            <a:lvl3pPr marL="751180" indent="0">
              <a:buNone/>
              <a:defRPr sz="1479" b="1"/>
            </a:lvl3pPr>
            <a:lvl4pPr marL="1126769" indent="0">
              <a:buNone/>
              <a:defRPr sz="1314" b="1"/>
            </a:lvl4pPr>
            <a:lvl5pPr marL="1502359" indent="0">
              <a:buNone/>
              <a:defRPr sz="1314" b="1"/>
            </a:lvl5pPr>
            <a:lvl6pPr marL="1877949" indent="0">
              <a:buNone/>
              <a:defRPr sz="1314" b="1"/>
            </a:lvl6pPr>
            <a:lvl7pPr marL="2253539" indent="0">
              <a:buNone/>
              <a:defRPr sz="1314" b="1"/>
            </a:lvl7pPr>
            <a:lvl8pPr marL="2629129" indent="0">
              <a:buNone/>
              <a:defRPr sz="1314" b="1"/>
            </a:lvl8pPr>
            <a:lvl9pPr marL="3004718" indent="0">
              <a:buNone/>
              <a:defRPr sz="13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2976" y="3951292"/>
            <a:ext cx="3193600" cy="58117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24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2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67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432" y="721148"/>
            <a:ext cx="2422832" cy="2524019"/>
          </a:xfrm>
        </p:spPr>
        <p:txBody>
          <a:bodyPr anchor="b"/>
          <a:lstStyle>
            <a:lvl1pPr>
              <a:defRPr sz="26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00" y="1557482"/>
            <a:ext cx="3802975" cy="7687241"/>
          </a:xfrm>
        </p:spPr>
        <p:txBody>
          <a:bodyPr/>
          <a:lstStyle>
            <a:lvl1pPr>
              <a:defRPr sz="2629"/>
            </a:lvl1pPr>
            <a:lvl2pPr>
              <a:defRPr sz="2300"/>
            </a:lvl2pPr>
            <a:lvl3pPr>
              <a:defRPr sz="1972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432" y="3245168"/>
            <a:ext cx="2422832" cy="6012074"/>
          </a:xfrm>
        </p:spPr>
        <p:txBody>
          <a:bodyPr/>
          <a:lstStyle>
            <a:lvl1pPr marL="0" indent="0">
              <a:buNone/>
              <a:defRPr sz="1314"/>
            </a:lvl1pPr>
            <a:lvl2pPr marL="375590" indent="0">
              <a:buNone/>
              <a:defRPr sz="1150"/>
            </a:lvl2pPr>
            <a:lvl3pPr marL="751180" indent="0">
              <a:buNone/>
              <a:defRPr sz="986"/>
            </a:lvl3pPr>
            <a:lvl4pPr marL="1126769" indent="0">
              <a:buNone/>
              <a:defRPr sz="822"/>
            </a:lvl4pPr>
            <a:lvl5pPr marL="1502359" indent="0">
              <a:buNone/>
              <a:defRPr sz="822"/>
            </a:lvl5pPr>
            <a:lvl6pPr marL="1877949" indent="0">
              <a:buNone/>
              <a:defRPr sz="822"/>
            </a:lvl6pPr>
            <a:lvl7pPr marL="2253539" indent="0">
              <a:buNone/>
              <a:defRPr sz="822"/>
            </a:lvl7pPr>
            <a:lvl8pPr marL="2629129" indent="0">
              <a:buNone/>
              <a:defRPr sz="822"/>
            </a:lvl8pPr>
            <a:lvl9pPr marL="3004718" indent="0">
              <a:buNone/>
              <a:defRPr sz="8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53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432" y="721148"/>
            <a:ext cx="2422832" cy="2524019"/>
          </a:xfrm>
        </p:spPr>
        <p:txBody>
          <a:bodyPr anchor="b"/>
          <a:lstStyle>
            <a:lvl1pPr>
              <a:defRPr sz="26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93600" y="1557482"/>
            <a:ext cx="3802975" cy="7687241"/>
          </a:xfrm>
        </p:spPr>
        <p:txBody>
          <a:bodyPr anchor="t"/>
          <a:lstStyle>
            <a:lvl1pPr marL="0" indent="0">
              <a:buNone/>
              <a:defRPr sz="2629"/>
            </a:lvl1pPr>
            <a:lvl2pPr marL="375590" indent="0">
              <a:buNone/>
              <a:defRPr sz="2300"/>
            </a:lvl2pPr>
            <a:lvl3pPr marL="751180" indent="0">
              <a:buNone/>
              <a:defRPr sz="1972"/>
            </a:lvl3pPr>
            <a:lvl4pPr marL="1126769" indent="0">
              <a:buNone/>
              <a:defRPr sz="1643"/>
            </a:lvl4pPr>
            <a:lvl5pPr marL="1502359" indent="0">
              <a:buNone/>
              <a:defRPr sz="1643"/>
            </a:lvl5pPr>
            <a:lvl6pPr marL="1877949" indent="0">
              <a:buNone/>
              <a:defRPr sz="1643"/>
            </a:lvl6pPr>
            <a:lvl7pPr marL="2253539" indent="0">
              <a:buNone/>
              <a:defRPr sz="1643"/>
            </a:lvl7pPr>
            <a:lvl8pPr marL="2629129" indent="0">
              <a:buNone/>
              <a:defRPr sz="1643"/>
            </a:lvl8pPr>
            <a:lvl9pPr marL="3004718" indent="0">
              <a:buNone/>
              <a:defRPr sz="164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432" y="3245168"/>
            <a:ext cx="2422832" cy="6012074"/>
          </a:xfrm>
        </p:spPr>
        <p:txBody>
          <a:bodyPr/>
          <a:lstStyle>
            <a:lvl1pPr marL="0" indent="0">
              <a:buNone/>
              <a:defRPr sz="1314"/>
            </a:lvl1pPr>
            <a:lvl2pPr marL="375590" indent="0">
              <a:buNone/>
              <a:defRPr sz="1150"/>
            </a:lvl2pPr>
            <a:lvl3pPr marL="751180" indent="0">
              <a:buNone/>
              <a:defRPr sz="986"/>
            </a:lvl3pPr>
            <a:lvl4pPr marL="1126769" indent="0">
              <a:buNone/>
              <a:defRPr sz="822"/>
            </a:lvl4pPr>
            <a:lvl5pPr marL="1502359" indent="0">
              <a:buNone/>
              <a:defRPr sz="822"/>
            </a:lvl5pPr>
            <a:lvl6pPr marL="1877949" indent="0">
              <a:buNone/>
              <a:defRPr sz="822"/>
            </a:lvl6pPr>
            <a:lvl7pPr marL="2253539" indent="0">
              <a:buNone/>
              <a:defRPr sz="822"/>
            </a:lvl7pPr>
            <a:lvl8pPr marL="2629129" indent="0">
              <a:buNone/>
              <a:defRPr sz="822"/>
            </a:lvl8pPr>
            <a:lvl9pPr marL="3004718" indent="0">
              <a:buNone/>
              <a:defRPr sz="8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66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454" y="575920"/>
            <a:ext cx="6479143" cy="209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454" y="2879585"/>
            <a:ext cx="6479143" cy="6863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54" y="10025967"/>
            <a:ext cx="1690211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EB25-F743-4E8B-A7C4-470FC20B90A9}" type="datetimeFigureOut">
              <a:rPr lang="pt-BR" smtClean="0"/>
              <a:t>26/01/2024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8367" y="10025967"/>
            <a:ext cx="2535317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05385" y="10025967"/>
            <a:ext cx="1690211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31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1180" rtl="0" eaLnBrk="1" latinLnBrk="0" hangingPunct="1">
        <a:lnSpc>
          <a:spcPct val="90000"/>
        </a:lnSpc>
        <a:spcBef>
          <a:spcPct val="0"/>
        </a:spcBef>
        <a:buNone/>
        <a:defRPr sz="36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795" indent="-187795" algn="l" defTabSz="751180" rtl="0" eaLnBrk="1" latinLnBrk="0" hangingPunct="1">
        <a:lnSpc>
          <a:spcPct val="90000"/>
        </a:lnSpc>
        <a:spcBef>
          <a:spcPts val="822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3385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972" kern="1200">
          <a:solidFill>
            <a:schemeClr val="tx1"/>
          </a:solidFill>
          <a:latin typeface="+mn-lt"/>
          <a:ea typeface="+mn-ea"/>
          <a:cs typeface="+mn-cs"/>
        </a:defRPr>
      </a:lvl2pPr>
      <a:lvl3pPr marL="938975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643" kern="1200">
          <a:solidFill>
            <a:schemeClr val="tx1"/>
          </a:solidFill>
          <a:latin typeface="+mn-lt"/>
          <a:ea typeface="+mn-ea"/>
          <a:cs typeface="+mn-cs"/>
        </a:defRPr>
      </a:lvl3pPr>
      <a:lvl4pPr marL="131456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4pPr>
      <a:lvl5pPr marL="169015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5pPr>
      <a:lvl6pPr marL="206574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6pPr>
      <a:lvl7pPr marL="244133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7pPr>
      <a:lvl8pPr marL="281692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8pPr>
      <a:lvl9pPr marL="3192513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1pPr>
      <a:lvl2pPr marL="375590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2pPr>
      <a:lvl3pPr marL="751180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3pPr>
      <a:lvl4pPr marL="112676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4pPr>
      <a:lvl5pPr marL="150235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5pPr>
      <a:lvl6pPr marL="187794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6pPr>
      <a:lvl7pPr marL="225353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7pPr>
      <a:lvl8pPr marL="262912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8pPr>
      <a:lvl9pPr marL="3004718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" t="29624" r="5705" b="30572"/>
          <a:stretch/>
        </p:blipFill>
        <p:spPr>
          <a:xfrm>
            <a:off x="56084" y="212652"/>
            <a:ext cx="1533457" cy="1326216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4179947A-BE46-BD85-0CC4-3C8881D56A30}"/>
              </a:ext>
            </a:extLst>
          </p:cNvPr>
          <p:cNvSpPr txBox="1"/>
          <p:nvPr/>
        </p:nvSpPr>
        <p:spPr>
          <a:xfrm>
            <a:off x="822813" y="495016"/>
            <a:ext cx="583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6618DC1-9591-1C4F-419C-87ED49EEE479}"/>
              </a:ext>
            </a:extLst>
          </p:cNvPr>
          <p:cNvSpPr txBox="1"/>
          <p:nvPr/>
        </p:nvSpPr>
        <p:spPr>
          <a:xfrm>
            <a:off x="333503" y="9097717"/>
            <a:ext cx="6845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C91ABE5-AF1C-FDF3-3BF7-3108E281B056}"/>
              </a:ext>
            </a:extLst>
          </p:cNvPr>
          <p:cNvSpPr txBox="1"/>
          <p:nvPr/>
        </p:nvSpPr>
        <p:spPr>
          <a:xfrm>
            <a:off x="2895767" y="1362200"/>
            <a:ext cx="1720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8E1F383B-5F15-2B4E-ABE5-0BD510324453}"/>
              </a:ext>
            </a:extLst>
          </p:cNvPr>
          <p:cNvSpPr/>
          <p:nvPr/>
        </p:nvSpPr>
        <p:spPr>
          <a:xfrm>
            <a:off x="333503" y="2325830"/>
            <a:ext cx="2072954" cy="40011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E0E2300D-81BB-8FCC-6A3A-B059D7D29485}"/>
              </a:ext>
            </a:extLst>
          </p:cNvPr>
          <p:cNvSpPr/>
          <p:nvPr/>
        </p:nvSpPr>
        <p:spPr>
          <a:xfrm>
            <a:off x="333503" y="4600259"/>
            <a:ext cx="2072954" cy="40011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A52549A5-0D9C-C376-AFB4-803EB549B472}"/>
              </a:ext>
            </a:extLst>
          </p:cNvPr>
          <p:cNvSpPr/>
          <p:nvPr/>
        </p:nvSpPr>
        <p:spPr>
          <a:xfrm>
            <a:off x="5263052" y="2251589"/>
            <a:ext cx="2072954" cy="40011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BB50A742-EFCA-2822-73C9-7557C1C0F282}"/>
              </a:ext>
            </a:extLst>
          </p:cNvPr>
          <p:cNvSpPr/>
          <p:nvPr/>
        </p:nvSpPr>
        <p:spPr>
          <a:xfrm>
            <a:off x="5074865" y="6456789"/>
            <a:ext cx="2261141" cy="3948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CCAA08FD-800D-AC69-B977-DCD3D924986E}"/>
              </a:ext>
            </a:extLst>
          </p:cNvPr>
          <p:cNvSpPr/>
          <p:nvPr/>
        </p:nvSpPr>
        <p:spPr>
          <a:xfrm>
            <a:off x="333503" y="7128403"/>
            <a:ext cx="2072954" cy="40011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2" t="46384" r="8855" b="4756"/>
          <a:stretch/>
        </p:blipFill>
        <p:spPr>
          <a:xfrm>
            <a:off x="5682217" y="335557"/>
            <a:ext cx="1829833" cy="80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68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14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Filipe Duran</dc:creator>
  <cp:lastModifiedBy>Joelma Maria dos Santos da Silva Apolinário</cp:lastModifiedBy>
  <cp:revision>15</cp:revision>
  <dcterms:created xsi:type="dcterms:W3CDTF">2022-06-04T19:07:12Z</dcterms:created>
  <dcterms:modified xsi:type="dcterms:W3CDTF">2024-01-26T23:11:26Z</dcterms:modified>
</cp:coreProperties>
</file>