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512050" cy="108172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1F42"/>
    <a:srgbClr val="EB8DD0"/>
    <a:srgbClr val="CB234B"/>
    <a:srgbClr val="F84426"/>
    <a:srgbClr val="DE4066"/>
    <a:srgbClr val="8EA4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3" d="100"/>
          <a:sy n="43" d="100"/>
        </p:scale>
        <p:origin x="240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3404" y="1770320"/>
            <a:ext cx="6385243" cy="3765997"/>
          </a:xfrm>
        </p:spPr>
        <p:txBody>
          <a:bodyPr anchor="b"/>
          <a:lstStyle>
            <a:lvl1pPr algn="ctr">
              <a:defRPr sz="492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9006" y="5681548"/>
            <a:ext cx="5634038" cy="2611658"/>
          </a:xfrm>
        </p:spPr>
        <p:txBody>
          <a:bodyPr/>
          <a:lstStyle>
            <a:lvl1pPr marL="0" indent="0" algn="ctr">
              <a:buNone/>
              <a:defRPr sz="1972"/>
            </a:lvl1pPr>
            <a:lvl2pPr marL="375590" indent="0" algn="ctr">
              <a:buNone/>
              <a:defRPr sz="1643"/>
            </a:lvl2pPr>
            <a:lvl3pPr marL="751180" indent="0" algn="ctr">
              <a:buNone/>
              <a:defRPr sz="1479"/>
            </a:lvl3pPr>
            <a:lvl4pPr marL="1126769" indent="0" algn="ctr">
              <a:buNone/>
              <a:defRPr sz="1314"/>
            </a:lvl4pPr>
            <a:lvl5pPr marL="1502359" indent="0" algn="ctr">
              <a:buNone/>
              <a:defRPr sz="1314"/>
            </a:lvl5pPr>
            <a:lvl6pPr marL="1877949" indent="0" algn="ctr">
              <a:buNone/>
              <a:defRPr sz="1314"/>
            </a:lvl6pPr>
            <a:lvl7pPr marL="2253539" indent="0" algn="ctr">
              <a:buNone/>
              <a:defRPr sz="1314"/>
            </a:lvl7pPr>
            <a:lvl8pPr marL="2629129" indent="0" algn="ctr">
              <a:buNone/>
              <a:defRPr sz="1314"/>
            </a:lvl8pPr>
            <a:lvl9pPr marL="3004718" indent="0" algn="ctr">
              <a:buNone/>
              <a:defRPr sz="1314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EB25-F743-4E8B-A7C4-470FC20B90A9}" type="datetimeFigureOut">
              <a:rPr lang="pt-BR" smtClean="0"/>
              <a:t>26/01/2024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10E5-9AB7-4BF4-9924-33E486436C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292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EB25-F743-4E8B-A7C4-470FC20B90A9}" type="datetimeFigureOut">
              <a:rPr lang="pt-BR" smtClean="0"/>
              <a:t>26/01/2024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10E5-9AB7-4BF4-9924-33E486436C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2001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75811" y="575917"/>
            <a:ext cx="1619786" cy="916709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6454" y="575917"/>
            <a:ext cx="4765457" cy="916709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EB25-F743-4E8B-A7C4-470FC20B90A9}" type="datetimeFigureOut">
              <a:rPr lang="pt-BR" smtClean="0"/>
              <a:t>26/01/2024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10E5-9AB7-4BF4-9924-33E486436C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0613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EB25-F743-4E8B-A7C4-470FC20B90A9}" type="datetimeFigureOut">
              <a:rPr lang="pt-BR" smtClean="0"/>
              <a:t>26/01/2024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10E5-9AB7-4BF4-9924-33E486436C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1784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541" y="2696798"/>
            <a:ext cx="6479143" cy="4499664"/>
          </a:xfrm>
        </p:spPr>
        <p:txBody>
          <a:bodyPr anchor="b"/>
          <a:lstStyle>
            <a:lvl1pPr>
              <a:defRPr sz="492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41" y="7239030"/>
            <a:ext cx="6479143" cy="2366267"/>
          </a:xfrm>
        </p:spPr>
        <p:txBody>
          <a:bodyPr/>
          <a:lstStyle>
            <a:lvl1pPr marL="0" indent="0">
              <a:buNone/>
              <a:defRPr sz="1972">
                <a:solidFill>
                  <a:schemeClr val="tx1"/>
                </a:solidFill>
              </a:defRPr>
            </a:lvl1pPr>
            <a:lvl2pPr marL="375590" indent="0">
              <a:buNone/>
              <a:defRPr sz="1643">
                <a:solidFill>
                  <a:schemeClr val="tx1">
                    <a:tint val="75000"/>
                  </a:schemeClr>
                </a:solidFill>
              </a:defRPr>
            </a:lvl2pPr>
            <a:lvl3pPr marL="751180" indent="0">
              <a:buNone/>
              <a:defRPr sz="1479">
                <a:solidFill>
                  <a:schemeClr val="tx1">
                    <a:tint val="75000"/>
                  </a:schemeClr>
                </a:solidFill>
              </a:defRPr>
            </a:lvl3pPr>
            <a:lvl4pPr marL="1126769" indent="0">
              <a:buNone/>
              <a:defRPr sz="1314">
                <a:solidFill>
                  <a:schemeClr val="tx1">
                    <a:tint val="75000"/>
                  </a:schemeClr>
                </a:solidFill>
              </a:defRPr>
            </a:lvl4pPr>
            <a:lvl5pPr marL="1502359" indent="0">
              <a:buNone/>
              <a:defRPr sz="1314">
                <a:solidFill>
                  <a:schemeClr val="tx1">
                    <a:tint val="75000"/>
                  </a:schemeClr>
                </a:solidFill>
              </a:defRPr>
            </a:lvl5pPr>
            <a:lvl6pPr marL="1877949" indent="0">
              <a:buNone/>
              <a:defRPr sz="1314">
                <a:solidFill>
                  <a:schemeClr val="tx1">
                    <a:tint val="75000"/>
                  </a:schemeClr>
                </a:solidFill>
              </a:defRPr>
            </a:lvl6pPr>
            <a:lvl7pPr marL="2253539" indent="0">
              <a:buNone/>
              <a:defRPr sz="1314">
                <a:solidFill>
                  <a:schemeClr val="tx1">
                    <a:tint val="75000"/>
                  </a:schemeClr>
                </a:solidFill>
              </a:defRPr>
            </a:lvl7pPr>
            <a:lvl8pPr marL="2629129" indent="0">
              <a:buNone/>
              <a:defRPr sz="1314">
                <a:solidFill>
                  <a:schemeClr val="tx1">
                    <a:tint val="75000"/>
                  </a:schemeClr>
                </a:solidFill>
              </a:defRPr>
            </a:lvl8pPr>
            <a:lvl9pPr marL="3004718" indent="0">
              <a:buNone/>
              <a:defRPr sz="13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EB25-F743-4E8B-A7C4-470FC20B90A9}" type="datetimeFigureOut">
              <a:rPr lang="pt-BR" smtClean="0"/>
              <a:t>26/01/2024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10E5-9AB7-4BF4-9924-33E486436C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1842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6454" y="2879585"/>
            <a:ext cx="3192621" cy="686343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2975" y="2879585"/>
            <a:ext cx="3192621" cy="686343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EB25-F743-4E8B-A7C4-470FC20B90A9}" type="datetimeFigureOut">
              <a:rPr lang="pt-BR" smtClean="0"/>
              <a:t>26/01/2024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10E5-9AB7-4BF4-9924-33E486436C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1340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432" y="575920"/>
            <a:ext cx="6479143" cy="209083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433" y="2651723"/>
            <a:ext cx="3177949" cy="1299569"/>
          </a:xfrm>
        </p:spPr>
        <p:txBody>
          <a:bodyPr anchor="b"/>
          <a:lstStyle>
            <a:lvl1pPr marL="0" indent="0">
              <a:buNone/>
              <a:defRPr sz="1972" b="1"/>
            </a:lvl1pPr>
            <a:lvl2pPr marL="375590" indent="0">
              <a:buNone/>
              <a:defRPr sz="1643" b="1"/>
            </a:lvl2pPr>
            <a:lvl3pPr marL="751180" indent="0">
              <a:buNone/>
              <a:defRPr sz="1479" b="1"/>
            </a:lvl3pPr>
            <a:lvl4pPr marL="1126769" indent="0">
              <a:buNone/>
              <a:defRPr sz="1314" b="1"/>
            </a:lvl4pPr>
            <a:lvl5pPr marL="1502359" indent="0">
              <a:buNone/>
              <a:defRPr sz="1314" b="1"/>
            </a:lvl5pPr>
            <a:lvl6pPr marL="1877949" indent="0">
              <a:buNone/>
              <a:defRPr sz="1314" b="1"/>
            </a:lvl6pPr>
            <a:lvl7pPr marL="2253539" indent="0">
              <a:buNone/>
              <a:defRPr sz="1314" b="1"/>
            </a:lvl7pPr>
            <a:lvl8pPr marL="2629129" indent="0">
              <a:buNone/>
              <a:defRPr sz="1314" b="1"/>
            </a:lvl8pPr>
            <a:lvl9pPr marL="3004718" indent="0">
              <a:buNone/>
              <a:defRPr sz="1314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433" y="3951292"/>
            <a:ext cx="3177949" cy="581175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02976" y="2651723"/>
            <a:ext cx="3193600" cy="1299569"/>
          </a:xfrm>
        </p:spPr>
        <p:txBody>
          <a:bodyPr anchor="b"/>
          <a:lstStyle>
            <a:lvl1pPr marL="0" indent="0">
              <a:buNone/>
              <a:defRPr sz="1972" b="1"/>
            </a:lvl1pPr>
            <a:lvl2pPr marL="375590" indent="0">
              <a:buNone/>
              <a:defRPr sz="1643" b="1"/>
            </a:lvl2pPr>
            <a:lvl3pPr marL="751180" indent="0">
              <a:buNone/>
              <a:defRPr sz="1479" b="1"/>
            </a:lvl3pPr>
            <a:lvl4pPr marL="1126769" indent="0">
              <a:buNone/>
              <a:defRPr sz="1314" b="1"/>
            </a:lvl4pPr>
            <a:lvl5pPr marL="1502359" indent="0">
              <a:buNone/>
              <a:defRPr sz="1314" b="1"/>
            </a:lvl5pPr>
            <a:lvl6pPr marL="1877949" indent="0">
              <a:buNone/>
              <a:defRPr sz="1314" b="1"/>
            </a:lvl6pPr>
            <a:lvl7pPr marL="2253539" indent="0">
              <a:buNone/>
              <a:defRPr sz="1314" b="1"/>
            </a:lvl7pPr>
            <a:lvl8pPr marL="2629129" indent="0">
              <a:buNone/>
              <a:defRPr sz="1314" b="1"/>
            </a:lvl8pPr>
            <a:lvl9pPr marL="3004718" indent="0">
              <a:buNone/>
              <a:defRPr sz="1314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02976" y="3951292"/>
            <a:ext cx="3193600" cy="581175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EB25-F743-4E8B-A7C4-470FC20B90A9}" type="datetimeFigureOut">
              <a:rPr lang="pt-BR" smtClean="0"/>
              <a:t>26/01/2024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10E5-9AB7-4BF4-9924-33E486436C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7244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EB25-F743-4E8B-A7C4-470FC20B90A9}" type="datetimeFigureOut">
              <a:rPr lang="pt-BR" smtClean="0"/>
              <a:t>26/01/2024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10E5-9AB7-4BF4-9924-33E486436C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921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EB25-F743-4E8B-A7C4-470FC20B90A9}" type="datetimeFigureOut">
              <a:rPr lang="pt-BR" smtClean="0"/>
              <a:t>26/01/2024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10E5-9AB7-4BF4-9924-33E486436C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5679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432" y="721148"/>
            <a:ext cx="2422832" cy="2524019"/>
          </a:xfrm>
        </p:spPr>
        <p:txBody>
          <a:bodyPr anchor="b"/>
          <a:lstStyle>
            <a:lvl1pPr>
              <a:defRPr sz="262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3600" y="1557482"/>
            <a:ext cx="3802975" cy="7687241"/>
          </a:xfrm>
        </p:spPr>
        <p:txBody>
          <a:bodyPr/>
          <a:lstStyle>
            <a:lvl1pPr>
              <a:defRPr sz="2629"/>
            </a:lvl1pPr>
            <a:lvl2pPr>
              <a:defRPr sz="2300"/>
            </a:lvl2pPr>
            <a:lvl3pPr>
              <a:defRPr sz="1972"/>
            </a:lvl3pPr>
            <a:lvl4pPr>
              <a:defRPr sz="1643"/>
            </a:lvl4pPr>
            <a:lvl5pPr>
              <a:defRPr sz="1643"/>
            </a:lvl5pPr>
            <a:lvl6pPr>
              <a:defRPr sz="1643"/>
            </a:lvl6pPr>
            <a:lvl7pPr>
              <a:defRPr sz="1643"/>
            </a:lvl7pPr>
            <a:lvl8pPr>
              <a:defRPr sz="1643"/>
            </a:lvl8pPr>
            <a:lvl9pPr>
              <a:defRPr sz="1643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7432" y="3245168"/>
            <a:ext cx="2422832" cy="6012074"/>
          </a:xfrm>
        </p:spPr>
        <p:txBody>
          <a:bodyPr/>
          <a:lstStyle>
            <a:lvl1pPr marL="0" indent="0">
              <a:buNone/>
              <a:defRPr sz="1314"/>
            </a:lvl1pPr>
            <a:lvl2pPr marL="375590" indent="0">
              <a:buNone/>
              <a:defRPr sz="1150"/>
            </a:lvl2pPr>
            <a:lvl3pPr marL="751180" indent="0">
              <a:buNone/>
              <a:defRPr sz="986"/>
            </a:lvl3pPr>
            <a:lvl4pPr marL="1126769" indent="0">
              <a:buNone/>
              <a:defRPr sz="822"/>
            </a:lvl4pPr>
            <a:lvl5pPr marL="1502359" indent="0">
              <a:buNone/>
              <a:defRPr sz="822"/>
            </a:lvl5pPr>
            <a:lvl6pPr marL="1877949" indent="0">
              <a:buNone/>
              <a:defRPr sz="822"/>
            </a:lvl6pPr>
            <a:lvl7pPr marL="2253539" indent="0">
              <a:buNone/>
              <a:defRPr sz="822"/>
            </a:lvl7pPr>
            <a:lvl8pPr marL="2629129" indent="0">
              <a:buNone/>
              <a:defRPr sz="822"/>
            </a:lvl8pPr>
            <a:lvl9pPr marL="3004718" indent="0">
              <a:buNone/>
              <a:defRPr sz="822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EB25-F743-4E8B-A7C4-470FC20B90A9}" type="datetimeFigureOut">
              <a:rPr lang="pt-BR" smtClean="0"/>
              <a:t>26/01/2024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10E5-9AB7-4BF4-9924-33E486436C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3539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432" y="721148"/>
            <a:ext cx="2422832" cy="2524019"/>
          </a:xfrm>
        </p:spPr>
        <p:txBody>
          <a:bodyPr anchor="b"/>
          <a:lstStyle>
            <a:lvl1pPr>
              <a:defRPr sz="262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93600" y="1557482"/>
            <a:ext cx="3802975" cy="7687241"/>
          </a:xfrm>
        </p:spPr>
        <p:txBody>
          <a:bodyPr anchor="t"/>
          <a:lstStyle>
            <a:lvl1pPr marL="0" indent="0">
              <a:buNone/>
              <a:defRPr sz="2629"/>
            </a:lvl1pPr>
            <a:lvl2pPr marL="375590" indent="0">
              <a:buNone/>
              <a:defRPr sz="2300"/>
            </a:lvl2pPr>
            <a:lvl3pPr marL="751180" indent="0">
              <a:buNone/>
              <a:defRPr sz="1972"/>
            </a:lvl3pPr>
            <a:lvl4pPr marL="1126769" indent="0">
              <a:buNone/>
              <a:defRPr sz="1643"/>
            </a:lvl4pPr>
            <a:lvl5pPr marL="1502359" indent="0">
              <a:buNone/>
              <a:defRPr sz="1643"/>
            </a:lvl5pPr>
            <a:lvl6pPr marL="1877949" indent="0">
              <a:buNone/>
              <a:defRPr sz="1643"/>
            </a:lvl6pPr>
            <a:lvl7pPr marL="2253539" indent="0">
              <a:buNone/>
              <a:defRPr sz="1643"/>
            </a:lvl7pPr>
            <a:lvl8pPr marL="2629129" indent="0">
              <a:buNone/>
              <a:defRPr sz="1643"/>
            </a:lvl8pPr>
            <a:lvl9pPr marL="3004718" indent="0">
              <a:buNone/>
              <a:defRPr sz="1643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7432" y="3245168"/>
            <a:ext cx="2422832" cy="6012074"/>
          </a:xfrm>
        </p:spPr>
        <p:txBody>
          <a:bodyPr/>
          <a:lstStyle>
            <a:lvl1pPr marL="0" indent="0">
              <a:buNone/>
              <a:defRPr sz="1314"/>
            </a:lvl1pPr>
            <a:lvl2pPr marL="375590" indent="0">
              <a:buNone/>
              <a:defRPr sz="1150"/>
            </a:lvl2pPr>
            <a:lvl3pPr marL="751180" indent="0">
              <a:buNone/>
              <a:defRPr sz="986"/>
            </a:lvl3pPr>
            <a:lvl4pPr marL="1126769" indent="0">
              <a:buNone/>
              <a:defRPr sz="822"/>
            </a:lvl4pPr>
            <a:lvl5pPr marL="1502359" indent="0">
              <a:buNone/>
              <a:defRPr sz="822"/>
            </a:lvl5pPr>
            <a:lvl6pPr marL="1877949" indent="0">
              <a:buNone/>
              <a:defRPr sz="822"/>
            </a:lvl6pPr>
            <a:lvl7pPr marL="2253539" indent="0">
              <a:buNone/>
              <a:defRPr sz="822"/>
            </a:lvl7pPr>
            <a:lvl8pPr marL="2629129" indent="0">
              <a:buNone/>
              <a:defRPr sz="822"/>
            </a:lvl8pPr>
            <a:lvl9pPr marL="3004718" indent="0">
              <a:buNone/>
              <a:defRPr sz="822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EB25-F743-4E8B-A7C4-470FC20B90A9}" type="datetimeFigureOut">
              <a:rPr lang="pt-BR" smtClean="0"/>
              <a:t>26/01/2024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10E5-9AB7-4BF4-9924-33E486436C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2669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6454" y="575920"/>
            <a:ext cx="6479143" cy="20908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454" y="2879585"/>
            <a:ext cx="6479143" cy="68634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54" y="10025967"/>
            <a:ext cx="1690211" cy="5759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BEB25-F743-4E8B-A7C4-470FC20B90A9}" type="datetimeFigureOut">
              <a:rPr lang="pt-BR" smtClean="0"/>
              <a:t>26/01/2024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88367" y="10025967"/>
            <a:ext cx="2535317" cy="5759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05385" y="10025967"/>
            <a:ext cx="1690211" cy="5759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510E5-9AB7-4BF4-9924-33E486436C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5312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1180" rtl="0" eaLnBrk="1" latinLnBrk="0" hangingPunct="1">
        <a:lnSpc>
          <a:spcPct val="90000"/>
        </a:lnSpc>
        <a:spcBef>
          <a:spcPct val="0"/>
        </a:spcBef>
        <a:buNone/>
        <a:defRPr sz="361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7795" indent="-187795" algn="l" defTabSz="751180" rtl="0" eaLnBrk="1" latinLnBrk="0" hangingPunct="1">
        <a:lnSpc>
          <a:spcPct val="90000"/>
        </a:lnSpc>
        <a:spcBef>
          <a:spcPts val="822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63385" indent="-187795" algn="l" defTabSz="751180" rtl="0" eaLnBrk="1" latinLnBrk="0" hangingPunct="1">
        <a:lnSpc>
          <a:spcPct val="90000"/>
        </a:lnSpc>
        <a:spcBef>
          <a:spcPts val="411"/>
        </a:spcBef>
        <a:buFont typeface="Arial" panose="020B0604020202020204" pitchFamily="34" charset="0"/>
        <a:buChar char="•"/>
        <a:defRPr sz="1972" kern="1200">
          <a:solidFill>
            <a:schemeClr val="tx1"/>
          </a:solidFill>
          <a:latin typeface="+mn-lt"/>
          <a:ea typeface="+mn-ea"/>
          <a:cs typeface="+mn-cs"/>
        </a:defRPr>
      </a:lvl2pPr>
      <a:lvl3pPr marL="938975" indent="-187795" algn="l" defTabSz="751180" rtl="0" eaLnBrk="1" latinLnBrk="0" hangingPunct="1">
        <a:lnSpc>
          <a:spcPct val="90000"/>
        </a:lnSpc>
        <a:spcBef>
          <a:spcPts val="411"/>
        </a:spcBef>
        <a:buFont typeface="Arial" panose="020B0604020202020204" pitchFamily="34" charset="0"/>
        <a:buChar char="•"/>
        <a:defRPr sz="1643" kern="1200">
          <a:solidFill>
            <a:schemeClr val="tx1"/>
          </a:solidFill>
          <a:latin typeface="+mn-lt"/>
          <a:ea typeface="+mn-ea"/>
          <a:cs typeface="+mn-cs"/>
        </a:defRPr>
      </a:lvl3pPr>
      <a:lvl4pPr marL="1314564" indent="-187795" algn="l" defTabSz="751180" rtl="0" eaLnBrk="1" latinLnBrk="0" hangingPunct="1">
        <a:lnSpc>
          <a:spcPct val="90000"/>
        </a:lnSpc>
        <a:spcBef>
          <a:spcPts val="411"/>
        </a:spcBef>
        <a:buFont typeface="Arial" panose="020B0604020202020204" pitchFamily="34" charset="0"/>
        <a:buChar char="•"/>
        <a:defRPr sz="1479" kern="1200">
          <a:solidFill>
            <a:schemeClr val="tx1"/>
          </a:solidFill>
          <a:latin typeface="+mn-lt"/>
          <a:ea typeface="+mn-ea"/>
          <a:cs typeface="+mn-cs"/>
        </a:defRPr>
      </a:lvl4pPr>
      <a:lvl5pPr marL="1690154" indent="-187795" algn="l" defTabSz="751180" rtl="0" eaLnBrk="1" latinLnBrk="0" hangingPunct="1">
        <a:lnSpc>
          <a:spcPct val="90000"/>
        </a:lnSpc>
        <a:spcBef>
          <a:spcPts val="411"/>
        </a:spcBef>
        <a:buFont typeface="Arial" panose="020B0604020202020204" pitchFamily="34" charset="0"/>
        <a:buChar char="•"/>
        <a:defRPr sz="1479" kern="1200">
          <a:solidFill>
            <a:schemeClr val="tx1"/>
          </a:solidFill>
          <a:latin typeface="+mn-lt"/>
          <a:ea typeface="+mn-ea"/>
          <a:cs typeface="+mn-cs"/>
        </a:defRPr>
      </a:lvl5pPr>
      <a:lvl6pPr marL="2065744" indent="-187795" algn="l" defTabSz="751180" rtl="0" eaLnBrk="1" latinLnBrk="0" hangingPunct="1">
        <a:lnSpc>
          <a:spcPct val="90000"/>
        </a:lnSpc>
        <a:spcBef>
          <a:spcPts val="411"/>
        </a:spcBef>
        <a:buFont typeface="Arial" panose="020B0604020202020204" pitchFamily="34" charset="0"/>
        <a:buChar char="•"/>
        <a:defRPr sz="1479" kern="1200">
          <a:solidFill>
            <a:schemeClr val="tx1"/>
          </a:solidFill>
          <a:latin typeface="+mn-lt"/>
          <a:ea typeface="+mn-ea"/>
          <a:cs typeface="+mn-cs"/>
        </a:defRPr>
      </a:lvl6pPr>
      <a:lvl7pPr marL="2441334" indent="-187795" algn="l" defTabSz="751180" rtl="0" eaLnBrk="1" latinLnBrk="0" hangingPunct="1">
        <a:lnSpc>
          <a:spcPct val="90000"/>
        </a:lnSpc>
        <a:spcBef>
          <a:spcPts val="411"/>
        </a:spcBef>
        <a:buFont typeface="Arial" panose="020B0604020202020204" pitchFamily="34" charset="0"/>
        <a:buChar char="•"/>
        <a:defRPr sz="1479" kern="1200">
          <a:solidFill>
            <a:schemeClr val="tx1"/>
          </a:solidFill>
          <a:latin typeface="+mn-lt"/>
          <a:ea typeface="+mn-ea"/>
          <a:cs typeface="+mn-cs"/>
        </a:defRPr>
      </a:lvl7pPr>
      <a:lvl8pPr marL="2816924" indent="-187795" algn="l" defTabSz="751180" rtl="0" eaLnBrk="1" latinLnBrk="0" hangingPunct="1">
        <a:lnSpc>
          <a:spcPct val="90000"/>
        </a:lnSpc>
        <a:spcBef>
          <a:spcPts val="411"/>
        </a:spcBef>
        <a:buFont typeface="Arial" panose="020B0604020202020204" pitchFamily="34" charset="0"/>
        <a:buChar char="•"/>
        <a:defRPr sz="1479" kern="1200">
          <a:solidFill>
            <a:schemeClr val="tx1"/>
          </a:solidFill>
          <a:latin typeface="+mn-lt"/>
          <a:ea typeface="+mn-ea"/>
          <a:cs typeface="+mn-cs"/>
        </a:defRPr>
      </a:lvl8pPr>
      <a:lvl9pPr marL="3192513" indent="-187795" algn="l" defTabSz="751180" rtl="0" eaLnBrk="1" latinLnBrk="0" hangingPunct="1">
        <a:lnSpc>
          <a:spcPct val="90000"/>
        </a:lnSpc>
        <a:spcBef>
          <a:spcPts val="411"/>
        </a:spcBef>
        <a:buFont typeface="Arial" panose="020B0604020202020204" pitchFamily="34" charset="0"/>
        <a:buChar char="•"/>
        <a:defRPr sz="14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1180" rtl="0" eaLnBrk="1" latinLnBrk="0" hangingPunct="1">
        <a:defRPr sz="1479" kern="1200">
          <a:solidFill>
            <a:schemeClr val="tx1"/>
          </a:solidFill>
          <a:latin typeface="+mn-lt"/>
          <a:ea typeface="+mn-ea"/>
          <a:cs typeface="+mn-cs"/>
        </a:defRPr>
      </a:lvl1pPr>
      <a:lvl2pPr marL="375590" algn="l" defTabSz="751180" rtl="0" eaLnBrk="1" latinLnBrk="0" hangingPunct="1">
        <a:defRPr sz="1479" kern="1200">
          <a:solidFill>
            <a:schemeClr val="tx1"/>
          </a:solidFill>
          <a:latin typeface="+mn-lt"/>
          <a:ea typeface="+mn-ea"/>
          <a:cs typeface="+mn-cs"/>
        </a:defRPr>
      </a:lvl2pPr>
      <a:lvl3pPr marL="751180" algn="l" defTabSz="751180" rtl="0" eaLnBrk="1" latinLnBrk="0" hangingPunct="1">
        <a:defRPr sz="1479" kern="1200">
          <a:solidFill>
            <a:schemeClr val="tx1"/>
          </a:solidFill>
          <a:latin typeface="+mn-lt"/>
          <a:ea typeface="+mn-ea"/>
          <a:cs typeface="+mn-cs"/>
        </a:defRPr>
      </a:lvl3pPr>
      <a:lvl4pPr marL="1126769" algn="l" defTabSz="751180" rtl="0" eaLnBrk="1" latinLnBrk="0" hangingPunct="1">
        <a:defRPr sz="1479" kern="1200">
          <a:solidFill>
            <a:schemeClr val="tx1"/>
          </a:solidFill>
          <a:latin typeface="+mn-lt"/>
          <a:ea typeface="+mn-ea"/>
          <a:cs typeface="+mn-cs"/>
        </a:defRPr>
      </a:lvl4pPr>
      <a:lvl5pPr marL="1502359" algn="l" defTabSz="751180" rtl="0" eaLnBrk="1" latinLnBrk="0" hangingPunct="1">
        <a:defRPr sz="1479" kern="1200">
          <a:solidFill>
            <a:schemeClr val="tx1"/>
          </a:solidFill>
          <a:latin typeface="+mn-lt"/>
          <a:ea typeface="+mn-ea"/>
          <a:cs typeface="+mn-cs"/>
        </a:defRPr>
      </a:lvl5pPr>
      <a:lvl6pPr marL="1877949" algn="l" defTabSz="751180" rtl="0" eaLnBrk="1" latinLnBrk="0" hangingPunct="1">
        <a:defRPr sz="1479" kern="1200">
          <a:solidFill>
            <a:schemeClr val="tx1"/>
          </a:solidFill>
          <a:latin typeface="+mn-lt"/>
          <a:ea typeface="+mn-ea"/>
          <a:cs typeface="+mn-cs"/>
        </a:defRPr>
      </a:lvl6pPr>
      <a:lvl7pPr marL="2253539" algn="l" defTabSz="751180" rtl="0" eaLnBrk="1" latinLnBrk="0" hangingPunct="1">
        <a:defRPr sz="1479" kern="1200">
          <a:solidFill>
            <a:schemeClr val="tx1"/>
          </a:solidFill>
          <a:latin typeface="+mn-lt"/>
          <a:ea typeface="+mn-ea"/>
          <a:cs typeface="+mn-cs"/>
        </a:defRPr>
      </a:lvl7pPr>
      <a:lvl8pPr marL="2629129" algn="l" defTabSz="751180" rtl="0" eaLnBrk="1" latinLnBrk="0" hangingPunct="1">
        <a:defRPr sz="1479" kern="1200">
          <a:solidFill>
            <a:schemeClr val="tx1"/>
          </a:solidFill>
          <a:latin typeface="+mn-lt"/>
          <a:ea typeface="+mn-ea"/>
          <a:cs typeface="+mn-cs"/>
        </a:defRPr>
      </a:lvl8pPr>
      <a:lvl9pPr marL="3004718" algn="l" defTabSz="751180" rtl="0" eaLnBrk="1" latinLnBrk="0" hangingPunct="1">
        <a:defRPr sz="14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50" t="29624" r="5705" b="30572"/>
          <a:stretch/>
        </p:blipFill>
        <p:spPr>
          <a:xfrm>
            <a:off x="56084" y="212652"/>
            <a:ext cx="1533457" cy="1326216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4179947A-BE46-BD85-0CC4-3C8881D56A30}"/>
              </a:ext>
            </a:extLst>
          </p:cNvPr>
          <p:cNvSpPr txBox="1"/>
          <p:nvPr/>
        </p:nvSpPr>
        <p:spPr>
          <a:xfrm>
            <a:off x="822813" y="495016"/>
            <a:ext cx="58380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TÍTULO DO TRABALHO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E6618DC1-9591-1C4F-419C-87ED49EEE479}"/>
              </a:ext>
            </a:extLst>
          </p:cNvPr>
          <p:cNvSpPr txBox="1"/>
          <p:nvPr/>
        </p:nvSpPr>
        <p:spPr>
          <a:xfrm>
            <a:off x="333503" y="9097717"/>
            <a:ext cx="68450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REFERÊNCIAS</a:t>
            </a:r>
          </a:p>
          <a:p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FC91ABE5-AF1C-FDF3-3BF7-3108E281B056}"/>
              </a:ext>
            </a:extLst>
          </p:cNvPr>
          <p:cNvSpPr txBox="1"/>
          <p:nvPr/>
        </p:nvSpPr>
        <p:spPr>
          <a:xfrm>
            <a:off x="2895767" y="1362200"/>
            <a:ext cx="17205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Autores: </a:t>
            </a:r>
          </a:p>
        </p:txBody>
      </p:sp>
      <p:sp>
        <p:nvSpPr>
          <p:cNvPr id="3" name="Retângulo: Cantos Arredondados 2">
            <a:extLst>
              <a:ext uri="{FF2B5EF4-FFF2-40B4-BE49-F238E27FC236}">
                <a16:creationId xmlns:a16="http://schemas.microsoft.com/office/drawing/2014/main" id="{8E1F383B-5F15-2B4E-ABE5-0BD510324453}"/>
              </a:ext>
            </a:extLst>
          </p:cNvPr>
          <p:cNvSpPr/>
          <p:nvPr/>
        </p:nvSpPr>
        <p:spPr>
          <a:xfrm>
            <a:off x="333503" y="2325830"/>
            <a:ext cx="2072954" cy="40011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INTRODUÇÃO</a:t>
            </a:r>
          </a:p>
        </p:txBody>
      </p:sp>
      <p:sp>
        <p:nvSpPr>
          <p:cNvPr id="18" name="Retângulo: Cantos Arredondados 17">
            <a:extLst>
              <a:ext uri="{FF2B5EF4-FFF2-40B4-BE49-F238E27FC236}">
                <a16:creationId xmlns:a16="http://schemas.microsoft.com/office/drawing/2014/main" id="{E0E2300D-81BB-8FCC-6A3A-B059D7D29485}"/>
              </a:ext>
            </a:extLst>
          </p:cNvPr>
          <p:cNvSpPr/>
          <p:nvPr/>
        </p:nvSpPr>
        <p:spPr>
          <a:xfrm>
            <a:off x="333503" y="4600259"/>
            <a:ext cx="2072954" cy="40011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OBJETIVO</a:t>
            </a:r>
          </a:p>
        </p:txBody>
      </p:sp>
      <p:sp>
        <p:nvSpPr>
          <p:cNvPr id="20" name="Retângulo: Cantos Arredondados 19">
            <a:extLst>
              <a:ext uri="{FF2B5EF4-FFF2-40B4-BE49-F238E27FC236}">
                <a16:creationId xmlns:a16="http://schemas.microsoft.com/office/drawing/2014/main" id="{A52549A5-0D9C-C376-AFB4-803EB549B472}"/>
              </a:ext>
            </a:extLst>
          </p:cNvPr>
          <p:cNvSpPr/>
          <p:nvPr/>
        </p:nvSpPr>
        <p:spPr>
          <a:xfrm>
            <a:off x="5263052" y="2251589"/>
            <a:ext cx="2072954" cy="40011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RESULTADOS</a:t>
            </a:r>
          </a:p>
        </p:txBody>
      </p:sp>
      <p:sp>
        <p:nvSpPr>
          <p:cNvPr id="22" name="Retângulo: Cantos Arredondados 21">
            <a:extLst>
              <a:ext uri="{FF2B5EF4-FFF2-40B4-BE49-F238E27FC236}">
                <a16:creationId xmlns:a16="http://schemas.microsoft.com/office/drawing/2014/main" id="{BB50A742-EFCA-2822-73C9-7557C1C0F282}"/>
              </a:ext>
            </a:extLst>
          </p:cNvPr>
          <p:cNvSpPr/>
          <p:nvPr/>
        </p:nvSpPr>
        <p:spPr>
          <a:xfrm>
            <a:off x="5074865" y="6456789"/>
            <a:ext cx="2261141" cy="39483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CONSIDERAÇÕES</a:t>
            </a:r>
          </a:p>
        </p:txBody>
      </p:sp>
      <p:sp>
        <p:nvSpPr>
          <p:cNvPr id="23" name="Retângulo: Cantos Arredondados 22">
            <a:extLst>
              <a:ext uri="{FF2B5EF4-FFF2-40B4-BE49-F238E27FC236}">
                <a16:creationId xmlns:a16="http://schemas.microsoft.com/office/drawing/2014/main" id="{CCAA08FD-800D-AC69-B977-DCD3D924986E}"/>
              </a:ext>
            </a:extLst>
          </p:cNvPr>
          <p:cNvSpPr/>
          <p:nvPr/>
        </p:nvSpPr>
        <p:spPr>
          <a:xfrm>
            <a:off x="333503" y="7128403"/>
            <a:ext cx="2072954" cy="40011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METODOLOGIA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62" t="46384" r="8855" b="4756"/>
          <a:stretch/>
        </p:blipFill>
        <p:spPr>
          <a:xfrm>
            <a:off x="5682217" y="335557"/>
            <a:ext cx="1829833" cy="800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687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</TotalTime>
  <Words>14</Words>
  <Application>Microsoft Office PowerPoint</Application>
  <PresentationFormat>Personalizar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Filipe Duran</dc:creator>
  <cp:lastModifiedBy>Joelma Maria dos Santos da Silva Apolinário</cp:lastModifiedBy>
  <cp:revision>15</cp:revision>
  <dcterms:created xsi:type="dcterms:W3CDTF">2022-06-04T19:07:12Z</dcterms:created>
  <dcterms:modified xsi:type="dcterms:W3CDTF">2024-01-26T23:11:26Z</dcterms:modified>
</cp:coreProperties>
</file>