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1"/>
    <a:srgbClr val="06C606"/>
    <a:srgbClr val="1A8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7461-53B6-472C-B3B1-4F4C91D451A9}" type="datetimeFigureOut">
              <a:rPr lang="pt-BR" smtClean="0"/>
              <a:t>03/09/2021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845CD-145E-4C31-A0B5-2C7BE461B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27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60743-3540-4080-B3B9-8429AD27BDAA}" type="datetimeFigureOut">
              <a:rPr lang="pt-BR" smtClean="0"/>
              <a:t>03/09/2021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DF84-B7C3-4E4B-A02B-51FECE5E9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*Evite:</a:t>
            </a:r>
          </a:p>
          <a:p>
            <a:r>
              <a:rPr lang="pt-BR" dirty="0"/>
              <a:t>-Parágrafos</a:t>
            </a:r>
            <a:r>
              <a:rPr lang="pt-BR" baseline="0" dirty="0"/>
              <a:t> longos;</a:t>
            </a:r>
          </a:p>
          <a:p>
            <a:r>
              <a:rPr lang="pt-BR" baseline="0" dirty="0"/>
              <a:t>-Citações extensas;</a:t>
            </a:r>
          </a:p>
          <a:p>
            <a:r>
              <a:rPr lang="pt-BR" baseline="0" dirty="0"/>
              <a:t>-Slides com muitas imagens e informações;</a:t>
            </a:r>
          </a:p>
          <a:p>
            <a:r>
              <a:rPr lang="pt-BR" baseline="0" dirty="0"/>
              <a:t>-Tabelas extensas com letras de difícil visualização;</a:t>
            </a:r>
          </a:p>
          <a:p>
            <a:r>
              <a:rPr lang="pt-BR" baseline="0" dirty="0"/>
              <a:t>-Imagens sem indicação da fonte;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9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*Conclua com base nos resultados encontrados;</a:t>
            </a:r>
          </a:p>
          <a:p>
            <a:r>
              <a:rPr lang="pt-BR" dirty="0"/>
              <a:t>*Seja</a:t>
            </a:r>
            <a:r>
              <a:rPr lang="pt-BR" baseline="0" dirty="0"/>
              <a:t> objetivo;</a:t>
            </a:r>
          </a:p>
          <a:p>
            <a:r>
              <a:rPr lang="pt-BR" baseline="0" dirty="0"/>
              <a:t>*Não insira citações nesta seção;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05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FFFF00"/>
          </a:solidFill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tângulo 3"/>
          <p:cNvSpPr/>
          <p:nvPr userDrawn="1"/>
        </p:nvSpPr>
        <p:spPr>
          <a:xfrm>
            <a:off x="-11622" y="1898829"/>
            <a:ext cx="9155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CONEXÃO UNIFAMETRO 2021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endParaRPr kumimoji="0" lang="pt-BR" sz="6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XVII SEMANA ACADÊMICA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3" b="4128"/>
          <a:stretch/>
        </p:blipFill>
        <p:spPr>
          <a:xfrm>
            <a:off x="0" y="1841"/>
            <a:ext cx="9144000" cy="1584176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2029" y="6675121"/>
            <a:ext cx="9144000" cy="182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70248"/>
            <a:ext cx="8229600" cy="990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547664" y="6362356"/>
            <a:ext cx="810344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2348880"/>
            <a:ext cx="8229600" cy="3456384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9" y="5589240"/>
            <a:ext cx="1320983" cy="85619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/>
          <a:srcRect l="12201" t="34600" r="35825" b="17800"/>
          <a:stretch/>
        </p:blipFill>
        <p:spPr>
          <a:xfrm>
            <a:off x="0" y="-4762"/>
            <a:ext cx="1992514" cy="1026447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0" y="975966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3707904" y="6439656"/>
            <a:ext cx="5436096" cy="182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9" name="Conector reto 28"/>
          <p:cNvSpPr>
            <a:spLocks noChangeShapeType="1"/>
          </p:cNvSpPr>
          <p:nvPr userDrawn="1"/>
        </p:nvSpPr>
        <p:spPr bwMode="auto">
          <a:xfrm>
            <a:off x="457200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 userDrawn="1"/>
        </p:nvSpPr>
        <p:spPr>
          <a:xfrm rot="5400000">
            <a:off x="527986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8065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999924"/>
            <a:ext cx="6912768" cy="7920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448840" y="5981218"/>
            <a:ext cx="2246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7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70248"/>
            <a:ext cx="8229600" cy="99060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pontos centrais de seu objeto de estudo;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Fundamente com as referências centrais de seu trabalho;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Encadeie as ideias com coerência e coesão;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467047" y="5539879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211-F3CA-47EB-A051-0E35FD28C521}" type="datetime1">
              <a:rPr lang="pt-BR" smtClean="0"/>
              <a:pPr/>
              <a:t>03/09/2021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5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Apresente o objetivo geral de seu trabalho;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7F94-5502-4DB8-94C2-D9B2CFC7E595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85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Apresente os pontos principais de sua metodologia: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Local da pesquisa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Sujeitos do estudo (se há);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Abordagem metodológica;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dos resultados;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Aspectos éticos e legais do estudo;</a:t>
            </a:r>
          </a:p>
        </p:txBody>
      </p:sp>
    </p:spTree>
    <p:extLst>
      <p:ext uri="{BB962C8B-B14F-4D97-AF65-F5344CB8AC3E}">
        <p14:creationId xmlns:p14="http://schemas.microsoft.com/office/powerpoint/2010/main" val="414853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Sessão mais importante do trabalho;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Ilustre com imagens, quadros e tabelas;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Fundamente com referências atuais;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mínimo, 4 slides de sua apresentação;</a:t>
            </a: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467047" y="5539879"/>
            <a:ext cx="7129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</p:spTree>
    <p:extLst>
      <p:ext uri="{BB962C8B-B14F-4D97-AF65-F5344CB8AC3E}">
        <p14:creationId xmlns:p14="http://schemas.microsoft.com/office/powerpoint/2010/main" val="152475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E31D-E3A9-49C4-A70B-7F4B5B4CE6FD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Síntese formulada a partir de seus resultados;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Proposições para novas pesquisas;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Limitações do estudo;</a:t>
            </a:r>
          </a:p>
        </p:txBody>
      </p:sp>
    </p:spTree>
    <p:extLst>
      <p:ext uri="{BB962C8B-B14F-4D97-AF65-F5344CB8AC3E}">
        <p14:creationId xmlns:p14="http://schemas.microsoft.com/office/powerpoint/2010/main" val="188902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8065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187624" y="4999924"/>
            <a:ext cx="6912768" cy="7920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Apresentador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9" name="Retângulo 8"/>
          <p:cNvSpPr/>
          <p:nvPr/>
        </p:nvSpPr>
        <p:spPr>
          <a:xfrm>
            <a:off x="3448840" y="5981218"/>
            <a:ext cx="2246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</p:txBody>
      </p:sp>
    </p:spTree>
    <p:extLst>
      <p:ext uri="{BB962C8B-B14F-4D97-AF65-F5344CB8AC3E}">
        <p14:creationId xmlns:p14="http://schemas.microsoft.com/office/powerpoint/2010/main" val="1842148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d50c68193c85d1169f3fe12b144d7eca2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5746</TotalTime>
  <Words>343</Words>
  <Application>Microsoft Office PowerPoint</Application>
  <PresentationFormat>Apresentação na tela (4:3)</PresentationFormat>
  <Paragraphs>62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Wingdings</vt:lpstr>
      <vt:lpstr>Wingdings 3</vt:lpstr>
      <vt:lpstr>Origem</vt:lpstr>
      <vt:lpstr>Título do trabalho</vt:lpstr>
      <vt:lpstr>INTRODUÇÃO</vt:lpstr>
      <vt:lpstr>OBJETIVO</vt:lpstr>
      <vt:lpstr>METODOLOGIA</vt:lpstr>
      <vt:lpstr>RESULTADOS E DISCUSSÃO</vt:lpstr>
      <vt:lpstr>CONSIDERAÇÕES FINAIS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 Cileia Henriques</dc:creator>
  <cp:lastModifiedBy>Denise  Moreira Lima Lobo</cp:lastModifiedBy>
  <cp:revision>45</cp:revision>
  <dcterms:created xsi:type="dcterms:W3CDTF">2015-10-07T23:11:57Z</dcterms:created>
  <dcterms:modified xsi:type="dcterms:W3CDTF">2021-09-03T19:58:43Z</dcterms:modified>
</cp:coreProperties>
</file>