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28800425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10" userDrawn="1">
          <p15:clr>
            <a:srgbClr val="A4A3A4"/>
          </p15:clr>
        </p15:guide>
        <p15:guide id="2" pos="907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8" d="100"/>
          <a:sy n="18" d="100"/>
        </p:scale>
        <p:origin x="3168" y="96"/>
      </p:cViewPr>
      <p:guideLst>
        <p:guide orient="horz" pos="13610"/>
        <p:guide pos="90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0032" y="7070108"/>
            <a:ext cx="24480361" cy="15040222"/>
          </a:xfrm>
        </p:spPr>
        <p:txBody>
          <a:bodyPr anchor="b"/>
          <a:lstStyle>
            <a:lvl1pPr algn="ctr">
              <a:defRPr sz="1889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00053" y="22690338"/>
            <a:ext cx="21600319" cy="10430151"/>
          </a:xfrm>
        </p:spPr>
        <p:txBody>
          <a:bodyPr/>
          <a:lstStyle>
            <a:lvl1pPr marL="0" indent="0" algn="ctr">
              <a:buNone/>
              <a:defRPr sz="7559"/>
            </a:lvl1pPr>
            <a:lvl2pPr marL="1440043" indent="0" algn="ctr">
              <a:buNone/>
              <a:defRPr sz="6299"/>
            </a:lvl2pPr>
            <a:lvl3pPr marL="2880086" indent="0" algn="ctr">
              <a:buNone/>
              <a:defRPr sz="5669"/>
            </a:lvl3pPr>
            <a:lvl4pPr marL="4320129" indent="0" algn="ctr">
              <a:buNone/>
              <a:defRPr sz="5040"/>
            </a:lvl4pPr>
            <a:lvl5pPr marL="5760171" indent="0" algn="ctr">
              <a:buNone/>
              <a:defRPr sz="5040"/>
            </a:lvl5pPr>
            <a:lvl6pPr marL="7200214" indent="0" algn="ctr">
              <a:buNone/>
              <a:defRPr sz="5040"/>
            </a:lvl6pPr>
            <a:lvl7pPr marL="8640257" indent="0" algn="ctr">
              <a:buNone/>
              <a:defRPr sz="5040"/>
            </a:lvl7pPr>
            <a:lvl8pPr marL="10080300" indent="0" algn="ctr">
              <a:buNone/>
              <a:defRPr sz="5040"/>
            </a:lvl8pPr>
            <a:lvl9pPr marL="11520343" indent="0" algn="ctr">
              <a:buNone/>
              <a:defRPr sz="504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467C-F4A7-45C8-9DB1-E57F60AED272}" type="datetimeFigureOut">
              <a:rPr lang="pt-BR" smtClean="0"/>
              <a:t>02/09/2025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14DC-0475-4F15-9E18-5BC89CBDD0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8552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467C-F4A7-45C8-9DB1-E57F60AED272}" type="datetimeFigureOut">
              <a:rPr lang="pt-BR" smtClean="0"/>
              <a:t>02/09/2025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14DC-0475-4F15-9E18-5BC89CBDD0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9310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610306" y="2300034"/>
            <a:ext cx="6210092" cy="366105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0031" y="2300034"/>
            <a:ext cx="18270270" cy="36610544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467C-F4A7-45C8-9DB1-E57F60AED272}" type="datetimeFigureOut">
              <a:rPr lang="pt-BR" smtClean="0"/>
              <a:t>02/09/2025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14DC-0475-4F15-9E18-5BC89CBDD0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6700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Padrão do plano de fundo&#10;&#10;Descrição gerada automaticamente">
            <a:extLst>
              <a:ext uri="{FF2B5EF4-FFF2-40B4-BE49-F238E27FC236}">
                <a16:creationId xmlns:a16="http://schemas.microsoft.com/office/drawing/2014/main" id="{0F6C5A8D-B981-01E7-EA73-37D8ECEA7E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"/>
            <a:ext cx="28800425" cy="43197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2999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03">
          <p15:clr>
            <a:srgbClr val="FBAE40"/>
          </p15:clr>
        </p15:guide>
        <p15:guide id="2" pos="907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467C-F4A7-45C8-9DB1-E57F60AED272}" type="datetimeFigureOut">
              <a:rPr lang="pt-BR" smtClean="0"/>
              <a:t>02/09/2025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14DC-0475-4F15-9E18-5BC89CBDD0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1488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5030" y="10770172"/>
            <a:ext cx="24840367" cy="17970262"/>
          </a:xfrm>
        </p:spPr>
        <p:txBody>
          <a:bodyPr anchor="b"/>
          <a:lstStyle>
            <a:lvl1pPr>
              <a:defRPr sz="1889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65030" y="28910440"/>
            <a:ext cx="24840367" cy="9450136"/>
          </a:xfrm>
        </p:spPr>
        <p:txBody>
          <a:bodyPr/>
          <a:lstStyle>
            <a:lvl1pPr marL="0" indent="0">
              <a:buNone/>
              <a:defRPr sz="7559">
                <a:solidFill>
                  <a:schemeClr val="tx1"/>
                </a:solidFill>
              </a:defRPr>
            </a:lvl1pPr>
            <a:lvl2pPr marL="1440043" indent="0">
              <a:buNone/>
              <a:defRPr sz="6299">
                <a:solidFill>
                  <a:schemeClr val="tx1">
                    <a:tint val="75000"/>
                  </a:schemeClr>
                </a:solidFill>
              </a:defRPr>
            </a:lvl2pPr>
            <a:lvl3pPr marL="288008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3pPr>
            <a:lvl4pPr marL="4320129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4pPr>
            <a:lvl5pPr marL="5760171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5pPr>
            <a:lvl6pPr marL="7200214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6pPr>
            <a:lvl7pPr marL="8640257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7pPr>
            <a:lvl8pPr marL="10080300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8pPr>
            <a:lvl9pPr marL="11520343" indent="0">
              <a:buNone/>
              <a:defRPr sz="5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467C-F4A7-45C8-9DB1-E57F60AED272}" type="datetimeFigureOut">
              <a:rPr lang="pt-BR" smtClean="0"/>
              <a:t>02/09/2025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14DC-0475-4F15-9E18-5BC89CBDD0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569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0029" y="11500170"/>
            <a:ext cx="12240181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580215" y="11500170"/>
            <a:ext cx="12240181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467C-F4A7-45C8-9DB1-E57F60AED272}" type="datetimeFigureOut">
              <a:rPr lang="pt-BR" smtClean="0"/>
              <a:t>02/09/2025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14DC-0475-4F15-9E18-5BC89CBDD0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1256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300044"/>
            <a:ext cx="24840367" cy="835012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3784" y="10590160"/>
            <a:ext cx="12183928" cy="5190073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40043" indent="0">
              <a:buNone/>
              <a:defRPr sz="6299" b="1"/>
            </a:lvl2pPr>
            <a:lvl3pPr marL="2880086" indent="0">
              <a:buNone/>
              <a:defRPr sz="5669" b="1"/>
            </a:lvl3pPr>
            <a:lvl4pPr marL="4320129" indent="0">
              <a:buNone/>
              <a:defRPr sz="5040" b="1"/>
            </a:lvl4pPr>
            <a:lvl5pPr marL="5760171" indent="0">
              <a:buNone/>
              <a:defRPr sz="5040" b="1"/>
            </a:lvl5pPr>
            <a:lvl6pPr marL="7200214" indent="0">
              <a:buNone/>
              <a:defRPr sz="5040" b="1"/>
            </a:lvl6pPr>
            <a:lvl7pPr marL="8640257" indent="0">
              <a:buNone/>
              <a:defRPr sz="5040" b="1"/>
            </a:lvl7pPr>
            <a:lvl8pPr marL="10080300" indent="0">
              <a:buNone/>
              <a:defRPr sz="5040" b="1"/>
            </a:lvl8pPr>
            <a:lvl9pPr marL="11520343" indent="0">
              <a:buNone/>
              <a:defRPr sz="504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83784" y="15780233"/>
            <a:ext cx="12183928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580217" y="10590160"/>
            <a:ext cx="12243932" cy="5190073"/>
          </a:xfrm>
        </p:spPr>
        <p:txBody>
          <a:bodyPr anchor="b"/>
          <a:lstStyle>
            <a:lvl1pPr marL="0" indent="0">
              <a:buNone/>
              <a:defRPr sz="7559" b="1"/>
            </a:lvl1pPr>
            <a:lvl2pPr marL="1440043" indent="0">
              <a:buNone/>
              <a:defRPr sz="6299" b="1"/>
            </a:lvl2pPr>
            <a:lvl3pPr marL="2880086" indent="0">
              <a:buNone/>
              <a:defRPr sz="5669" b="1"/>
            </a:lvl3pPr>
            <a:lvl4pPr marL="4320129" indent="0">
              <a:buNone/>
              <a:defRPr sz="5040" b="1"/>
            </a:lvl4pPr>
            <a:lvl5pPr marL="5760171" indent="0">
              <a:buNone/>
              <a:defRPr sz="5040" b="1"/>
            </a:lvl5pPr>
            <a:lvl6pPr marL="7200214" indent="0">
              <a:buNone/>
              <a:defRPr sz="5040" b="1"/>
            </a:lvl6pPr>
            <a:lvl7pPr marL="8640257" indent="0">
              <a:buNone/>
              <a:defRPr sz="5040" b="1"/>
            </a:lvl7pPr>
            <a:lvl8pPr marL="10080300" indent="0">
              <a:buNone/>
              <a:defRPr sz="5040" b="1"/>
            </a:lvl8pPr>
            <a:lvl9pPr marL="11520343" indent="0">
              <a:buNone/>
              <a:defRPr sz="504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580217" y="15780233"/>
            <a:ext cx="12243932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467C-F4A7-45C8-9DB1-E57F60AED272}" type="datetimeFigureOut">
              <a:rPr lang="pt-BR" smtClean="0"/>
              <a:t>02/09/2025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14DC-0475-4F15-9E18-5BC89CBDD0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4991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467C-F4A7-45C8-9DB1-E57F60AED272}" type="datetimeFigureOut">
              <a:rPr lang="pt-BR" smtClean="0"/>
              <a:t>02/09/2025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14DC-0475-4F15-9E18-5BC89CBDD0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8677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467C-F4A7-45C8-9DB1-E57F60AED272}" type="datetimeFigureOut">
              <a:rPr lang="pt-BR" smtClean="0"/>
              <a:t>02/09/2025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14DC-0475-4F15-9E18-5BC89CBDD0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5525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880042"/>
            <a:ext cx="9288887" cy="10080149"/>
          </a:xfrm>
        </p:spPr>
        <p:txBody>
          <a:bodyPr anchor="b"/>
          <a:lstStyle>
            <a:lvl1pPr>
              <a:defRPr sz="1007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43932" y="6220102"/>
            <a:ext cx="14580215" cy="30700453"/>
          </a:xfrm>
        </p:spPr>
        <p:txBody>
          <a:bodyPr/>
          <a:lstStyle>
            <a:lvl1pPr>
              <a:defRPr sz="10079"/>
            </a:lvl1pPr>
            <a:lvl2pPr>
              <a:defRPr sz="8819"/>
            </a:lvl2pPr>
            <a:lvl3pPr>
              <a:defRPr sz="7559"/>
            </a:lvl3pPr>
            <a:lvl4pPr>
              <a:defRPr sz="6299"/>
            </a:lvl4pPr>
            <a:lvl5pPr>
              <a:defRPr sz="6299"/>
            </a:lvl5pPr>
            <a:lvl6pPr>
              <a:defRPr sz="6299"/>
            </a:lvl6pPr>
            <a:lvl7pPr>
              <a:defRPr sz="6299"/>
            </a:lvl7pPr>
            <a:lvl8pPr>
              <a:defRPr sz="6299"/>
            </a:lvl8pPr>
            <a:lvl9pPr>
              <a:defRPr sz="6299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0" y="12960191"/>
            <a:ext cx="9288887" cy="24010358"/>
          </a:xfrm>
        </p:spPr>
        <p:txBody>
          <a:bodyPr/>
          <a:lstStyle>
            <a:lvl1pPr marL="0" indent="0">
              <a:buNone/>
              <a:defRPr sz="5040"/>
            </a:lvl1pPr>
            <a:lvl2pPr marL="1440043" indent="0">
              <a:buNone/>
              <a:defRPr sz="4410"/>
            </a:lvl2pPr>
            <a:lvl3pPr marL="2880086" indent="0">
              <a:buNone/>
              <a:defRPr sz="3780"/>
            </a:lvl3pPr>
            <a:lvl4pPr marL="4320129" indent="0">
              <a:buNone/>
              <a:defRPr sz="3150"/>
            </a:lvl4pPr>
            <a:lvl5pPr marL="5760171" indent="0">
              <a:buNone/>
              <a:defRPr sz="3150"/>
            </a:lvl5pPr>
            <a:lvl6pPr marL="7200214" indent="0">
              <a:buNone/>
              <a:defRPr sz="3150"/>
            </a:lvl6pPr>
            <a:lvl7pPr marL="8640257" indent="0">
              <a:buNone/>
              <a:defRPr sz="3150"/>
            </a:lvl7pPr>
            <a:lvl8pPr marL="10080300" indent="0">
              <a:buNone/>
              <a:defRPr sz="3150"/>
            </a:lvl8pPr>
            <a:lvl9pPr marL="11520343" indent="0">
              <a:buNone/>
              <a:defRPr sz="31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467C-F4A7-45C8-9DB1-E57F60AED272}" type="datetimeFigureOut">
              <a:rPr lang="pt-BR" smtClean="0"/>
              <a:t>02/09/2025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14DC-0475-4F15-9E18-5BC89CBDD0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5755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3780" y="2880042"/>
            <a:ext cx="9288887" cy="10080149"/>
          </a:xfrm>
        </p:spPr>
        <p:txBody>
          <a:bodyPr anchor="b"/>
          <a:lstStyle>
            <a:lvl1pPr>
              <a:defRPr sz="1007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243932" y="6220102"/>
            <a:ext cx="14580215" cy="30700453"/>
          </a:xfrm>
        </p:spPr>
        <p:txBody>
          <a:bodyPr anchor="t"/>
          <a:lstStyle>
            <a:lvl1pPr marL="0" indent="0">
              <a:buNone/>
              <a:defRPr sz="10079"/>
            </a:lvl1pPr>
            <a:lvl2pPr marL="1440043" indent="0">
              <a:buNone/>
              <a:defRPr sz="8819"/>
            </a:lvl2pPr>
            <a:lvl3pPr marL="2880086" indent="0">
              <a:buNone/>
              <a:defRPr sz="7559"/>
            </a:lvl3pPr>
            <a:lvl4pPr marL="4320129" indent="0">
              <a:buNone/>
              <a:defRPr sz="6299"/>
            </a:lvl4pPr>
            <a:lvl5pPr marL="5760171" indent="0">
              <a:buNone/>
              <a:defRPr sz="6299"/>
            </a:lvl5pPr>
            <a:lvl6pPr marL="7200214" indent="0">
              <a:buNone/>
              <a:defRPr sz="6299"/>
            </a:lvl6pPr>
            <a:lvl7pPr marL="8640257" indent="0">
              <a:buNone/>
              <a:defRPr sz="6299"/>
            </a:lvl7pPr>
            <a:lvl8pPr marL="10080300" indent="0">
              <a:buNone/>
              <a:defRPr sz="6299"/>
            </a:lvl8pPr>
            <a:lvl9pPr marL="11520343" indent="0">
              <a:buNone/>
              <a:defRPr sz="6299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83780" y="12960191"/>
            <a:ext cx="9288887" cy="24010358"/>
          </a:xfrm>
        </p:spPr>
        <p:txBody>
          <a:bodyPr/>
          <a:lstStyle>
            <a:lvl1pPr marL="0" indent="0">
              <a:buNone/>
              <a:defRPr sz="5040"/>
            </a:lvl1pPr>
            <a:lvl2pPr marL="1440043" indent="0">
              <a:buNone/>
              <a:defRPr sz="4410"/>
            </a:lvl2pPr>
            <a:lvl3pPr marL="2880086" indent="0">
              <a:buNone/>
              <a:defRPr sz="3780"/>
            </a:lvl3pPr>
            <a:lvl4pPr marL="4320129" indent="0">
              <a:buNone/>
              <a:defRPr sz="3150"/>
            </a:lvl4pPr>
            <a:lvl5pPr marL="5760171" indent="0">
              <a:buNone/>
              <a:defRPr sz="3150"/>
            </a:lvl5pPr>
            <a:lvl6pPr marL="7200214" indent="0">
              <a:buNone/>
              <a:defRPr sz="3150"/>
            </a:lvl6pPr>
            <a:lvl7pPr marL="8640257" indent="0">
              <a:buNone/>
              <a:defRPr sz="3150"/>
            </a:lvl7pPr>
            <a:lvl8pPr marL="10080300" indent="0">
              <a:buNone/>
              <a:defRPr sz="3150"/>
            </a:lvl8pPr>
            <a:lvl9pPr marL="11520343" indent="0">
              <a:buNone/>
              <a:defRPr sz="31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1467C-F4A7-45C8-9DB1-E57F60AED272}" type="datetimeFigureOut">
              <a:rPr lang="pt-BR" smtClean="0"/>
              <a:t>02/09/2025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014DC-0475-4F15-9E18-5BC89CBDD0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1953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0029" y="2300044"/>
            <a:ext cx="24840367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0029" y="11500170"/>
            <a:ext cx="24840367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80029" y="40040601"/>
            <a:ext cx="6480096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D1467C-F4A7-45C8-9DB1-E57F60AED272}" type="datetimeFigureOut">
              <a:rPr lang="pt-BR" smtClean="0"/>
              <a:t>02/09/2025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540141" y="40040601"/>
            <a:ext cx="9720143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340300" y="40040601"/>
            <a:ext cx="6480096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014DC-0475-4F15-9E18-5BC89CBDD0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7042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2880086" rtl="0" eaLnBrk="1" latinLnBrk="0" hangingPunct="1">
        <a:lnSpc>
          <a:spcPct val="90000"/>
        </a:lnSpc>
        <a:spcBef>
          <a:spcPct val="0"/>
        </a:spcBef>
        <a:buNone/>
        <a:defRPr sz="13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0021" indent="-720021" algn="l" defTabSz="2880086" rtl="0" eaLnBrk="1" latinLnBrk="0" hangingPunct="1">
        <a:lnSpc>
          <a:spcPct val="90000"/>
        </a:lnSpc>
        <a:spcBef>
          <a:spcPts val="3150"/>
        </a:spcBef>
        <a:buFont typeface="Arial" panose="020B0604020202020204" pitchFamily="34" charset="0"/>
        <a:buChar char="•"/>
        <a:defRPr sz="8819" kern="1200">
          <a:solidFill>
            <a:schemeClr val="tx1"/>
          </a:solidFill>
          <a:latin typeface="+mn-lt"/>
          <a:ea typeface="+mn-ea"/>
          <a:cs typeface="+mn-cs"/>
        </a:defRPr>
      </a:lvl1pPr>
      <a:lvl2pPr marL="21600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7559" kern="1200">
          <a:solidFill>
            <a:schemeClr val="tx1"/>
          </a:solidFill>
          <a:latin typeface="+mn-lt"/>
          <a:ea typeface="+mn-ea"/>
          <a:cs typeface="+mn-cs"/>
        </a:defRPr>
      </a:lvl2pPr>
      <a:lvl3pPr marL="3600107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6299" kern="1200">
          <a:solidFill>
            <a:schemeClr val="tx1"/>
          </a:solidFill>
          <a:latin typeface="+mn-lt"/>
          <a:ea typeface="+mn-ea"/>
          <a:cs typeface="+mn-cs"/>
        </a:defRPr>
      </a:lvl3pPr>
      <a:lvl4pPr marL="5040150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6480193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920236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9360278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800321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22403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1pPr>
      <a:lvl2pPr marL="14400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2pPr>
      <a:lvl3pPr marL="2880086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3pPr>
      <a:lvl4pPr marL="4320129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5760171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200214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8640257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08030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15203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3603" userDrawn="1">
          <p15:clr>
            <a:srgbClr val="F26B43"/>
          </p15:clr>
        </p15:guide>
        <p15:guide id="2" pos="9071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2">
            <a:extLst>
              <a:ext uri="{FF2B5EF4-FFF2-40B4-BE49-F238E27FC236}">
                <a16:creationId xmlns:a16="http://schemas.microsoft.com/office/drawing/2014/main" id="{2106539C-E5A6-B864-E254-1E6099284CDE}"/>
              </a:ext>
            </a:extLst>
          </p:cNvPr>
          <p:cNvSpPr txBox="1">
            <a:spLocks/>
          </p:cNvSpPr>
          <p:nvPr/>
        </p:nvSpPr>
        <p:spPr>
          <a:xfrm>
            <a:off x="12046429" y="40589888"/>
            <a:ext cx="4707567" cy="861243"/>
          </a:xfrm>
          <a:prstGeom prst="rect">
            <a:avLst/>
          </a:prstGeom>
        </p:spPr>
        <p:txBody>
          <a:bodyPr vert="horz" lIns="254902" tIns="127451" rIns="254902" bIns="127451" rtlCol="0">
            <a:normAutofit/>
          </a:bodyPr>
          <a:lstStyle>
            <a:lvl1pPr marL="228029" indent="-228029" algn="l" defTabSz="912114" rtl="0" eaLnBrk="1" latinLnBrk="0" hangingPunct="1">
              <a:lnSpc>
                <a:spcPct val="90000"/>
              </a:lnSpc>
              <a:spcBef>
                <a:spcPts val="998"/>
              </a:spcBef>
              <a:buFont typeface="Arial" panose="020B0604020202020204" pitchFamily="34" charset="0"/>
              <a:buChar char="•"/>
              <a:defRPr sz="279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4086" indent="-228029" algn="l" defTabSz="912114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23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0143" indent="-228029" algn="l" defTabSz="912114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9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6200" indent="-228029" algn="l" defTabSz="912114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2257" indent="-228029" algn="l" defTabSz="912114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08314" indent="-228029" algn="l" defTabSz="912114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64371" indent="-228029" algn="l" defTabSz="912114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0428" indent="-228029" algn="l" defTabSz="912114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76485" indent="-228029" algn="l" defTabSz="912114" rtl="0" eaLnBrk="1" latinLnBrk="0" hangingPunct="1">
              <a:lnSpc>
                <a:spcPct val="90000"/>
              </a:lnSpc>
              <a:spcBef>
                <a:spcPts val="499"/>
              </a:spcBef>
              <a:buFont typeface="Arial" panose="020B0604020202020204" pitchFamily="34" charset="0"/>
              <a:buChar char="•"/>
              <a:defRPr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4181"/>
              </a:lnSpc>
              <a:buNone/>
            </a:pPr>
            <a:r>
              <a:rPr lang="pt-BR" sz="2509" b="1" dirty="0">
                <a:latin typeface="Verdana" panose="020B0604030504040204" pitchFamily="34" charset="0"/>
                <a:ea typeface="Verdana" panose="020B0604030504040204" pitchFamily="34" charset="0"/>
              </a:rPr>
              <a:t>Realização</a:t>
            </a:r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1A03E7A8-0382-6F82-3E4F-7B5716DD7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69682" y="1051680"/>
            <a:ext cx="5476577" cy="2422331"/>
          </a:xfrm>
          <a:prstGeom prst="rect">
            <a:avLst/>
          </a:prstGeom>
        </p:spPr>
      </p:pic>
      <p:pic>
        <p:nvPicPr>
          <p:cNvPr id="8" name="Imagem 7" descr="Placa vermelha com letras brancas&#10;&#10;Descrição gerada automaticamente com confiança baixa">
            <a:extLst>
              <a:ext uri="{FF2B5EF4-FFF2-40B4-BE49-F238E27FC236}">
                <a16:creationId xmlns:a16="http://schemas.microsoft.com/office/drawing/2014/main" id="{6A86C83F-9362-B2F3-6B68-79850AA333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7630" y="41235979"/>
            <a:ext cx="2849328" cy="1085214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0248CF87-0DEB-7CF5-8BEF-D45771B7BA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337727" y="1428198"/>
            <a:ext cx="3893016" cy="2048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0418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 2013 - 2022">
  <a:themeElements>
    <a:clrScheme name="Tema do 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157</TotalTime>
  <Words>1</Words>
  <Application>Microsoft Office PowerPoint</Application>
  <PresentationFormat>Personalizar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Tema do Office 2013 - 2022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Duck Design</dc:creator>
  <cp:lastModifiedBy>Duck Design</cp:lastModifiedBy>
  <cp:revision>7</cp:revision>
  <dcterms:created xsi:type="dcterms:W3CDTF">2023-03-21T15:50:34Z</dcterms:created>
  <dcterms:modified xsi:type="dcterms:W3CDTF">2025-09-02T15:34:02Z</dcterms:modified>
</cp:coreProperties>
</file>