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2404050" cy="43205400"/>
  <p:notesSz cx="6858000" cy="9658350"/>
  <p:defaultTextStyle>
    <a:defPPr>
      <a:defRPr lang="pt-BR"/>
    </a:defPPr>
    <a:lvl1pPr algn="ctr" rtl="0" fontAlgn="base">
      <a:spcBef>
        <a:spcPct val="50000"/>
      </a:spcBef>
      <a:spcAft>
        <a:spcPct val="0"/>
      </a:spcAft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indent="1588" algn="ctr" rtl="0" fontAlgn="base">
      <a:spcBef>
        <a:spcPct val="50000"/>
      </a:spcBef>
      <a:spcAft>
        <a:spcPct val="0"/>
      </a:spcAft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indent="1588" algn="ctr" rtl="0" fontAlgn="base">
      <a:spcBef>
        <a:spcPct val="50000"/>
      </a:spcBef>
      <a:spcAft>
        <a:spcPct val="0"/>
      </a:spcAft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indent="1588" algn="ctr" rtl="0" fontAlgn="base">
      <a:spcBef>
        <a:spcPct val="50000"/>
      </a:spcBef>
      <a:spcAft>
        <a:spcPct val="0"/>
      </a:spcAft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indent="1588" algn="ctr" rtl="0" fontAlgn="base">
      <a:spcBef>
        <a:spcPct val="50000"/>
      </a:spcBef>
      <a:spcAft>
        <a:spcPct val="0"/>
      </a:spcAft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854">
          <p15:clr>
            <a:srgbClr val="A4A3A4"/>
          </p15:clr>
        </p15:guide>
        <p15:guide id="2" orient="horz" pos="1362">
          <p15:clr>
            <a:srgbClr val="A4A3A4"/>
          </p15:clr>
        </p15:guide>
        <p15:guide id="3" orient="horz" pos="5217">
          <p15:clr>
            <a:srgbClr val="A4A3A4"/>
          </p15:clr>
        </p15:guide>
        <p15:guide id="4" pos="10433">
          <p15:clr>
            <a:srgbClr val="A4A3A4"/>
          </p15:clr>
        </p15:guide>
        <p15:guide id="5" pos="9979">
          <p15:clr>
            <a:srgbClr val="A4A3A4"/>
          </p15:clr>
        </p15:guide>
        <p15:guide id="6" pos="227">
          <p15:clr>
            <a:srgbClr val="A4A3A4"/>
          </p15:clr>
        </p15:guide>
        <p15:guide id="7" pos="201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BA2006"/>
    <a:srgbClr val="FF3300"/>
    <a:srgbClr val="9BF509"/>
    <a:srgbClr val="00CC00"/>
    <a:srgbClr val="CC6600"/>
    <a:srgbClr val="FF5050"/>
    <a:srgbClr val="275D23"/>
    <a:srgbClr val="749834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19" autoAdjust="0"/>
    <p:restoredTop sz="94434" autoAdjust="0"/>
  </p:normalViewPr>
  <p:slideViewPr>
    <p:cSldViewPr>
      <p:cViewPr>
        <p:scale>
          <a:sx n="28" d="100"/>
          <a:sy n="28" d="100"/>
        </p:scale>
        <p:origin x="882" y="-4356"/>
      </p:cViewPr>
      <p:guideLst>
        <p:guide orient="horz" pos="25854"/>
        <p:guide orient="horz" pos="1362"/>
        <p:guide orient="horz" pos="5217"/>
        <p:guide pos="10433"/>
        <p:guide pos="9979"/>
        <p:guide pos="227"/>
        <p:guide pos="201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1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2754ADF9-CBE5-4AA6-B675-28D6B207E8C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3332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71750" y="14203362"/>
            <a:ext cx="29146500" cy="979963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143500" y="25908002"/>
            <a:ext cx="24003000" cy="11684001"/>
          </a:xfrm>
        </p:spPr>
        <p:txBody>
          <a:bodyPr/>
          <a:lstStyle>
            <a:lvl1pPr marL="0" indent="0" algn="ctr">
              <a:buNone/>
              <a:defRPr/>
            </a:lvl1pPr>
            <a:lvl2pPr marL="457136" indent="0" algn="ctr">
              <a:buNone/>
              <a:defRPr/>
            </a:lvl2pPr>
            <a:lvl3pPr marL="914274" indent="0" algn="ctr">
              <a:buNone/>
              <a:defRPr/>
            </a:lvl3pPr>
            <a:lvl4pPr marL="1371410" indent="0" algn="ctr">
              <a:buNone/>
              <a:defRPr/>
            </a:lvl4pPr>
            <a:lvl5pPr marL="1828549" indent="0" algn="ctr">
              <a:buNone/>
              <a:defRPr/>
            </a:lvl5pPr>
            <a:lvl6pPr marL="2285685" indent="0" algn="ctr">
              <a:buNone/>
              <a:defRPr/>
            </a:lvl6pPr>
            <a:lvl7pPr marL="2742823" indent="0" algn="ctr">
              <a:buNone/>
              <a:defRPr/>
            </a:lvl7pPr>
            <a:lvl8pPr marL="3199959" indent="0" algn="ctr">
              <a:buNone/>
              <a:defRPr/>
            </a:lvl8pPr>
            <a:lvl9pPr marL="3657098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98EF9-97C2-4CE4-B92F-03FAD716075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F785C-659E-47E0-86A3-08B7B3FD10C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4431625" y="4065588"/>
            <a:ext cx="7286625" cy="36576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1" y="4065588"/>
            <a:ext cx="21707476" cy="36576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2EEDB-7601-41B6-9A0E-230E3779817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D365F-5B2A-449B-8A53-4D33186C249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08276" y="29379866"/>
            <a:ext cx="29146500" cy="9080499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708276" y="19378614"/>
            <a:ext cx="29146500" cy="10001250"/>
          </a:xfrm>
        </p:spPr>
        <p:txBody>
          <a:bodyPr anchor="b"/>
          <a:lstStyle>
            <a:lvl1pPr marL="0" indent="0">
              <a:buNone/>
              <a:defRPr sz="2100"/>
            </a:lvl1pPr>
            <a:lvl2pPr marL="457136" indent="0">
              <a:buNone/>
              <a:defRPr sz="1800"/>
            </a:lvl2pPr>
            <a:lvl3pPr marL="914274" indent="0">
              <a:buNone/>
              <a:defRPr sz="1600"/>
            </a:lvl3pPr>
            <a:lvl4pPr marL="1371410" indent="0">
              <a:buNone/>
              <a:defRPr sz="1300"/>
            </a:lvl4pPr>
            <a:lvl5pPr marL="1828549" indent="0">
              <a:buNone/>
              <a:defRPr sz="1300"/>
            </a:lvl5pPr>
            <a:lvl6pPr marL="2285685" indent="0">
              <a:buNone/>
              <a:defRPr sz="1300"/>
            </a:lvl6pPr>
            <a:lvl7pPr marL="2742823" indent="0">
              <a:buNone/>
              <a:defRPr sz="1300"/>
            </a:lvl7pPr>
            <a:lvl8pPr marL="3199959" indent="0">
              <a:buNone/>
              <a:defRPr sz="1300"/>
            </a:lvl8pPr>
            <a:lvl9pPr marL="3657098" indent="0">
              <a:buNone/>
              <a:defRPr sz="1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F73DD-AB7B-4C96-8001-B4CEC669BE2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1" y="13209588"/>
            <a:ext cx="14497049" cy="27432000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7221202" y="13209588"/>
            <a:ext cx="14497049" cy="27432000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53ACE-9F2B-46F3-97C2-A424B7A9615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14500" y="1830387"/>
            <a:ext cx="30861000" cy="7620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14500" y="10234614"/>
            <a:ext cx="15151100" cy="426402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100" b="1"/>
            </a:lvl2pPr>
            <a:lvl3pPr marL="914274" indent="0">
              <a:buNone/>
              <a:defRPr sz="1800" b="1"/>
            </a:lvl3pPr>
            <a:lvl4pPr marL="1371410" indent="0">
              <a:buNone/>
              <a:defRPr sz="1600" b="1"/>
            </a:lvl4pPr>
            <a:lvl5pPr marL="1828549" indent="0">
              <a:buNone/>
              <a:defRPr sz="1600" b="1"/>
            </a:lvl5pPr>
            <a:lvl6pPr marL="2285685" indent="0">
              <a:buNone/>
              <a:defRPr sz="1600" b="1"/>
            </a:lvl6pPr>
            <a:lvl7pPr marL="2742823" indent="0">
              <a:buNone/>
              <a:defRPr sz="1600" b="1"/>
            </a:lvl7pPr>
            <a:lvl8pPr marL="3199959" indent="0">
              <a:buNone/>
              <a:defRPr sz="1600" b="1"/>
            </a:lvl8pPr>
            <a:lvl9pPr marL="3657098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714500" y="14498637"/>
            <a:ext cx="15151100" cy="2634297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7419638" y="10234614"/>
            <a:ext cx="15155863" cy="426402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100" b="1"/>
            </a:lvl2pPr>
            <a:lvl3pPr marL="914274" indent="0">
              <a:buNone/>
              <a:defRPr sz="1800" b="1"/>
            </a:lvl3pPr>
            <a:lvl4pPr marL="1371410" indent="0">
              <a:buNone/>
              <a:defRPr sz="1600" b="1"/>
            </a:lvl4pPr>
            <a:lvl5pPr marL="1828549" indent="0">
              <a:buNone/>
              <a:defRPr sz="1600" b="1"/>
            </a:lvl5pPr>
            <a:lvl6pPr marL="2285685" indent="0">
              <a:buNone/>
              <a:defRPr sz="1600" b="1"/>
            </a:lvl6pPr>
            <a:lvl7pPr marL="2742823" indent="0">
              <a:buNone/>
              <a:defRPr sz="1600" b="1"/>
            </a:lvl7pPr>
            <a:lvl8pPr marL="3199959" indent="0">
              <a:buNone/>
              <a:defRPr sz="1600" b="1"/>
            </a:lvl8pPr>
            <a:lvl9pPr marL="3657098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7419638" y="14498637"/>
            <a:ext cx="15155863" cy="2634297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7CA37-740F-4674-AA33-688C2CF3986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03A6D-BB2F-412C-8189-6D0D4189CC2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5B4A0-247B-4704-834C-AB9153DB3B2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14500" y="1820867"/>
            <a:ext cx="11280776" cy="774699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406439" y="1820864"/>
            <a:ext cx="19169062" cy="39020751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14500" y="9567866"/>
            <a:ext cx="11280776" cy="31273749"/>
          </a:xfrm>
        </p:spPr>
        <p:txBody>
          <a:bodyPr/>
          <a:lstStyle>
            <a:lvl1pPr marL="0" indent="0">
              <a:buNone/>
              <a:defRPr sz="1300"/>
            </a:lvl1pPr>
            <a:lvl2pPr marL="457136" indent="0">
              <a:buNone/>
              <a:defRPr sz="1300"/>
            </a:lvl2pPr>
            <a:lvl3pPr marL="914274" indent="0">
              <a:buNone/>
              <a:defRPr sz="1100"/>
            </a:lvl3pPr>
            <a:lvl4pPr marL="1371410" indent="0">
              <a:buNone/>
              <a:defRPr sz="800"/>
            </a:lvl4pPr>
            <a:lvl5pPr marL="1828549" indent="0">
              <a:buNone/>
              <a:defRPr sz="800"/>
            </a:lvl5pPr>
            <a:lvl6pPr marL="2285685" indent="0">
              <a:buNone/>
              <a:defRPr sz="800"/>
            </a:lvl6pPr>
            <a:lvl7pPr marL="2742823" indent="0">
              <a:buNone/>
              <a:defRPr sz="800"/>
            </a:lvl7pPr>
            <a:lvl8pPr marL="3199959" indent="0">
              <a:buNone/>
              <a:defRPr sz="800"/>
            </a:lvl8pPr>
            <a:lvl9pPr marL="3657098" indent="0">
              <a:buNone/>
              <a:defRPr sz="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1D7D2-F5FA-40D4-A4E8-A9866FE6179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21475" y="32004002"/>
            <a:ext cx="20574000" cy="37782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721475" y="4084638"/>
            <a:ext cx="20574000" cy="27432000"/>
          </a:xfrm>
        </p:spPr>
        <p:txBody>
          <a:bodyPr lIns="435369" tIns="217683" rIns="435369" bIns="217683"/>
          <a:lstStyle>
            <a:lvl1pPr marL="0" indent="0">
              <a:buNone/>
              <a:defRPr sz="3200"/>
            </a:lvl1pPr>
            <a:lvl2pPr marL="457136" indent="0">
              <a:buNone/>
              <a:defRPr sz="2900"/>
            </a:lvl2pPr>
            <a:lvl3pPr marL="914274" indent="0">
              <a:buNone/>
              <a:defRPr sz="2400"/>
            </a:lvl3pPr>
            <a:lvl4pPr marL="1371410" indent="0">
              <a:buNone/>
              <a:defRPr sz="2100"/>
            </a:lvl4pPr>
            <a:lvl5pPr marL="1828549" indent="0">
              <a:buNone/>
              <a:defRPr sz="2100"/>
            </a:lvl5pPr>
            <a:lvl6pPr marL="2285685" indent="0">
              <a:buNone/>
              <a:defRPr sz="2100"/>
            </a:lvl6pPr>
            <a:lvl7pPr marL="2742823" indent="0">
              <a:buNone/>
              <a:defRPr sz="2100"/>
            </a:lvl7pPr>
            <a:lvl8pPr marL="3199959" indent="0">
              <a:buNone/>
              <a:defRPr sz="2100"/>
            </a:lvl8pPr>
            <a:lvl9pPr marL="3657098" indent="0">
              <a:buNone/>
              <a:defRPr sz="21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21475" y="35782253"/>
            <a:ext cx="20574000" cy="5365749"/>
          </a:xfrm>
        </p:spPr>
        <p:txBody>
          <a:bodyPr/>
          <a:lstStyle>
            <a:lvl1pPr marL="0" indent="0">
              <a:buNone/>
              <a:defRPr sz="1300"/>
            </a:lvl1pPr>
            <a:lvl2pPr marL="457136" indent="0">
              <a:buNone/>
              <a:defRPr sz="1300"/>
            </a:lvl2pPr>
            <a:lvl3pPr marL="914274" indent="0">
              <a:buNone/>
              <a:defRPr sz="1100"/>
            </a:lvl3pPr>
            <a:lvl4pPr marL="1371410" indent="0">
              <a:buNone/>
              <a:defRPr sz="800"/>
            </a:lvl4pPr>
            <a:lvl5pPr marL="1828549" indent="0">
              <a:buNone/>
              <a:defRPr sz="800"/>
            </a:lvl5pPr>
            <a:lvl6pPr marL="2285685" indent="0">
              <a:buNone/>
              <a:defRPr sz="800"/>
            </a:lvl6pPr>
            <a:lvl7pPr marL="2742823" indent="0">
              <a:buNone/>
              <a:defRPr sz="800"/>
            </a:lvl7pPr>
            <a:lvl8pPr marL="3199959" indent="0">
              <a:buNone/>
              <a:defRPr sz="800"/>
            </a:lvl8pPr>
            <a:lvl9pPr marL="3657098" indent="0">
              <a:buNone/>
              <a:defRPr sz="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5671D-5F8D-4A16-A5D7-31A4F95E6FF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30463" y="3841750"/>
            <a:ext cx="2754312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22" tIns="205711" rIns="411422" bIns="20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0463" y="12482513"/>
            <a:ext cx="27543125" cy="259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22" tIns="205711" rIns="411422" bIns="20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63" y="39363650"/>
            <a:ext cx="67500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22" tIns="205711" rIns="411422" bIns="205711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6300" b="0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63650"/>
            <a:ext cx="102616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22" tIns="205711" rIns="411422" bIns="20571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6300" b="0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63650"/>
            <a:ext cx="67500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22" tIns="205711" rIns="411422" bIns="20571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6300" b="0"/>
            </a:lvl1pPr>
          </a:lstStyle>
          <a:p>
            <a:pPr>
              <a:defRPr/>
            </a:pPr>
            <a:fld id="{CC311514-61A6-47B7-ACB6-353CC0DB922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321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1321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Times New Roman" pitchFamily="18" charset="0"/>
        </a:defRPr>
      </a:lvl2pPr>
      <a:lvl3pPr algn="ctr" defTabSz="411321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Times New Roman" pitchFamily="18" charset="0"/>
        </a:defRPr>
      </a:lvl3pPr>
      <a:lvl4pPr algn="ctr" defTabSz="411321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Times New Roman" pitchFamily="18" charset="0"/>
        </a:defRPr>
      </a:lvl4pPr>
      <a:lvl5pPr algn="ctr" defTabSz="4113213" rtl="0" eaLnBrk="0" fontAlgn="base" hangingPunct="0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Times New Roman" pitchFamily="18" charset="0"/>
        </a:defRPr>
      </a:lvl5pPr>
      <a:lvl6pPr marL="457136" algn="ctr" defTabSz="4353914" rtl="0" fontAlgn="base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itchFamily="18" charset="0"/>
        </a:defRPr>
      </a:lvl6pPr>
      <a:lvl7pPr marL="914274" algn="ctr" defTabSz="4353914" rtl="0" fontAlgn="base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itchFamily="18" charset="0"/>
        </a:defRPr>
      </a:lvl7pPr>
      <a:lvl8pPr marL="1371410" algn="ctr" defTabSz="4353914" rtl="0" fontAlgn="base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itchFamily="18" charset="0"/>
        </a:defRPr>
      </a:lvl8pPr>
      <a:lvl9pPr marL="1828549" algn="ctr" defTabSz="4353914" rtl="0" fontAlgn="base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itchFamily="18" charset="0"/>
        </a:defRPr>
      </a:lvl9pPr>
    </p:titleStyle>
    <p:bodyStyle>
      <a:lvl1pPr marL="1541463" indent="-1541463" algn="l" defTabSz="4113213" rtl="0" eaLnBrk="0" fontAlgn="base" hangingPunct="0">
        <a:spcBef>
          <a:spcPct val="20000"/>
        </a:spcBef>
        <a:spcAft>
          <a:spcPct val="0"/>
        </a:spcAft>
        <a:buChar char="•"/>
        <a:defRPr sz="14400">
          <a:solidFill>
            <a:schemeClr val="tx1"/>
          </a:solidFill>
          <a:latin typeface="+mn-lt"/>
          <a:ea typeface="+mn-ea"/>
          <a:cs typeface="+mn-cs"/>
        </a:defRPr>
      </a:lvl1pPr>
      <a:lvl2pPr marL="3341688" indent="-1284288" algn="l" defTabSz="4113213" rtl="0" eaLnBrk="0" fontAlgn="base" hangingPunct="0">
        <a:spcBef>
          <a:spcPct val="20000"/>
        </a:spcBef>
        <a:spcAft>
          <a:spcPct val="0"/>
        </a:spcAft>
        <a:buChar char="–"/>
        <a:defRPr sz="12600">
          <a:solidFill>
            <a:schemeClr val="tx1"/>
          </a:solidFill>
          <a:latin typeface="+mn-lt"/>
        </a:defRPr>
      </a:lvl2pPr>
      <a:lvl3pPr marL="5141913" indent="-1027113" algn="l" defTabSz="4113213" rtl="0" eaLnBrk="0" fontAlgn="base" hangingPunct="0">
        <a:spcBef>
          <a:spcPct val="20000"/>
        </a:spcBef>
        <a:spcAft>
          <a:spcPct val="0"/>
        </a:spcAft>
        <a:buChar char="•"/>
        <a:defRPr sz="10800">
          <a:solidFill>
            <a:schemeClr val="tx1"/>
          </a:solidFill>
          <a:latin typeface="+mn-lt"/>
        </a:defRPr>
      </a:lvl3pPr>
      <a:lvl4pPr marL="7199313" indent="-1027113" algn="l" defTabSz="4113213" rtl="0" eaLnBrk="0" fontAlgn="base" hangingPunct="0">
        <a:spcBef>
          <a:spcPct val="20000"/>
        </a:spcBef>
        <a:spcAft>
          <a:spcPct val="0"/>
        </a:spcAft>
        <a:buChar char="–"/>
        <a:defRPr sz="8900">
          <a:solidFill>
            <a:schemeClr val="tx1"/>
          </a:solidFill>
          <a:latin typeface="+mn-lt"/>
        </a:defRPr>
      </a:lvl4pPr>
      <a:lvl5pPr marL="9256713" indent="-1027113" algn="l" defTabSz="4113213" rtl="0" eaLnBrk="0" fontAlgn="base" hangingPunct="0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</a:defRPr>
      </a:lvl5pPr>
      <a:lvl6pPr marL="10252253" indent="-1087288" algn="l" defTabSz="4353914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709391" indent="-1087288" algn="l" defTabSz="4353914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166527" indent="-1087288" algn="l" defTabSz="4353914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623665" indent="-1087288" algn="l" defTabSz="4353914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6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4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0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9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85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3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59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98" algn="l" defTabSz="91427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155575" y="17932595"/>
            <a:ext cx="16110430" cy="70279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pPr defTabSz="862013">
              <a:defRPr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4" name="Text Box 2450"/>
          <p:cNvSpPr txBox="1">
            <a:spLocks noChangeArrowheads="1"/>
          </p:cNvSpPr>
          <p:nvPr/>
        </p:nvSpPr>
        <p:spPr bwMode="auto">
          <a:xfrm>
            <a:off x="7879556" y="5406616"/>
            <a:ext cx="18887547" cy="856685"/>
          </a:xfrm>
          <a:prstGeom prst="rect">
            <a:avLst/>
          </a:prstGeom>
          <a:solidFill>
            <a:srgbClr val="FFC000"/>
          </a:solidFill>
          <a:ln w="190500">
            <a:solidFill>
              <a:srgbClr val="FF9900"/>
            </a:solidFill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r>
              <a:rPr lang="pt-BR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sz="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Text Box 2454"/>
          <p:cNvSpPr txBox="1">
            <a:spLocks noChangeArrowheads="1"/>
          </p:cNvSpPr>
          <p:nvPr/>
        </p:nvSpPr>
        <p:spPr bwMode="auto">
          <a:xfrm>
            <a:off x="1128607" y="13030141"/>
            <a:ext cx="14644790" cy="518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pPr algn="just" defTabSz="862013"/>
            <a:r>
              <a:rPr lang="pt-BR" sz="2800" b="0" dirty="0" smtClean="0">
                <a:latin typeface="Arial" pitchFamily="34" charset="0"/>
                <a:cs typeface="Arial" pitchFamily="34" charset="0"/>
              </a:rPr>
              <a:t>	</a:t>
            </a:r>
            <a:endParaRPr lang="pt-BR" sz="28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Text Box 2472"/>
          <p:cNvSpPr txBox="1">
            <a:spLocks noChangeArrowheads="1"/>
          </p:cNvSpPr>
          <p:nvPr/>
        </p:nvSpPr>
        <p:spPr bwMode="auto">
          <a:xfrm>
            <a:off x="2448497" y="3048933"/>
            <a:ext cx="30827718" cy="162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endParaRPr lang="pt-BR" sz="4600" b="0" dirty="0"/>
          </a:p>
          <a:p>
            <a:pPr algn="just"/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2474"/>
          <p:cNvSpPr>
            <a:spLocks noChangeArrowheads="1"/>
          </p:cNvSpPr>
          <p:nvPr/>
        </p:nvSpPr>
        <p:spPr bwMode="auto">
          <a:xfrm>
            <a:off x="115888" y="0"/>
            <a:ext cx="32288162" cy="43205400"/>
          </a:xfrm>
          <a:prstGeom prst="rect">
            <a:avLst/>
          </a:prstGeom>
          <a:noFill/>
          <a:ln w="190500">
            <a:solidFill>
              <a:srgbClr val="FF9900"/>
            </a:solidFill>
            <a:miter lim="800000"/>
            <a:headEnd/>
            <a:tailEnd/>
          </a:ln>
        </p:spPr>
        <p:txBody>
          <a:bodyPr wrap="none" lIns="86399" tIns="43200" rIns="86399" bIns="43200" anchor="ctr"/>
          <a:lstStyle/>
          <a:p>
            <a:pPr defTabSz="862013"/>
            <a:endParaRPr lang="pt-BR">
              <a:solidFill>
                <a:srgbClr val="FFC000"/>
              </a:solidFill>
            </a:endParaRPr>
          </a:p>
        </p:txBody>
      </p:sp>
      <p:sp>
        <p:nvSpPr>
          <p:cNvPr id="2066" name="Text Box 2455"/>
          <p:cNvSpPr txBox="1">
            <a:spLocks noChangeArrowheads="1"/>
          </p:cNvSpPr>
          <p:nvPr/>
        </p:nvSpPr>
        <p:spPr bwMode="auto">
          <a:xfrm>
            <a:off x="936625" y="15316156"/>
            <a:ext cx="14622463" cy="48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pPr algn="justLow" defTabSz="862013"/>
            <a:r>
              <a:rPr lang="pt-BR" sz="2600" b="0" dirty="0">
                <a:latin typeface="Arial" pitchFamily="34" charset="0"/>
                <a:cs typeface="Arial" pitchFamily="34" charset="0"/>
              </a:rPr>
              <a:t>	</a:t>
            </a:r>
            <a:endParaRPr lang="pt-BR" sz="2800" dirty="0"/>
          </a:p>
        </p:txBody>
      </p:sp>
      <p:sp>
        <p:nvSpPr>
          <p:cNvPr id="2067" name="Text Box 2458"/>
          <p:cNvSpPr txBox="1">
            <a:spLocks noChangeArrowheads="1"/>
          </p:cNvSpPr>
          <p:nvPr/>
        </p:nvSpPr>
        <p:spPr bwMode="auto">
          <a:xfrm>
            <a:off x="16489363" y="30387925"/>
            <a:ext cx="14760575" cy="48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pPr algn="justLow" defTabSz="862013"/>
            <a:r>
              <a:rPr lang="pt-BR" sz="2600" b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25" name="Text Box 1965"/>
          <p:cNvSpPr txBox="1">
            <a:spLocks noChangeArrowheads="1"/>
          </p:cNvSpPr>
          <p:nvPr/>
        </p:nvSpPr>
        <p:spPr bwMode="auto">
          <a:xfrm rot="10800000" flipV="1">
            <a:off x="471993" y="32581539"/>
            <a:ext cx="14900254" cy="70279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pPr defTabSz="863481">
              <a:defRPr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0" name="CaixaDeTexto 26"/>
          <p:cNvSpPr txBox="1">
            <a:spLocks noChangeArrowheads="1"/>
          </p:cNvSpPr>
          <p:nvPr/>
        </p:nvSpPr>
        <p:spPr bwMode="auto">
          <a:xfrm>
            <a:off x="27060525" y="8243888"/>
            <a:ext cx="42862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2071" name="Text Box 2454"/>
          <p:cNvSpPr txBox="1">
            <a:spLocks noChangeArrowheads="1"/>
          </p:cNvSpPr>
          <p:nvPr/>
        </p:nvSpPr>
        <p:spPr bwMode="auto">
          <a:xfrm>
            <a:off x="16031072" y="11368134"/>
            <a:ext cx="15216187" cy="702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399" tIns="43200" rIns="86399" bIns="43200">
            <a:spAutoFit/>
          </a:bodyPr>
          <a:lstStyle/>
          <a:p>
            <a:pPr algn="just" defTabSz="862013"/>
            <a:endParaRPr lang="pt-BR" sz="1600" dirty="0"/>
          </a:p>
          <a:p>
            <a:pPr algn="just" defTabSz="862013"/>
            <a:endParaRPr lang="pt-BR" sz="1600" b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" name="Tabela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514499"/>
              </p:ext>
            </p:extLst>
          </p:nvPr>
        </p:nvGraphicFramePr>
        <p:xfrm>
          <a:off x="7629465" y="23388650"/>
          <a:ext cx="3000396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96"/>
              </a:tblGrid>
              <a:tr h="785818">
                <a:tc>
                  <a:txBody>
                    <a:bodyPr/>
                    <a:lstStyle/>
                    <a:p>
                      <a:pPr algn="ctr"/>
                      <a:endParaRPr lang="pt-BR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Tabel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963651"/>
              </p:ext>
            </p:extLst>
          </p:nvPr>
        </p:nvGraphicFramePr>
        <p:xfrm>
          <a:off x="7629465" y="28246434"/>
          <a:ext cx="3071834" cy="793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834"/>
              </a:tblGrid>
              <a:tr h="793434">
                <a:tc>
                  <a:txBody>
                    <a:bodyPr/>
                    <a:lstStyle/>
                    <a:p>
                      <a:pPr algn="ctr"/>
                      <a:endParaRPr lang="pt-BR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721250"/>
              </p:ext>
            </p:extLst>
          </p:nvPr>
        </p:nvGraphicFramePr>
        <p:xfrm>
          <a:off x="7200837" y="40176580"/>
          <a:ext cx="3572029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2029"/>
              </a:tblGrid>
              <a:tr h="1000132">
                <a:tc>
                  <a:txBody>
                    <a:bodyPr/>
                    <a:lstStyle/>
                    <a:p>
                      <a:pPr algn="ctr"/>
                      <a:endParaRPr lang="pt-BR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14" name="Seta para baixo 48"/>
          <p:cNvSpPr>
            <a:spLocks noChangeArrowheads="1"/>
          </p:cNvSpPr>
          <p:nvPr/>
        </p:nvSpPr>
        <p:spPr bwMode="auto">
          <a:xfrm>
            <a:off x="7772400" y="29746575"/>
            <a:ext cx="46038" cy="285750"/>
          </a:xfrm>
          <a:prstGeom prst="downArrow">
            <a:avLst>
              <a:gd name="adj1" fmla="val 50000"/>
              <a:gd name="adj2" fmla="val 49655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pt-BR" sz="3600"/>
          </a:p>
        </p:txBody>
      </p:sp>
      <p:sp>
        <p:nvSpPr>
          <p:cNvPr id="2215" name="Seta para baixo 49"/>
          <p:cNvSpPr>
            <a:spLocks noChangeArrowheads="1"/>
          </p:cNvSpPr>
          <p:nvPr/>
        </p:nvSpPr>
        <p:spPr bwMode="auto">
          <a:xfrm flipH="1">
            <a:off x="11104563" y="29818013"/>
            <a:ext cx="454025" cy="758825"/>
          </a:xfrm>
          <a:prstGeom prst="downArrow">
            <a:avLst>
              <a:gd name="adj1" fmla="val 50000"/>
              <a:gd name="adj2" fmla="val 50032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pt-BR" sz="3600"/>
          </a:p>
        </p:txBody>
      </p:sp>
      <p:sp>
        <p:nvSpPr>
          <p:cNvPr id="2216" name="Seta para baixo 50"/>
          <p:cNvSpPr>
            <a:spLocks noChangeArrowheads="1"/>
          </p:cNvSpPr>
          <p:nvPr/>
        </p:nvSpPr>
        <p:spPr bwMode="auto">
          <a:xfrm>
            <a:off x="13130213" y="29603700"/>
            <a:ext cx="46037" cy="642938"/>
          </a:xfrm>
          <a:prstGeom prst="downArrow">
            <a:avLst>
              <a:gd name="adj1" fmla="val 50000"/>
              <a:gd name="adj2" fmla="val 49656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pt-BR" sz="3600"/>
          </a:p>
        </p:txBody>
      </p:sp>
      <p:sp>
        <p:nvSpPr>
          <p:cNvPr id="2217" name="Seta para baixo 51"/>
          <p:cNvSpPr>
            <a:spLocks noChangeArrowheads="1"/>
          </p:cNvSpPr>
          <p:nvPr/>
        </p:nvSpPr>
        <p:spPr bwMode="auto">
          <a:xfrm>
            <a:off x="7915275" y="34747200"/>
            <a:ext cx="500063" cy="765175"/>
          </a:xfrm>
          <a:prstGeom prst="downArrow">
            <a:avLst>
              <a:gd name="adj1" fmla="val 50000"/>
              <a:gd name="adj2" fmla="val 50006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pt-BR" sz="3600"/>
          </a:p>
        </p:txBody>
      </p:sp>
      <p:sp>
        <p:nvSpPr>
          <p:cNvPr id="2218" name="Seta para baixo 52"/>
          <p:cNvSpPr>
            <a:spLocks noChangeArrowheads="1"/>
          </p:cNvSpPr>
          <p:nvPr/>
        </p:nvSpPr>
        <p:spPr bwMode="auto">
          <a:xfrm>
            <a:off x="7272338" y="34675763"/>
            <a:ext cx="1214437" cy="909637"/>
          </a:xfrm>
          <a:prstGeom prst="downArrow">
            <a:avLst>
              <a:gd name="adj1" fmla="val 50000"/>
              <a:gd name="adj2" fmla="val 58403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pt-BR" sz="3600"/>
          </a:p>
        </p:txBody>
      </p:sp>
      <p:sp>
        <p:nvSpPr>
          <p:cNvPr id="2236" name="CaixaDeTexto 60"/>
          <p:cNvSpPr txBox="1">
            <a:spLocks noChangeArrowheads="1"/>
          </p:cNvSpPr>
          <p:nvPr/>
        </p:nvSpPr>
        <p:spPr bwMode="auto">
          <a:xfrm>
            <a:off x="16616657" y="33568009"/>
            <a:ext cx="150734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dirty="0"/>
              <a:t> </a:t>
            </a:r>
          </a:p>
        </p:txBody>
      </p:sp>
      <p:sp>
        <p:nvSpPr>
          <p:cNvPr id="64" name="Retângulo 63"/>
          <p:cNvSpPr/>
          <p:nvPr/>
        </p:nvSpPr>
        <p:spPr bwMode="auto">
          <a:xfrm>
            <a:off x="6272143" y="21459825"/>
            <a:ext cx="5572164" cy="64633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3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etângulo 65"/>
          <p:cNvSpPr/>
          <p:nvPr/>
        </p:nvSpPr>
        <p:spPr>
          <a:xfrm>
            <a:off x="16416339" y="22817146"/>
            <a:ext cx="152162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0" dirty="0" smtClean="0">
                <a:latin typeface="Arial" pitchFamily="34" charset="0"/>
                <a:cs typeface="Arial" pitchFamily="34" charset="0"/>
              </a:rPr>
              <a:t>	</a:t>
            </a:r>
            <a:endParaRPr lang="pt-BR" sz="28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etângulo 69"/>
          <p:cNvSpPr/>
          <p:nvPr/>
        </p:nvSpPr>
        <p:spPr>
          <a:xfrm>
            <a:off x="16202025" y="8029480"/>
            <a:ext cx="155020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0" dirty="0" smtClean="0">
                <a:latin typeface="Arial" pitchFamily="34" charset="0"/>
                <a:cs typeface="Arial" pitchFamily="34" charset="0"/>
              </a:rPr>
              <a:t>	</a:t>
            </a:r>
            <a:endParaRPr lang="pt-BR" sz="28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890585" y="9011903"/>
            <a:ext cx="14635077" cy="706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4000" b="0" dirty="0"/>
          </a:p>
        </p:txBody>
      </p:sp>
      <p:sp>
        <p:nvSpPr>
          <p:cNvPr id="7" name="Retângulo 6"/>
          <p:cNvSpPr/>
          <p:nvPr/>
        </p:nvSpPr>
        <p:spPr>
          <a:xfrm>
            <a:off x="1128661" y="19453803"/>
            <a:ext cx="1457335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pt-BR" sz="4400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000" b="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914292" y="21353045"/>
            <a:ext cx="145733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4000" b="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pt-BR" sz="4000" dirty="0"/>
          </a:p>
        </p:txBody>
      </p:sp>
      <p:sp>
        <p:nvSpPr>
          <p:cNvPr id="58" name="Text Box 1965"/>
          <p:cNvSpPr txBox="1">
            <a:spLocks noChangeArrowheads="1"/>
          </p:cNvSpPr>
          <p:nvPr/>
        </p:nvSpPr>
        <p:spPr bwMode="auto">
          <a:xfrm>
            <a:off x="17030491" y="16585863"/>
            <a:ext cx="15073418" cy="70279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pPr defTabSz="863481">
              <a:defRPr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3013398" y="6457520"/>
            <a:ext cx="2803418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Fulano da Silva Santos</a:t>
            </a:r>
            <a:r>
              <a:rPr lang="pt-BR" baseline="30000" dirty="0"/>
              <a:t>1</a:t>
            </a:r>
            <a:r>
              <a:rPr lang="pt-BR" dirty="0"/>
              <a:t>, Sicrano da Silva Santos</a:t>
            </a:r>
            <a:r>
              <a:rPr lang="pt-BR" baseline="30000" dirty="0"/>
              <a:t>2</a:t>
            </a:r>
            <a:r>
              <a:rPr lang="pt-BR" dirty="0"/>
              <a:t>, Beltrano da Silva Santos</a:t>
            </a:r>
            <a:r>
              <a:rPr lang="pt-BR" baseline="30000" dirty="0"/>
              <a:t>3</a:t>
            </a:r>
            <a:r>
              <a:rPr lang="pt-BR" dirty="0"/>
              <a:t>, Pessoa da Silva Santos</a:t>
            </a:r>
            <a:r>
              <a:rPr lang="pt-BR" baseline="30000" dirty="0"/>
              <a:t>4</a:t>
            </a:r>
            <a:r>
              <a:rPr lang="pt-BR" dirty="0"/>
              <a:t>, Orientador do Trabalho</a:t>
            </a:r>
            <a:r>
              <a:rPr lang="pt-BR" baseline="30000" dirty="0"/>
              <a:t>5</a:t>
            </a:r>
            <a:endParaRPr lang="pt-BR" dirty="0"/>
          </a:p>
          <a:p>
            <a:pPr>
              <a:spcBef>
                <a:spcPts val="0"/>
              </a:spcBef>
            </a:pPr>
            <a:r>
              <a:rPr lang="pt-BR" baseline="30000" dirty="0" smtClean="0"/>
              <a:t>1</a:t>
            </a:r>
            <a:r>
              <a:rPr lang="pt-BR" dirty="0" smtClean="0"/>
              <a:t>Instituição.</a:t>
            </a:r>
          </a:p>
          <a:p>
            <a:pPr>
              <a:spcBef>
                <a:spcPts val="0"/>
              </a:spcBef>
            </a:pPr>
            <a:r>
              <a:rPr lang="pt-BR" dirty="0" smtClean="0"/>
              <a:t>* </a:t>
            </a:r>
            <a:r>
              <a:rPr lang="pt-BR" dirty="0" err="1" smtClean="0"/>
              <a:t>email</a:t>
            </a:r>
            <a:r>
              <a:rPr lang="pt-BR" dirty="0" smtClean="0"/>
              <a:t> do autor principal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69791" y="8754186"/>
            <a:ext cx="16202025" cy="707886"/>
          </a:xfrm>
          <a:prstGeom prst="rect">
            <a:avLst/>
          </a:prstGeom>
          <a:solidFill>
            <a:srgbClr val="FFC000"/>
          </a:solidFill>
          <a:ln>
            <a:solidFill>
              <a:srgbClr val="FF9900"/>
            </a:solidFill>
          </a:ln>
        </p:spPr>
        <p:txBody>
          <a:bodyPr>
            <a:spAutoFit/>
          </a:bodyPr>
          <a:lstStyle/>
          <a:p>
            <a:pPr defTabSz="863481">
              <a:defRPr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 Box 1965"/>
          <p:cNvSpPr txBox="1">
            <a:spLocks noChangeArrowheads="1"/>
          </p:cNvSpPr>
          <p:nvPr/>
        </p:nvSpPr>
        <p:spPr bwMode="auto">
          <a:xfrm>
            <a:off x="16330156" y="32601660"/>
            <a:ext cx="15359918" cy="70279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lIns="86399" tIns="43200" rIns="86399" bIns="43200">
            <a:spAutoFit/>
          </a:bodyPr>
          <a:lstStyle/>
          <a:p>
            <a:pPr defTabSz="863481">
              <a:defRPr/>
            </a:pP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10" descr="Resultado de imagem para SISTEMA DE NUMERAÇAO MA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16330156" y="33798841"/>
            <a:ext cx="15359918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pt-BR" b="0" dirty="0" smtClean="0"/>
          </a:p>
          <a:p>
            <a:pPr algn="l"/>
            <a:endParaRPr lang="pt-BR" b="0" dirty="0"/>
          </a:p>
        </p:txBody>
      </p:sp>
      <p:cxnSp>
        <p:nvCxnSpPr>
          <p:cNvPr id="29" name="Conector reto 28"/>
          <p:cNvCxnSpPr/>
          <p:nvPr/>
        </p:nvCxnSpPr>
        <p:spPr bwMode="auto">
          <a:xfrm>
            <a:off x="307975" y="8029480"/>
            <a:ext cx="32096075" cy="0"/>
          </a:xfrm>
          <a:prstGeom prst="line">
            <a:avLst/>
          </a:prstGeom>
          <a:ln w="762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4235"/>
            <a:ext cx="19067427" cy="52623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t-BR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t-BR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4980</TotalTime>
  <Words>43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Estrutura padrão</vt:lpstr>
      <vt:lpstr>Apresentação do PowerPoint</vt:lpstr>
    </vt:vector>
  </TitlesOfParts>
  <Company>Win98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Win98</dc:creator>
  <cp:lastModifiedBy>Usuário do Windows</cp:lastModifiedBy>
  <cp:revision>417</cp:revision>
  <dcterms:created xsi:type="dcterms:W3CDTF">2001-07-10T18:28:20Z</dcterms:created>
  <dcterms:modified xsi:type="dcterms:W3CDTF">2021-11-09T15:42:41Z</dcterms:modified>
</cp:coreProperties>
</file>