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51206400" cy="288036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" d="100"/>
          <a:sy n="15" d="100"/>
        </p:scale>
        <p:origin x="828" y="56"/>
      </p:cViewPr>
      <p:guideLst>
        <p:guide orient="horz" pos="1440"/>
        <p:guide pos="51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6B7FBCA5-DCA1-8E66-0786-2BDFB2930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B53531EA-7334-F51A-2137-E1A71025289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19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C9E75FD-9EBF-C7F5-58E4-A4FDC85F0A7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849A67CB-318F-6EB4-7082-BE8E7E91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0B64C9A9-57A4-0C9F-2347-8230C8055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AA8D1BC7-3368-CC5F-2B41-BDBFF04A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47437502-184C-C64B-DD00-2CB6D9CDBA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80C7C9-02AC-4862-97D0-60390D7AFD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53C80169-A04A-74E4-46D8-F3164DDD36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92887F-215A-4EAF-94E4-EB0BCCBB7773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702368EA-02A6-D1E3-3122-0F0A5854E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F0DF3712-5935-461F-A314-423AC2F00F27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1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32B595A0-F127-4F50-4490-0E73AFD3E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Text Box 3">
            <a:extLst>
              <a:ext uri="{FF2B5EF4-FFF2-40B4-BE49-F238E27FC236}">
                <a16:creationId xmlns:a16="http://schemas.microsoft.com/office/drawing/2014/main" id="{FFD3BA98-35C6-1D48-87FA-5C08E20DB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F07F8F1-15EB-BB50-10D7-2811509875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2A3215-9710-4899-B152-0D7C36E055AE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1A038736-1FDA-AFAE-866B-3CFE7D129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CF0505E8-9D6D-4C4F-AD69-978C93FC38B8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2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77301F9C-5791-058D-85FE-E3B472A6F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Text Box 3">
            <a:extLst>
              <a:ext uri="{FF2B5EF4-FFF2-40B4-BE49-F238E27FC236}">
                <a16:creationId xmlns:a16="http://schemas.microsoft.com/office/drawing/2014/main" id="{13DDD608-149F-417E-43FF-602E861C3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DFBA0AD4-DE5B-C76D-46D2-1E35472837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6E5A928-616D-4320-BF95-329FF3429C24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E2C536D7-6514-3CC1-9F48-B453C7DF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AADA47B6-B739-4AD3-85AE-A34437325280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3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38792EC-D020-930C-5506-3E087458C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DA992D86-B97C-CEBA-2AED-6D30389F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45C133DB-14EC-9399-87D4-AE03E86980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0DECD0-7ECA-4796-88C1-5AD1C386BDE8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1C5F55AD-F8A5-B531-0424-FDDDB2C0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E35F72C9-F53E-48F0-B7AA-F6E8708EE25B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4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F7A5736C-CFEA-3973-3EB4-CDDF73021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A75E01B3-2E7F-8732-8A5F-50EE1711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AD9A11A3-D7F9-93B1-A3C0-8A7CE822C0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D89C8D-E371-44AA-BC05-B04B9AA66343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1AC878CF-C62F-B474-ACCC-43C167BF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0A2C9636-B945-4D3B-BC0E-199D0F3605F6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5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80246E0-3661-2A86-A41D-0A0B20433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802198D8-BF68-DB24-55A4-86FF62BE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DC6EB34-620D-19F5-4A61-3BAF5335877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AC44D7-D5A8-43E4-84BB-183E5CEE74F8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2840A744-D1E7-B140-0C04-2B631DB58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FBB1E646-B001-4DC3-B932-5093CF09D725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6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E20B18F5-824F-4DA5-4C79-E1B7A2B24A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EFDC290C-35DE-B6B0-3EB3-5800F5F31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B909E35-F7B4-D869-EF81-27BBAE286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9AF3421-846E-4616-B020-68C0F9CB5230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996A1AFD-B93A-CB58-4E77-CD663BFE0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5000"/>
              </a:lnSpc>
              <a:buSzPct val="100000"/>
            </a:pPr>
            <a:fld id="{FF0ACCE4-1CCE-45D0-9447-B0BE5E8FECB0}" type="slidenum">
              <a:rPr lang="pt-BR" altLang="pt-B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SzPct val="100000"/>
              </a:pPr>
              <a:t>7</a:t>
            </a:fld>
            <a:endParaRPr lang="pt-BR" altLang="pt-B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B935C63E-E70A-6955-38DC-C0104E8AD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DB955602-B9AC-C447-0424-F01A24C89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41469" y="8948136"/>
            <a:ext cx="43523465" cy="617393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680115" y="16322359"/>
            <a:ext cx="35846173" cy="7360461"/>
          </a:xfrm>
        </p:spPr>
        <p:txBody>
          <a:bodyPr/>
          <a:lstStyle>
            <a:lvl1pPr marL="0" indent="0" algn="ctr">
              <a:buNone/>
              <a:defRPr/>
            </a:lvl1pPr>
            <a:lvl2pPr marL="342917" indent="0" algn="ctr">
              <a:buNone/>
              <a:defRPr/>
            </a:lvl2pPr>
            <a:lvl3pPr marL="685834" indent="0" algn="ctr">
              <a:buNone/>
              <a:defRPr/>
            </a:lvl3pPr>
            <a:lvl4pPr marL="1028751" indent="0" algn="ctr">
              <a:buNone/>
              <a:defRPr/>
            </a:lvl4pPr>
            <a:lvl5pPr marL="1371669" indent="0" algn="ctr">
              <a:buNone/>
              <a:defRPr/>
            </a:lvl5pPr>
            <a:lvl6pPr marL="1714586" indent="0" algn="ctr">
              <a:buNone/>
              <a:defRPr/>
            </a:lvl6pPr>
            <a:lvl7pPr marL="2057503" indent="0" algn="ctr">
              <a:buNone/>
              <a:defRPr/>
            </a:lvl7pPr>
            <a:lvl8pPr marL="2400420" indent="0" algn="ctr">
              <a:buNone/>
              <a:defRPr/>
            </a:lvl8pPr>
            <a:lvl9pPr marL="2743337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9F5C99-18F0-496E-9563-A8A4DBAB9C0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ABB1B-6BBA-4419-8A30-0267491F2C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04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7842B7-E4F7-8E1F-36A7-22BA8D6CFAB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080CD-603D-40A7-B48A-6C11FA71CE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26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31238" y="1368576"/>
            <a:ext cx="11230860" cy="2192261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35837" y="1368576"/>
            <a:ext cx="33424440" cy="2192261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F9195D-24AC-80BB-D880-42FF7FD1CD2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34D29-82EA-4F03-8254-CFED5D1E56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119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5694BE-95A4-D89C-A5D0-6A9028AF39D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35B3-C1A2-4999-9C93-4BA04E9D98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04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4693" y="18509116"/>
            <a:ext cx="43526286" cy="572092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44693" y="12208162"/>
            <a:ext cx="43526286" cy="630095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17" indent="0">
              <a:buNone/>
              <a:defRPr sz="1350"/>
            </a:lvl2pPr>
            <a:lvl3pPr marL="685834" indent="0">
              <a:buNone/>
              <a:defRPr sz="1200"/>
            </a:lvl3pPr>
            <a:lvl4pPr marL="1028751" indent="0">
              <a:buNone/>
              <a:defRPr sz="1050"/>
            </a:lvl4pPr>
            <a:lvl5pPr marL="1371669" indent="0">
              <a:buNone/>
              <a:defRPr sz="1050"/>
            </a:lvl5pPr>
            <a:lvl6pPr marL="1714586" indent="0">
              <a:buNone/>
              <a:defRPr sz="1050"/>
            </a:lvl6pPr>
            <a:lvl7pPr marL="2057503" indent="0">
              <a:buNone/>
              <a:defRPr sz="1050"/>
            </a:lvl7pPr>
            <a:lvl8pPr marL="2400420" indent="0">
              <a:buNone/>
              <a:defRPr sz="1050"/>
            </a:lvl8pPr>
            <a:lvl9pPr marL="2743337" indent="0">
              <a:buNone/>
              <a:defRPr sz="10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9DB643-A5E6-6535-74F0-40608A1970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DA089-3C9A-4A47-8BC9-E0FC8E987F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059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35838" y="6867223"/>
            <a:ext cx="22326239" cy="164239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33038" y="6867223"/>
            <a:ext cx="22329060" cy="1642396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64648-0817-0F56-49B3-3C4799D06C2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87A1C-4F31-4788-B6DB-EB585EF158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428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040" y="1153712"/>
            <a:ext cx="46086324" cy="4800071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039" y="6447019"/>
            <a:ext cx="22625427" cy="2687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60039" y="9134424"/>
            <a:ext cx="22625427" cy="165954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012469" y="6447019"/>
            <a:ext cx="22633895" cy="2687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4" indent="0">
              <a:buNone/>
              <a:defRPr sz="1350" b="1"/>
            </a:lvl3pPr>
            <a:lvl4pPr marL="1028751" indent="0">
              <a:buNone/>
              <a:defRPr sz="1200" b="1"/>
            </a:lvl4pPr>
            <a:lvl5pPr marL="1371669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012469" y="9134424"/>
            <a:ext cx="22633895" cy="1659543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64AC47-8C80-DCCA-531A-CD73EA9E8F9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E0B1-9DD7-423A-B484-295144A6B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958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019898-19DC-DEE8-279B-DF3C5E1A63A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DE7F-E504-4B9A-A108-943EEC4258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1439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9C74127-E873-3F8D-C4BD-A8E7F46D1D1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2FD3-EEAE-4BD2-BA62-B85893CA39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114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040" y="1146302"/>
            <a:ext cx="16847701" cy="488157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020231" y="1146302"/>
            <a:ext cx="28626134" cy="245835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60040" y="6027874"/>
            <a:ext cx="16847701" cy="19701988"/>
          </a:xfrm>
        </p:spPr>
        <p:txBody>
          <a:bodyPr/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4" indent="0">
              <a:buNone/>
              <a:defRPr sz="750"/>
            </a:lvl3pPr>
            <a:lvl4pPr marL="1028751" indent="0">
              <a:buNone/>
              <a:defRPr sz="675"/>
            </a:lvl4pPr>
            <a:lvl5pPr marL="1371669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0F4C56-5D4F-DD23-E986-FA050928D73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88F32-F95D-4B34-AE02-A266A849D1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646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36929" y="20162415"/>
            <a:ext cx="30723276" cy="23804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36929" y="2574152"/>
            <a:ext cx="30723276" cy="17281313"/>
          </a:xfr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4" indent="0">
              <a:buNone/>
              <a:defRPr sz="1800"/>
            </a:lvl3pPr>
            <a:lvl4pPr marL="1028751" indent="0">
              <a:buNone/>
              <a:defRPr sz="1500"/>
            </a:lvl4pPr>
            <a:lvl5pPr marL="1371669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36929" y="22542869"/>
            <a:ext cx="30723276" cy="3380689"/>
          </a:xfrm>
        </p:spPr>
        <p:txBody>
          <a:bodyPr/>
          <a:lstStyle>
            <a:lvl1pPr marL="0" indent="0">
              <a:buNone/>
              <a:defRPr sz="1050"/>
            </a:lvl1pPr>
            <a:lvl2pPr marL="342917" indent="0">
              <a:buNone/>
              <a:defRPr sz="900"/>
            </a:lvl2pPr>
            <a:lvl3pPr marL="685834" indent="0">
              <a:buNone/>
              <a:defRPr sz="750"/>
            </a:lvl3pPr>
            <a:lvl4pPr marL="1028751" indent="0">
              <a:buNone/>
              <a:defRPr sz="675"/>
            </a:lvl4pPr>
            <a:lvl5pPr marL="1371669" indent="0">
              <a:buNone/>
              <a:defRPr sz="675"/>
            </a:lvl5pPr>
            <a:lvl6pPr marL="1714586" indent="0">
              <a:buNone/>
              <a:defRPr sz="675"/>
            </a:lvl6pPr>
            <a:lvl7pPr marL="2057503" indent="0">
              <a:buNone/>
              <a:defRPr sz="675"/>
            </a:lvl7pPr>
            <a:lvl8pPr marL="2400420" indent="0">
              <a:buNone/>
              <a:defRPr sz="675"/>
            </a:lvl8pPr>
            <a:lvl9pPr marL="2743337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68B249-BB83-D3E5-316D-DF6AC92BFFE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D515C-98A1-472D-90E7-2457944DCA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78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C138486-97BB-3966-2692-E646257BF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136900" y="1368425"/>
            <a:ext cx="4492625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5F53D2E-4B82-26A3-6600-7CDEDA203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136900" y="6867525"/>
            <a:ext cx="44926250" cy="164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587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9E408EB-EAF2-252A-E4A3-E5BB83ED3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6041350"/>
            <a:ext cx="116284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103AF35-2F6F-9AEF-E2B6-3435E637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3325" y="26041350"/>
            <a:ext cx="1582261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CA3EE42-6072-EF8B-3387-7F2AFBBAA0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436300" y="26041350"/>
            <a:ext cx="11626850" cy="19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335773" algn="l"/>
                <a:tab pos="672737" algn="l"/>
                <a:tab pos="1009700" algn="l"/>
                <a:tab pos="1346665" algn="l"/>
                <a:tab pos="1683628" algn="l"/>
                <a:tab pos="2020592" algn="l"/>
                <a:tab pos="2357555" algn="l"/>
                <a:tab pos="2694519" algn="l"/>
                <a:tab pos="3031483" algn="l"/>
                <a:tab pos="3368447" algn="l"/>
                <a:tab pos="3705411" algn="l"/>
                <a:tab pos="4042374" algn="l"/>
                <a:tab pos="4379338" algn="l"/>
                <a:tab pos="4716302" algn="l"/>
                <a:tab pos="5053265" algn="l"/>
                <a:tab pos="5390229" algn="l"/>
                <a:tab pos="5727192" algn="l"/>
                <a:tab pos="6064157" algn="l"/>
                <a:tab pos="6401120" algn="l"/>
                <a:tab pos="6738084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E4E651-478B-4592-B9E2-0F9102452D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3365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4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ctr" defTabSz="3365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2pPr>
      <a:lvl3pPr algn="ctr" defTabSz="3365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3pPr>
      <a:lvl4pPr algn="ctr" defTabSz="3365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4pPr>
      <a:lvl5pPr algn="ctr" defTabSz="33655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8400">
          <a:solidFill>
            <a:srgbClr val="000000"/>
          </a:solidFill>
          <a:latin typeface="Arial" charset="0"/>
          <a:ea typeface="ＭＳ Ｐゴシック" charset="-128"/>
          <a:cs typeface="ＭＳ Ｐゴシック" charset="0"/>
        </a:defRPr>
      </a:lvl5pPr>
      <a:lvl6pPr marL="1886044" indent="-171459" algn="ctr" defTabSz="33696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526">
          <a:solidFill>
            <a:srgbClr val="000000"/>
          </a:solidFill>
          <a:latin typeface="Arial" charset="0"/>
          <a:ea typeface="ＭＳ Ｐゴシック" charset="-128"/>
        </a:defRPr>
      </a:lvl6pPr>
      <a:lvl7pPr marL="2228961" indent="-171459" algn="ctr" defTabSz="33696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526">
          <a:solidFill>
            <a:srgbClr val="000000"/>
          </a:solidFill>
          <a:latin typeface="Arial" charset="0"/>
          <a:ea typeface="ＭＳ Ｐゴシック" charset="-128"/>
        </a:defRPr>
      </a:lvl7pPr>
      <a:lvl8pPr marL="2571879" indent="-171459" algn="ctr" defTabSz="33696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526">
          <a:solidFill>
            <a:srgbClr val="000000"/>
          </a:solidFill>
          <a:latin typeface="Arial" charset="0"/>
          <a:ea typeface="ＭＳ Ｐゴシック" charset="-128"/>
        </a:defRPr>
      </a:lvl8pPr>
      <a:lvl9pPr marL="2914796" indent="-171459" algn="ctr" defTabSz="336964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526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defTabSz="336550" rtl="0" eaLnBrk="0" fontAlgn="base" hangingPunct="0">
        <a:lnSpc>
          <a:spcPct val="93000"/>
        </a:lnSpc>
        <a:spcBef>
          <a:spcPct val="0"/>
        </a:spcBef>
        <a:spcAft>
          <a:spcPts val="5975"/>
        </a:spcAft>
        <a:buClr>
          <a:srgbClr val="000000"/>
        </a:buClr>
        <a:buSzPct val="100000"/>
        <a:buFont typeface="Times New Roman" panose="02020603050405020304" pitchFamily="18" charset="0"/>
        <a:defRPr sz="13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555625" indent="-212725" algn="l" defTabSz="336550" rtl="0" eaLnBrk="0" fontAlgn="base" hangingPunct="0">
        <a:lnSpc>
          <a:spcPct val="93000"/>
        </a:lnSpc>
        <a:spcBef>
          <a:spcPct val="0"/>
        </a:spcBef>
        <a:spcAft>
          <a:spcPts val="4775"/>
        </a:spcAft>
        <a:buClr>
          <a:srgbClr val="000000"/>
        </a:buClr>
        <a:buSzPct val="100000"/>
        <a:buFont typeface="Times New Roman" panose="02020603050405020304" pitchFamily="18" charset="0"/>
        <a:defRPr sz="11700">
          <a:solidFill>
            <a:srgbClr val="000000"/>
          </a:solidFill>
          <a:latin typeface="+mn-lt"/>
          <a:ea typeface="+mn-ea"/>
        </a:defRPr>
      </a:lvl2pPr>
      <a:lvl3pPr marL="857250" indent="-171450" algn="l" defTabSz="336550" rtl="0" eaLnBrk="0" fontAlgn="base" hangingPunct="0">
        <a:lnSpc>
          <a:spcPct val="93000"/>
        </a:lnSpc>
        <a:spcBef>
          <a:spcPct val="0"/>
        </a:spcBef>
        <a:spcAft>
          <a:spcPts val="3588"/>
        </a:spcAft>
        <a:buClr>
          <a:srgbClr val="000000"/>
        </a:buClr>
        <a:buSzPct val="100000"/>
        <a:buFont typeface="Times New Roman" panose="02020603050405020304" pitchFamily="18" charset="0"/>
        <a:defRPr sz="10000">
          <a:solidFill>
            <a:srgbClr val="000000"/>
          </a:solidFill>
          <a:latin typeface="+mn-lt"/>
          <a:ea typeface="+mn-ea"/>
        </a:defRPr>
      </a:lvl3pPr>
      <a:lvl4pPr marL="1200150" indent="-171450" algn="l" defTabSz="336550" rtl="0" eaLnBrk="0" fontAlgn="base" hangingPunct="0">
        <a:lnSpc>
          <a:spcPct val="93000"/>
        </a:lnSpc>
        <a:spcBef>
          <a:spcPct val="0"/>
        </a:spcBef>
        <a:spcAft>
          <a:spcPts val="2388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+mn-lt"/>
          <a:ea typeface="+mn-ea"/>
        </a:defRPr>
      </a:lvl4pPr>
      <a:lvl5pPr marL="1543050" indent="-171450" algn="l" defTabSz="336550" rtl="0" eaLnBrk="0" fontAlgn="base" hangingPunct="0">
        <a:lnSpc>
          <a:spcPct val="93000"/>
        </a:lnSpc>
        <a:spcBef>
          <a:spcPct val="0"/>
        </a:spcBef>
        <a:spcAft>
          <a:spcPts val="1188"/>
        </a:spcAft>
        <a:buClr>
          <a:srgbClr val="000000"/>
        </a:buClr>
        <a:buSzPct val="100000"/>
        <a:buFont typeface="Times New Roman" panose="02020603050405020304" pitchFamily="18" charset="0"/>
        <a:defRPr sz="8400">
          <a:solidFill>
            <a:srgbClr val="000000"/>
          </a:solidFill>
          <a:latin typeface="+mn-lt"/>
          <a:ea typeface="+mn-ea"/>
        </a:defRPr>
      </a:lvl5pPr>
      <a:lvl6pPr marL="1886044" indent="-171459" algn="l" defTabSz="336964" rtl="0" eaLnBrk="0" fontAlgn="base" hangingPunct="0">
        <a:lnSpc>
          <a:spcPct val="93000"/>
        </a:lnSpc>
        <a:spcBef>
          <a:spcPct val="0"/>
        </a:spcBef>
        <a:spcAft>
          <a:spcPts val="1191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000000"/>
          </a:solidFill>
          <a:latin typeface="+mn-lt"/>
          <a:ea typeface="+mn-ea"/>
        </a:defRPr>
      </a:lvl6pPr>
      <a:lvl7pPr marL="2228961" indent="-171459" algn="l" defTabSz="336964" rtl="0" eaLnBrk="0" fontAlgn="base" hangingPunct="0">
        <a:lnSpc>
          <a:spcPct val="93000"/>
        </a:lnSpc>
        <a:spcBef>
          <a:spcPct val="0"/>
        </a:spcBef>
        <a:spcAft>
          <a:spcPts val="1191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000000"/>
          </a:solidFill>
          <a:latin typeface="+mn-lt"/>
          <a:ea typeface="+mn-ea"/>
        </a:defRPr>
      </a:lvl7pPr>
      <a:lvl8pPr marL="2571879" indent="-171459" algn="l" defTabSz="336964" rtl="0" eaLnBrk="0" fontAlgn="base" hangingPunct="0">
        <a:lnSpc>
          <a:spcPct val="93000"/>
        </a:lnSpc>
        <a:spcBef>
          <a:spcPct val="0"/>
        </a:spcBef>
        <a:spcAft>
          <a:spcPts val="1191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000000"/>
          </a:solidFill>
          <a:latin typeface="+mn-lt"/>
          <a:ea typeface="+mn-ea"/>
        </a:defRPr>
      </a:lvl8pPr>
      <a:lvl9pPr marL="2914796" indent="-171459" algn="l" defTabSz="336964" rtl="0" eaLnBrk="0" fontAlgn="base" hangingPunct="0">
        <a:lnSpc>
          <a:spcPct val="93000"/>
        </a:lnSpc>
        <a:spcBef>
          <a:spcPct val="0"/>
        </a:spcBef>
        <a:spcAft>
          <a:spcPts val="1191"/>
        </a:spcAft>
        <a:buClr>
          <a:srgbClr val="000000"/>
        </a:buClr>
        <a:buSzPct val="100000"/>
        <a:buFont typeface="Times New Roman" pitchFamily="16" charset="0"/>
        <a:defRPr sz="8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4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1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3.jpg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4.png" /><Relationship Id="rId4" Type="http://schemas.openxmlformats.org/officeDocument/2006/relationships/image" Target="../media/image3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Agrupar 17">
            <a:extLst>
              <a:ext uri="{FF2B5EF4-FFF2-40B4-BE49-F238E27FC236}">
                <a16:creationId xmlns:a16="http://schemas.microsoft.com/office/drawing/2014/main" id="{72EC5469-BC41-D4E1-D183-45386933CDD1}"/>
              </a:ext>
            </a:extLst>
          </p:cNvPr>
          <p:cNvGrpSpPr>
            <a:grpSpLocks/>
          </p:cNvGrpSpPr>
          <p:nvPr/>
        </p:nvGrpSpPr>
        <p:grpSpPr bwMode="auto">
          <a:xfrm>
            <a:off x="48714025" y="20321"/>
            <a:ext cx="2257425" cy="28895675"/>
            <a:chOff x="-80891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30AF7BA8-3A50-1E53-144A-C9A07EDE83E1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CFFBA68-F449-8E30-2E46-FCDC91E2ECC3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58621FB1-A50C-B4C2-A7A9-7F4A48547769}"/>
                </a:ext>
              </a:extLst>
            </p:cNvPr>
            <p:cNvSpPr/>
            <p:nvPr/>
          </p:nvSpPr>
          <p:spPr>
            <a:xfrm>
              <a:off x="-80891" y="4869800"/>
              <a:ext cx="1097280" cy="1074115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sp>
        <p:nvSpPr>
          <p:cNvPr id="4099" name="TextBox 1">
            <a:extLst>
              <a:ext uri="{FF2B5EF4-FFF2-40B4-BE49-F238E27FC236}">
                <a16:creationId xmlns:a16="http://schemas.microsoft.com/office/drawing/2014/main" id="{10291B55-3CFC-2E57-9151-FDD507019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4100" name="TextBox 2">
            <a:extLst>
              <a:ext uri="{FF2B5EF4-FFF2-40B4-BE49-F238E27FC236}">
                <a16:creationId xmlns:a16="http://schemas.microsoft.com/office/drawing/2014/main" id="{90AF38C1-9014-0D8B-1BA7-E3689B15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grpSp>
        <p:nvGrpSpPr>
          <p:cNvPr id="4101" name="Agrupar 3">
            <a:extLst>
              <a:ext uri="{FF2B5EF4-FFF2-40B4-BE49-F238E27FC236}">
                <a16:creationId xmlns:a16="http://schemas.microsoft.com/office/drawing/2014/main" id="{87314912-6264-84AA-81C9-AA01629FB3AF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2B3A7F7-4383-265C-4AFC-A6DE72741CF6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13E3195F-4F7B-C69A-7ADC-7D9B72CA75B5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0FFE953E-5324-6804-9BA4-E73B1082465E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732A147-9BF7-FB89-B33A-A28494131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1750" y="8948738"/>
            <a:ext cx="43522900" cy="6173787"/>
          </a:xfrm>
        </p:spPr>
        <p:txBody>
          <a:bodyPr/>
          <a:lstStyle/>
          <a:p>
            <a:pPr defTabSz="336567"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5BDA97-3AA8-1C91-70B8-7AA15B704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325" y="16322675"/>
            <a:ext cx="35845750" cy="7359650"/>
          </a:xfrm>
        </p:spPr>
        <p:txBody>
          <a:bodyPr/>
          <a:lstStyle/>
          <a:p>
            <a:pPr defTabSz="336567">
              <a:spcBef>
                <a:spcPts val="59"/>
              </a:spcBef>
              <a:spcAft>
                <a:spcPts val="5976"/>
              </a:spcAft>
              <a:defRPr/>
            </a:pPr>
            <a:r>
              <a:rPr lang="pt-BR" sz="9600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NOME COMPLETO ALUNO</a:t>
            </a:r>
          </a:p>
          <a:p>
            <a:pPr defTabSz="336567">
              <a:spcBef>
                <a:spcPts val="59"/>
              </a:spcBef>
              <a:spcAft>
                <a:spcPts val="5976"/>
              </a:spcAft>
              <a:defRPr/>
            </a:pPr>
            <a:r>
              <a:rPr lang="pt-BR" sz="9600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Orientador(a): </a:t>
            </a:r>
            <a:r>
              <a:rPr lang="pt-BR" sz="9600" b="1" spc="5" dirty="0" err="1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Prof</a:t>
            </a:r>
            <a:r>
              <a:rPr lang="pt-BR" sz="9600" b="1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(a). </a:t>
            </a:r>
            <a:r>
              <a:rPr lang="pt-BR" sz="9600" b="1" spc="5" dirty="0" err="1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Dr</a:t>
            </a:r>
            <a:r>
              <a:rPr lang="pt-BR" sz="9600" b="1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(a)/Me.(Ma.)/Esp. Nome Completo Orientador</a:t>
            </a:r>
          </a:p>
          <a:p>
            <a:pPr defTabSz="336567">
              <a:spcBef>
                <a:spcPts val="59"/>
              </a:spcBef>
              <a:spcAft>
                <a:spcPts val="5976"/>
              </a:spcAft>
              <a:defRPr/>
            </a:pPr>
            <a:endParaRPr lang="pt-BR" sz="9600" b="1" spc="5" dirty="0">
              <a:solidFill>
                <a:schemeClr val="tx1"/>
              </a:solidFill>
              <a:latin typeface="Aptos Display" panose="020B0004020202020204" pitchFamily="34" charset="0"/>
              <a:ea typeface="Cambria" panose="02040503050406030204" pitchFamily="18" charset="0"/>
            </a:endParaRPr>
          </a:p>
          <a:p>
            <a:pPr defTabSz="336567">
              <a:spcBef>
                <a:spcPts val="59"/>
              </a:spcBef>
              <a:spcAft>
                <a:spcPts val="5976"/>
              </a:spcAft>
              <a:defRPr/>
            </a:pPr>
            <a:r>
              <a:rPr lang="pt-BR" sz="9600" b="1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São Luís</a:t>
            </a:r>
          </a:p>
          <a:p>
            <a:pPr defTabSz="336567">
              <a:spcBef>
                <a:spcPts val="59"/>
              </a:spcBef>
              <a:spcAft>
                <a:spcPts val="5976"/>
              </a:spcAft>
              <a:defRPr/>
            </a:pPr>
            <a:r>
              <a:rPr lang="pt-BR" sz="9600" b="1" spc="5" dirty="0">
                <a:solidFill>
                  <a:schemeClr val="tx1"/>
                </a:solidFill>
                <a:latin typeface="Aptos Display" panose="020B0004020202020204" pitchFamily="34" charset="0"/>
                <a:ea typeface="Cambria" panose="02040503050406030204" pitchFamily="18" charset="0"/>
              </a:rPr>
              <a:t>2026</a:t>
            </a:r>
            <a:endParaRPr lang="pt-BR" sz="13467" b="1" dirty="0">
              <a:latin typeface="Aptos Display" panose="020B00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AB17B9-F6DB-414F-80A7-270184DD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147" y="0"/>
            <a:ext cx="27474136" cy="88773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EA636C5-0534-433E-9E2A-9EB30401E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875" y="13714009"/>
            <a:ext cx="1353231" cy="2203537"/>
          </a:xfrm>
          <a:prstGeom prst="rect">
            <a:avLst/>
          </a:prstGeom>
          <a:noFill/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BCC503D9-3E99-43DF-AD7F-74806A4AF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7" y="13738975"/>
            <a:ext cx="1353231" cy="22035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62DA4CC-D2F3-5020-5505-FB3803DA737A}"/>
              </a:ext>
            </a:extLst>
          </p:cNvPr>
          <p:cNvSpPr/>
          <p:nvPr/>
        </p:nvSpPr>
        <p:spPr bwMode="auto">
          <a:xfrm>
            <a:off x="2073056" y="22190901"/>
            <a:ext cx="47934782" cy="66126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146" name="TextBox 1">
            <a:extLst>
              <a:ext uri="{FF2B5EF4-FFF2-40B4-BE49-F238E27FC236}">
                <a16:creationId xmlns:a16="http://schemas.microsoft.com/office/drawing/2014/main" id="{5386DFFB-161E-571E-C78D-FD43EB27D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E54650D0-E8F8-F390-1454-4C45D6B28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EF6868-7197-8274-7777-BDF23C9AE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INTRODUÇÃO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5487C41-2B6D-5EE1-B703-D56A79B2BF9C}"/>
              </a:ext>
            </a:extLst>
          </p:cNvPr>
          <p:cNvSpPr txBox="1">
            <a:spLocks/>
          </p:cNvSpPr>
          <p:nvPr/>
        </p:nvSpPr>
        <p:spPr bwMode="auto">
          <a:xfrm>
            <a:off x="3436938" y="8870950"/>
            <a:ext cx="44926250" cy="13938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defTabSz="33655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400">
                <a:solidFill>
                  <a:srgbClr val="000000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33655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2pPr>
            <a:lvl3pPr algn="ctr" defTabSz="33655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3pPr>
            <a:lvl4pPr algn="ctr" defTabSz="33655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4pPr>
            <a:lvl5pPr algn="ctr" defTabSz="33655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8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0"/>
              </a:defRPr>
            </a:lvl5pPr>
            <a:lvl6pPr marL="1886044" indent="-171459" algn="ctr" defTabSz="33696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526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228961" indent="-171459" algn="ctr" defTabSz="33696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526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2571879" indent="-171459" algn="ctr" defTabSz="33696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526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2914796" indent="-171459" algn="ctr" defTabSz="336964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526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defTabSz="336567">
              <a:defRPr/>
            </a:pPr>
            <a:endParaRPr lang="pt-BR" sz="13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 Display" panose="020B0004020202020204" pitchFamily="34" charset="0"/>
            </a:endParaRPr>
          </a:p>
        </p:txBody>
      </p:sp>
      <p:pic>
        <p:nvPicPr>
          <p:cNvPr id="17" name="Imagem 16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1C6B64CC-9032-E1F3-CA4A-E621D257A18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  <p:grpSp>
        <p:nvGrpSpPr>
          <p:cNvPr id="3" name="Agrupar 17">
            <a:extLst>
              <a:ext uri="{FF2B5EF4-FFF2-40B4-BE49-F238E27FC236}">
                <a16:creationId xmlns:a16="http://schemas.microsoft.com/office/drawing/2014/main" id="{E0F9EE41-2253-7477-39F4-6CD8734DE2E1}"/>
              </a:ext>
            </a:extLst>
          </p:cNvPr>
          <p:cNvGrpSpPr>
            <a:grpSpLocks/>
          </p:cNvGrpSpPr>
          <p:nvPr/>
        </p:nvGrpSpPr>
        <p:grpSpPr bwMode="auto">
          <a:xfrm>
            <a:off x="48969613" y="-4127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B2BF0945-5CD8-C6C2-6105-FB19B2645AC6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5ABC768-E300-5050-0471-156C66FFCEA5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FBCBE09C-85B0-7B50-7DF5-711EF26E5BCA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grpSp>
        <p:nvGrpSpPr>
          <p:cNvPr id="10" name="Agrupar 3">
            <a:extLst>
              <a:ext uri="{FF2B5EF4-FFF2-40B4-BE49-F238E27FC236}">
                <a16:creationId xmlns:a16="http://schemas.microsoft.com/office/drawing/2014/main" id="{A9973575-18F7-D30F-1ECB-151E40D6744A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3CECFFE1-0156-28A5-DDF0-4EBA62A17680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AFF6B1A-749F-D304-AF41-042C18020479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D6EF691-386A-FE67-9C9C-EB1570960C8B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FEB7288E-4096-44EB-9D91-9C4E19624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750C8E27-3FBA-4418-8A1C-5B8BE4A398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6" y="22190901"/>
            <a:ext cx="17983420" cy="66071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AC11D9D-8595-4047-B887-A9D86C6950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1" y="13427445"/>
            <a:ext cx="1353231" cy="220353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64ED8515-BFD5-42AF-A684-44D2217B8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875" y="13248278"/>
            <a:ext cx="1353231" cy="22035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C618E99-0E8B-89C8-17B4-2E144901461F}"/>
              </a:ext>
            </a:extLst>
          </p:cNvPr>
          <p:cNvSpPr/>
          <p:nvPr/>
        </p:nvSpPr>
        <p:spPr bwMode="auto">
          <a:xfrm>
            <a:off x="2073056" y="22190901"/>
            <a:ext cx="47934782" cy="68426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194" name="TextBox 1">
            <a:extLst>
              <a:ext uri="{FF2B5EF4-FFF2-40B4-BE49-F238E27FC236}">
                <a16:creationId xmlns:a16="http://schemas.microsoft.com/office/drawing/2014/main" id="{CDC99D34-AF6C-76DE-2EF8-1BFECFA1A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454F8528-F78D-455A-3A71-E832623C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695443-CEF7-8666-CE41-59C359EF7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OBJETIVO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05FFF2-F823-E03C-52D9-97BD6F330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458" y="9374188"/>
            <a:ext cx="45296822" cy="11188850"/>
          </a:xfrm>
        </p:spPr>
        <p:txBody>
          <a:bodyPr/>
          <a:lstStyle/>
          <a:p>
            <a:pPr marL="1143000" indent="-1143000" algn="just" defTabSz="336567">
              <a:spcBef>
                <a:spcPts val="59"/>
              </a:spcBef>
              <a:spcAft>
                <a:spcPts val="5976"/>
              </a:spcAft>
              <a:buFont typeface="Arial" panose="020B0604020202020204" pitchFamily="34" charset="0"/>
              <a:buChar char="•"/>
              <a:defRPr/>
            </a:pPr>
            <a:endParaRPr lang="pt-BR" sz="13467" dirty="0">
              <a:latin typeface="Aptos Display" panose="020B0004020202020204" pitchFamily="34" charset="0"/>
            </a:endParaRPr>
          </a:p>
        </p:txBody>
      </p:sp>
      <p:grpSp>
        <p:nvGrpSpPr>
          <p:cNvPr id="4" name="Agrupar 17">
            <a:extLst>
              <a:ext uri="{FF2B5EF4-FFF2-40B4-BE49-F238E27FC236}">
                <a16:creationId xmlns:a16="http://schemas.microsoft.com/office/drawing/2014/main" id="{8BD1CC6F-7BF2-9882-786C-2F1EF5D916E5}"/>
              </a:ext>
            </a:extLst>
          </p:cNvPr>
          <p:cNvGrpSpPr>
            <a:grpSpLocks/>
          </p:cNvGrpSpPr>
          <p:nvPr/>
        </p:nvGrpSpPr>
        <p:grpSpPr bwMode="auto">
          <a:xfrm>
            <a:off x="48972788" y="-3492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5B90F98A-2CB6-877D-9B5B-4A337F2FEB24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4B96FA24-C16B-AFD4-110C-885A284B9431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C997A5D-A616-6008-C6EB-3A66F0E17176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 dirty="0"/>
            </a:p>
          </p:txBody>
        </p:sp>
      </p:grpSp>
      <p:grpSp>
        <p:nvGrpSpPr>
          <p:cNvPr id="12" name="Agrupar 3">
            <a:extLst>
              <a:ext uri="{FF2B5EF4-FFF2-40B4-BE49-F238E27FC236}">
                <a16:creationId xmlns:a16="http://schemas.microsoft.com/office/drawing/2014/main" id="{CC3DD48A-1FE1-58BA-B832-BB90E7CCDAD0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24CEC64-AD11-C077-9911-149014B9EABB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60640A01-852E-10E4-22B2-114AEBF2A02B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90DAC1E2-CF21-14AA-C13C-49091498ED5D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2EFE95BE-5570-4D8D-B201-5EB0B4CDB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7" y="22286151"/>
            <a:ext cx="17983420" cy="6747439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F4113B4-F009-4BCF-AF4C-2E99B98E57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7" y="13639666"/>
            <a:ext cx="1353231" cy="2203537"/>
          </a:xfrm>
          <a:prstGeom prst="rect">
            <a:avLst/>
          </a:prstGeom>
          <a:noFill/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D846A8E-B2D3-4F8C-9CA1-C6B65B551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22" y="13608559"/>
            <a:ext cx="1353231" cy="2203537"/>
          </a:xfrm>
          <a:prstGeom prst="rect">
            <a:avLst/>
          </a:prstGeom>
        </p:spPr>
      </p:pic>
      <p:pic>
        <p:nvPicPr>
          <p:cNvPr id="19" name="Imagem 1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EB51F1E7-650C-47CC-87BF-39A5CE17AE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B57AEC0-B045-1F45-9D38-AB9F296127E4}"/>
              </a:ext>
            </a:extLst>
          </p:cNvPr>
          <p:cNvSpPr/>
          <p:nvPr/>
        </p:nvSpPr>
        <p:spPr bwMode="auto">
          <a:xfrm>
            <a:off x="2073056" y="22147061"/>
            <a:ext cx="47934782" cy="67073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42" name="TextBox 1">
            <a:extLst>
              <a:ext uri="{FF2B5EF4-FFF2-40B4-BE49-F238E27FC236}">
                <a16:creationId xmlns:a16="http://schemas.microsoft.com/office/drawing/2014/main" id="{7DC5EDD7-9E3F-32F9-4DF7-54566D158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10243" name="TextBox 2">
            <a:extLst>
              <a:ext uri="{FF2B5EF4-FFF2-40B4-BE49-F238E27FC236}">
                <a16:creationId xmlns:a16="http://schemas.microsoft.com/office/drawing/2014/main" id="{DEE9F620-D52F-2045-B172-2F3D94CBF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E3EF27A-8E20-D2B9-002B-4B75302A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MATERIAL E MÉTODO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84CD6D-E771-8BCA-051B-C4955DFC7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458" y="9374188"/>
            <a:ext cx="45296822" cy="9740248"/>
          </a:xfrm>
        </p:spPr>
        <p:txBody>
          <a:bodyPr/>
          <a:lstStyle/>
          <a:p>
            <a:pPr marL="1143000" indent="-1143000" algn="just" defTabSz="336567">
              <a:spcBef>
                <a:spcPts val="59"/>
              </a:spcBef>
              <a:spcAft>
                <a:spcPts val="5976"/>
              </a:spcAft>
              <a:buFont typeface="Arial" panose="020B0604020202020204" pitchFamily="34" charset="0"/>
              <a:buChar char="•"/>
              <a:defRPr/>
            </a:pPr>
            <a:endParaRPr lang="pt-BR" sz="13467" dirty="0">
              <a:latin typeface="Aptos Display" panose="020B0004020202020204" pitchFamily="34" charset="0"/>
            </a:endParaRPr>
          </a:p>
        </p:txBody>
      </p:sp>
      <p:grpSp>
        <p:nvGrpSpPr>
          <p:cNvPr id="4" name="Agrupar 17">
            <a:extLst>
              <a:ext uri="{FF2B5EF4-FFF2-40B4-BE49-F238E27FC236}">
                <a16:creationId xmlns:a16="http://schemas.microsoft.com/office/drawing/2014/main" id="{9EA127E5-724C-EA91-0B02-03E777F3E26E}"/>
              </a:ext>
            </a:extLst>
          </p:cNvPr>
          <p:cNvGrpSpPr>
            <a:grpSpLocks/>
          </p:cNvGrpSpPr>
          <p:nvPr/>
        </p:nvGrpSpPr>
        <p:grpSpPr bwMode="auto">
          <a:xfrm>
            <a:off x="48972788" y="-3492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38E46E5-1192-822A-48E9-D1D41E8B2AFC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39DFEA6C-F3E4-0E78-91FE-FDF1D5305BED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8EC1700-097E-A554-850F-20E6B9AC409F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 dirty="0"/>
            </a:p>
          </p:txBody>
        </p:sp>
      </p:grp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D1D50233-241D-30FD-FE51-54096C114CBE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A3AD6D9-63F5-1836-B067-4E166622EA5D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3053296-AFE1-248B-0A1D-B33180336C64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6FF5DCE0-439B-58F7-B9B4-D0DBDEDABE75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 dirty="0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5E546794-6D73-4DCA-BE27-AFB0B2007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7" y="22147061"/>
            <a:ext cx="17983420" cy="674798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8CCE965-21A2-48F3-9AAA-DFD524C00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7" y="13611773"/>
            <a:ext cx="1353231" cy="22035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60030B8C-81D5-475E-8003-4413C89A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134" y="13825537"/>
            <a:ext cx="1353231" cy="2203537"/>
          </a:xfrm>
          <a:prstGeom prst="rect">
            <a:avLst/>
          </a:prstGeom>
        </p:spPr>
      </p:pic>
      <p:pic>
        <p:nvPicPr>
          <p:cNvPr id="19" name="Imagem 1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EB1C8868-EEC1-4739-86A6-4CA4A6848C9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E0FB10D0-2150-592A-DB09-95863006E02D}"/>
              </a:ext>
            </a:extLst>
          </p:cNvPr>
          <p:cNvSpPr/>
          <p:nvPr/>
        </p:nvSpPr>
        <p:spPr bwMode="auto">
          <a:xfrm>
            <a:off x="2073056" y="22147061"/>
            <a:ext cx="48279270" cy="665654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290" name="TextBox 1">
            <a:extLst>
              <a:ext uri="{FF2B5EF4-FFF2-40B4-BE49-F238E27FC236}">
                <a16:creationId xmlns:a16="http://schemas.microsoft.com/office/drawing/2014/main" id="{71819F58-16CB-1B56-735C-4E27D116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8A16D87B-1E55-D3D1-F89E-0E8E11E2C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AD1D26-A051-62E7-1A7B-97CF7379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RESULTADOS E DISCUSSÃO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4EEC50-5179-DFFC-F6A7-2BCA6CFC8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458" y="9374188"/>
            <a:ext cx="45296822" cy="10481394"/>
          </a:xfrm>
        </p:spPr>
        <p:txBody>
          <a:bodyPr/>
          <a:lstStyle/>
          <a:p>
            <a:pPr marL="1143000" indent="-1143000" algn="just" defTabSz="336567">
              <a:spcBef>
                <a:spcPts val="59"/>
              </a:spcBef>
              <a:spcAft>
                <a:spcPts val="5976"/>
              </a:spcAft>
              <a:buFont typeface="Arial" panose="020B0604020202020204" pitchFamily="34" charset="0"/>
              <a:buChar char="•"/>
              <a:defRPr/>
            </a:pPr>
            <a:endParaRPr lang="pt-BR" sz="13467" dirty="0">
              <a:latin typeface="Aptos Display" panose="020B0004020202020204" pitchFamily="34" charset="0"/>
            </a:endParaRPr>
          </a:p>
        </p:txBody>
      </p:sp>
      <p:grpSp>
        <p:nvGrpSpPr>
          <p:cNvPr id="4" name="Agrupar 17">
            <a:extLst>
              <a:ext uri="{FF2B5EF4-FFF2-40B4-BE49-F238E27FC236}">
                <a16:creationId xmlns:a16="http://schemas.microsoft.com/office/drawing/2014/main" id="{0E669AFB-00D0-ACFB-FCE3-FA9F04B71CAE}"/>
              </a:ext>
            </a:extLst>
          </p:cNvPr>
          <p:cNvGrpSpPr>
            <a:grpSpLocks/>
          </p:cNvGrpSpPr>
          <p:nvPr/>
        </p:nvGrpSpPr>
        <p:grpSpPr bwMode="auto">
          <a:xfrm>
            <a:off x="48972788" y="-3492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B37EB74E-212A-3A41-3672-739EAEAB55D8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DE9B59F-94E6-7311-1FEA-F8E1F7DF2831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E4A0E65-C741-8158-977A-93D4EEFD35EA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grpSp>
        <p:nvGrpSpPr>
          <p:cNvPr id="12" name="Agrupar 3">
            <a:extLst>
              <a:ext uri="{FF2B5EF4-FFF2-40B4-BE49-F238E27FC236}">
                <a16:creationId xmlns:a16="http://schemas.microsoft.com/office/drawing/2014/main" id="{89C6193D-27EC-6104-C1EF-E441E954F516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61F40B6C-68B4-D95D-44C6-E4D5C0270134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E8F1BA29-8DA0-719F-E729-A93180C60FC5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A6FE338-9BF2-26A9-DB2D-BA1E56E08278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67AEC1A3-D1A2-45F7-8F10-C16F6645E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7" y="22147060"/>
            <a:ext cx="17983420" cy="651938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A74A98E-6929-4F64-A393-95435C38E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079" y="13738975"/>
            <a:ext cx="1353231" cy="22035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5E52159-4402-49E2-8B86-D23BB4475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53" y="13738975"/>
            <a:ext cx="1353231" cy="2203537"/>
          </a:xfrm>
          <a:prstGeom prst="rect">
            <a:avLst/>
          </a:prstGeom>
          <a:noFill/>
        </p:spPr>
      </p:pic>
      <p:pic>
        <p:nvPicPr>
          <p:cNvPr id="19" name="Imagem 1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E4FA84AF-43A2-4F72-9A32-48DA0AC8DF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C8B9B6B-6516-0CB2-0A02-FB90E196E707}"/>
              </a:ext>
            </a:extLst>
          </p:cNvPr>
          <p:cNvSpPr/>
          <p:nvPr/>
        </p:nvSpPr>
        <p:spPr bwMode="auto">
          <a:xfrm>
            <a:off x="2073056" y="22147061"/>
            <a:ext cx="48279270" cy="671368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id="{4534AEDC-32A1-A067-1FD8-6E6998F5B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14339" name="TextBox 2">
            <a:extLst>
              <a:ext uri="{FF2B5EF4-FFF2-40B4-BE49-F238E27FC236}">
                <a16:creationId xmlns:a16="http://schemas.microsoft.com/office/drawing/2014/main" id="{C47E5DE1-B98E-1417-D40E-22B9594B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8C632F-728E-8D26-939A-F6037694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CONCLUSÃO/CONSIDERAÇÕES FINAIS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C52CC5-5C09-B5FF-B614-BA039147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458" y="9374188"/>
            <a:ext cx="45061004" cy="10178198"/>
          </a:xfrm>
        </p:spPr>
        <p:txBody>
          <a:bodyPr/>
          <a:lstStyle/>
          <a:p>
            <a:pPr marL="1143000" indent="-1143000" algn="just" defTabSz="336567">
              <a:spcBef>
                <a:spcPts val="59"/>
              </a:spcBef>
              <a:spcAft>
                <a:spcPts val="5976"/>
              </a:spcAft>
              <a:buFont typeface="Arial" panose="020B0604020202020204" pitchFamily="34" charset="0"/>
              <a:buChar char="•"/>
              <a:defRPr/>
            </a:pPr>
            <a:endParaRPr lang="pt-BR" sz="13467">
              <a:latin typeface="Aptos Display" panose="020B0004020202020204" pitchFamily="34" charset="0"/>
            </a:endParaRPr>
          </a:p>
        </p:txBody>
      </p:sp>
      <p:grpSp>
        <p:nvGrpSpPr>
          <p:cNvPr id="4" name="Agrupar 17">
            <a:extLst>
              <a:ext uri="{FF2B5EF4-FFF2-40B4-BE49-F238E27FC236}">
                <a16:creationId xmlns:a16="http://schemas.microsoft.com/office/drawing/2014/main" id="{C992B668-82C5-DB5C-16A9-8E9DCF355D73}"/>
              </a:ext>
            </a:extLst>
          </p:cNvPr>
          <p:cNvGrpSpPr>
            <a:grpSpLocks/>
          </p:cNvGrpSpPr>
          <p:nvPr/>
        </p:nvGrpSpPr>
        <p:grpSpPr bwMode="auto">
          <a:xfrm>
            <a:off x="48972788" y="-3492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1D94DE01-51FD-D5ED-2797-2EE0897574D8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297908C6-70F4-30D1-09E7-0372F2461877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7F435A2B-A7EB-8B8B-52E9-A653E00E868E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E3E5CBBC-24E0-C80E-B7B5-FF79F20B848A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34AAD23-A398-D0ED-03D3-25BD0FFD47AF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5A85FA36-AAE5-4AE1-18B7-B1B74153ED65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1DF70689-5E6E-3247-D478-ECA57083133F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 dirty="0"/>
            </a:p>
          </p:txBody>
        </p:sp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FA63BACA-B262-4D3E-B0CA-1EFD26A61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7" y="22147060"/>
            <a:ext cx="17983420" cy="670734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3E2FD4D-548F-41DD-A60C-32D3918D6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22" y="13770726"/>
            <a:ext cx="1353231" cy="220353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F62C6915-344C-431E-A244-7A7E72E79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7" y="13639103"/>
            <a:ext cx="1353231" cy="2203537"/>
          </a:xfrm>
          <a:prstGeom prst="rect">
            <a:avLst/>
          </a:prstGeom>
        </p:spPr>
      </p:pic>
      <p:pic>
        <p:nvPicPr>
          <p:cNvPr id="19" name="Imagem 1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D607E2C6-6C5B-4531-BC0F-0953BFA2D78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525DDDFC-BC87-D2BB-12FF-DAEB27C6C2D6}"/>
              </a:ext>
            </a:extLst>
          </p:cNvPr>
          <p:cNvSpPr/>
          <p:nvPr/>
        </p:nvSpPr>
        <p:spPr bwMode="auto">
          <a:xfrm>
            <a:off x="2073056" y="22146877"/>
            <a:ext cx="48279270" cy="67138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6386" name="TextBox 1">
            <a:extLst>
              <a:ext uri="{FF2B5EF4-FFF2-40B4-BE49-F238E27FC236}">
                <a16:creationId xmlns:a16="http://schemas.microsoft.com/office/drawing/2014/main" id="{DB3EB8FF-F5E4-749A-548F-237C4789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0163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CECAF499-C2F5-774C-EB66-AC6A9B5BE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0438" y="-333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altLang="pt-BR" sz="1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7C91BD-2BC3-C3C4-AE30-EB95E4A8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3482975"/>
            <a:ext cx="44926250" cy="4725988"/>
          </a:xfrm>
        </p:spPr>
        <p:txBody>
          <a:bodyPr/>
          <a:lstStyle/>
          <a:p>
            <a:pPr marL="1143000" indent="-1143000" algn="l" defTabSz="336567">
              <a:buFont typeface="Wingdings" panose="05000000000000000000" pitchFamily="2" charset="2"/>
              <a:buChar char="ü"/>
              <a:defRPr/>
            </a:pPr>
            <a:r>
              <a:rPr lang="pt-BR" sz="18468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Display" panose="020B0004020202020204" pitchFamily="34" charset="0"/>
              </a:rPr>
              <a:t>REFERÊNCIAS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99BA40-3AC2-D6E8-14AA-02D9894B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458" y="9374188"/>
            <a:ext cx="45296822" cy="7550501"/>
          </a:xfrm>
        </p:spPr>
        <p:txBody>
          <a:bodyPr/>
          <a:lstStyle/>
          <a:p>
            <a:pPr marL="1143000" indent="-1143000" algn="just" defTabSz="336567">
              <a:spcBef>
                <a:spcPts val="59"/>
              </a:spcBef>
              <a:spcAft>
                <a:spcPts val="5976"/>
              </a:spcAft>
              <a:buFont typeface="Arial" panose="020B0604020202020204" pitchFamily="34" charset="0"/>
              <a:buChar char="•"/>
              <a:defRPr/>
            </a:pPr>
            <a:endParaRPr lang="pt-BR" sz="13467" dirty="0">
              <a:latin typeface="Aptos Display" panose="020B0004020202020204" pitchFamily="34" charset="0"/>
            </a:endParaRPr>
          </a:p>
        </p:txBody>
      </p:sp>
      <p:grpSp>
        <p:nvGrpSpPr>
          <p:cNvPr id="4" name="Agrupar 17">
            <a:extLst>
              <a:ext uri="{FF2B5EF4-FFF2-40B4-BE49-F238E27FC236}">
                <a16:creationId xmlns:a16="http://schemas.microsoft.com/office/drawing/2014/main" id="{DA4256ED-572E-C44A-9439-E2FC1AF11EB2}"/>
              </a:ext>
            </a:extLst>
          </p:cNvPr>
          <p:cNvGrpSpPr>
            <a:grpSpLocks/>
          </p:cNvGrpSpPr>
          <p:nvPr/>
        </p:nvGrpSpPr>
        <p:grpSpPr bwMode="auto">
          <a:xfrm>
            <a:off x="48972788" y="-34925"/>
            <a:ext cx="2257425" cy="28895675"/>
            <a:chOff x="0" y="0"/>
            <a:chExt cx="1097280" cy="10789758"/>
          </a:xfrm>
          <a:solidFill>
            <a:schemeClr val="accent6">
              <a:lumMod val="75000"/>
            </a:schemeClr>
          </a:solidFill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A6903FED-BE20-32F3-49E9-FFDC624239BB}"/>
                </a:ext>
              </a:extLst>
            </p:cNvPr>
            <p:cNvSpPr/>
            <p:nvPr/>
          </p:nvSpPr>
          <p:spPr>
            <a:xfrm>
              <a:off x="503113" y="5936086"/>
              <a:ext cx="251556" cy="4853672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CC4E66FF-765C-8A93-BFEB-55AC9377E822}"/>
                </a:ext>
              </a:extLst>
            </p:cNvPr>
            <p:cNvSpPr/>
            <p:nvPr/>
          </p:nvSpPr>
          <p:spPr>
            <a:xfrm>
              <a:off x="258501" y="0"/>
              <a:ext cx="2446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6DC3BEC-3643-53DA-5A39-0DF067BD8033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grpSp>
        <p:nvGrpSpPr>
          <p:cNvPr id="11" name="Agrupar 3">
            <a:extLst>
              <a:ext uri="{FF2B5EF4-FFF2-40B4-BE49-F238E27FC236}">
                <a16:creationId xmlns:a16="http://schemas.microsoft.com/office/drawing/2014/main" id="{EAD4A45D-84AF-7478-1741-511C1B4ED048}"/>
              </a:ext>
            </a:extLst>
          </p:cNvPr>
          <p:cNvGrpSpPr>
            <a:grpSpLocks/>
          </p:cNvGrpSpPr>
          <p:nvPr/>
        </p:nvGrpSpPr>
        <p:grpSpPr bwMode="auto">
          <a:xfrm>
            <a:off x="679450" y="-92076"/>
            <a:ext cx="2255838" cy="28946476"/>
            <a:chOff x="0" y="-56907"/>
            <a:chExt cx="1097280" cy="10808727"/>
          </a:xfrm>
          <a:solidFill>
            <a:schemeClr val="accent6">
              <a:lumMod val="75000"/>
            </a:schemeClr>
          </a:solidFill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8EB1D719-6AA4-9646-68B2-CCC102649739}"/>
                </a:ext>
              </a:extLst>
            </p:cNvPr>
            <p:cNvSpPr/>
            <p:nvPr/>
          </p:nvSpPr>
          <p:spPr>
            <a:xfrm>
              <a:off x="502695" y="5898148"/>
              <a:ext cx="251733" cy="48536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00BBE634-3C21-31B0-5EA5-33CADEE0B472}"/>
                </a:ext>
              </a:extLst>
            </p:cNvPr>
            <p:cNvSpPr/>
            <p:nvPr/>
          </p:nvSpPr>
          <p:spPr>
            <a:xfrm>
              <a:off x="332813" y="-56907"/>
              <a:ext cx="244012" cy="5196891"/>
            </a:xfrm>
            <a:prstGeom prst="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4B56BF0-365C-ABA1-941F-3F0832486F9C}"/>
                </a:ext>
              </a:extLst>
            </p:cNvPr>
            <p:cNvSpPr/>
            <p:nvPr/>
          </p:nvSpPr>
          <p:spPr>
            <a:xfrm>
              <a:off x="0" y="4953259"/>
              <a:ext cx="1097280" cy="107411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pt-BR" sz="1600"/>
            </a:p>
          </p:txBody>
        </p:sp>
      </p:grpSp>
      <p:pic>
        <p:nvPicPr>
          <p:cNvPr id="19" name="Imagem 18">
            <a:extLst>
              <a:ext uri="{FF2B5EF4-FFF2-40B4-BE49-F238E27FC236}">
                <a16:creationId xmlns:a16="http://schemas.microsoft.com/office/drawing/2014/main" id="{5951C8BE-2E66-40DD-83C1-B7777C0AD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7" y="22242126"/>
            <a:ext cx="17983420" cy="661862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2B23200-AE0A-4B02-8530-98D2C6D25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425" y="13698198"/>
            <a:ext cx="1353231" cy="220353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D4B3F95D-A0CD-4BAB-9C70-DA7349A0F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67" y="13604788"/>
            <a:ext cx="1353231" cy="2203537"/>
          </a:xfrm>
          <a:prstGeom prst="rect">
            <a:avLst/>
          </a:prstGeom>
        </p:spPr>
      </p:pic>
      <p:pic>
        <p:nvPicPr>
          <p:cNvPr id="22" name="Imagem 21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56522223-F3E8-436F-B251-7DC5E9DC746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1675" y="-852991"/>
            <a:ext cx="9074217" cy="51130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57</Words>
  <Application>Microsoft Office PowerPoint</Application>
  <PresentationFormat>Personalizar</PresentationFormat>
  <Paragraphs>26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TÍTULO DO TRABALHO</vt:lpstr>
      <vt:lpstr>INTRODUÇÃO</vt:lpstr>
      <vt:lpstr>OBJETIVO</vt:lpstr>
      <vt:lpstr>MATERIAL E MÉTODO</vt:lpstr>
      <vt:lpstr>RESULTADOS E DISCUSSÃO</vt:lpstr>
      <vt:lpstr>CONCLUSÃO/CONSIDERAÇÕES FINAIS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</dc:creator>
  <cp:lastModifiedBy>laylsonjesus9@gmail.com</cp:lastModifiedBy>
  <cp:revision>303</cp:revision>
  <cp:lastPrinted>2018-05-30T20:29:50Z</cp:lastPrinted>
  <dcterms:created xsi:type="dcterms:W3CDTF">2014-11-20T13:47:23Z</dcterms:created>
  <dcterms:modified xsi:type="dcterms:W3CDTF">2026-05-06T11:40:14Z</dcterms:modified>
</cp:coreProperties>
</file>