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1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71A19"/>
    <a:srgbClr val="4F0705"/>
    <a:srgbClr val="690907"/>
    <a:srgbClr val="5A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9481C0A-F088-4B4D-9B7E-043B7C066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DACE56-D933-4508-815A-D77C3FA42F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606C81-9FC1-40BB-B1FE-3D24A07AAC8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907F3F9-5613-4561-BB51-9D55446C11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2B479F38-E474-4968-B8B8-ACE1718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677EAA-B5EB-4ADF-87B1-598E9AEAB5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0844E6-4C2F-47DE-9A42-CE93C767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C9EBB0-A026-4BE0-BC0A-421B4A6D4A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7777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5858CF-415B-413E-B89B-8D906B5E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FEC96-FCEF-4A46-AB27-0088881A4570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80E128-176E-4366-AC42-3640DF8A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2EE578-9134-4885-A175-B732771B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C92A-EB76-4DA8-8BDB-3B1B3E4E86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305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DBACAD-16D0-4E2A-AD0D-70630428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B644-86BE-4244-92D4-9D71CD41F69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1AB2D-5DA8-4AF7-9B52-E55C0958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456B6E-FB32-41FF-A06E-F069D91F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09027-3909-48EC-88C8-D860AC59D8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0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425A5F-A10A-42ED-B0A3-7758CC67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E7BC-ED6C-4279-A1E6-CF0DB16A51A8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754F13-33D9-4C8A-96BD-7590C762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E31039-456E-4429-BF76-97DEADD0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4B18-5045-4B97-98E9-EC15662D34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610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F5249C-818A-4E78-8C2B-995A83C6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2361-092C-487D-AB0A-CC55D5EAEB29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4E4D0-1956-41F2-81E3-48186253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BDFE80-7476-4D99-9814-E92A1432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053D-D663-48EA-8B30-5BCE1A2242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932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E24D0B-3DA3-43BA-87BD-F3E59C6E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3EB0-7993-4E72-94D3-46F1B7CE4C1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614369-C25A-4C43-B00E-651466FC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85CFD-F94B-4086-86AA-845838CE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3FF1-67A0-4302-8271-21D5AD23A0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474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B49D85F-49CC-4168-B333-C115B7FE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0598-5415-4781-853A-E6C34E836CB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03721D2-1C98-40EE-ACFC-8F1473AF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741017A0-7281-4CC9-8294-ED511F97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7820-AB44-4F7E-830C-1305983EA6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584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4165075F-8DCE-464A-8B65-03305E19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CB44-137D-4AF9-B191-C83511B36111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F485264-8967-43D6-A121-CA77D64D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60A34E6B-A3B7-4A60-8136-413244E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33EF-74D5-4303-8EC6-AA02C24A16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133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FD70DE99-5599-4A4F-93D4-F01242A6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2E8F-D9FE-4EC9-B21C-41220FCE4663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6196E28-F54C-4E7B-AF7B-04CE1562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C556382A-8049-4C99-AA51-DD1D26F3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0E7E-BDC4-4A37-991E-6251877081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086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1D962D93-2228-4A0B-BD65-BF62B195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BB39-2395-482F-A0C1-38A2D803496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9128F2A-E292-4602-9634-2EEA9880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2D680BD9-9A0C-4D62-931B-235E8A82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463DC-3ADA-4D16-8E2C-7E2C541CBD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31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E8BF5A9-3350-411A-843E-3816C650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1E078-E524-4072-84E3-9BDBDBBA9F5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BD04350-05E7-46CE-91CF-EC1A6B5B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18233CE-CFBA-4172-8640-6E147F3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AE60-58F2-4C22-ADB9-8F08B05A34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995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D2670B66-F332-47F5-BDBA-1F275B17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20BF-4C4D-47C2-A69F-D7B69C85F1EA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55F78DF-1B82-4AD3-9BD4-94F43716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2A6943B-7F8F-4B3E-B38B-43FFE424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AB5C2-677D-4B68-99BA-864C9524EF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50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D7F98FCC-0290-446F-BADF-522CEAE9A1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C90D7FBA-0D1C-400C-AAE9-F5B23C3742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1F644-5232-40F0-9075-7FA59BED3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29B0E3-FEFC-4663-9903-D8FB6A369AE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00109A-5888-44C1-91B8-3004CEDA0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45B057-2C2F-47ED-85B6-A48EE435C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F1E557-EB13-4A71-83AF-060CCAAFF7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85C238E9-8558-4153-81CB-CD3A287D7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92896"/>
            <a:ext cx="8250088" cy="4012530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cap="all" dirty="0">
                <a:solidFill>
                  <a:schemeClr val="bg1"/>
                </a:solidFill>
                <a:latin typeface="Bell MT" pitchFamily="18" charset="0"/>
              </a:rPr>
              <a:t>TÍTULO DO TRABALHO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>
              <a:buNone/>
            </a:pPr>
            <a:endParaRPr lang="pt-BR" altLang="pt-BR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schemeClr val="bg1"/>
                </a:solidFill>
                <a:latin typeface="Bell MT" pitchFamily="18" charset="0"/>
              </a:rPr>
              <a:t>Área: </a:t>
            </a:r>
            <a:endParaRPr lang="pt-BR" altLang="pt-BR" sz="2000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 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Coautor(a):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895B40C-5A4D-85DC-8630-9ADEFF471BA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B906F7A-1533-7A25-0AD0-7C90AE634171}"/>
              </a:ext>
            </a:extLst>
          </p:cNvPr>
          <p:cNvSpPr txBox="1"/>
          <p:nvPr/>
        </p:nvSpPr>
        <p:spPr>
          <a:xfrm>
            <a:off x="611560" y="292494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F61701-888D-049F-861C-E5ABDA9D9678}"/>
              </a:ext>
            </a:extLst>
          </p:cNvPr>
          <p:cNvSpPr txBox="1"/>
          <p:nvPr/>
        </p:nvSpPr>
        <p:spPr>
          <a:xfrm>
            <a:off x="3347864" y="4509120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>
                <a:latin typeface="Bell MT" panose="02020503060305020303" pitchFamily="18" charset="0"/>
              </a:rPr>
              <a:t>Autores</a:t>
            </a:r>
          </a:p>
          <a:p>
            <a:pPr algn="r"/>
            <a:r>
              <a:rPr lang="pt-BR" sz="3600" b="1" dirty="0">
                <a:latin typeface="Bell MT" panose="02020503060305020303" pitchFamily="18" charset="0"/>
              </a:rPr>
              <a:t>Eixo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6B7555D-FB47-A900-EF0B-1D9245246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5497FC6-F08F-2F9A-14DF-F697BFEF5942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PROBLEMA DE PESQUISA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4598BE5-EB3F-8C98-932A-8218C2D1029F}"/>
              </a:ext>
            </a:extLst>
          </p:cNvPr>
          <p:cNvSpPr txBox="1"/>
          <p:nvPr/>
        </p:nvSpPr>
        <p:spPr>
          <a:xfrm>
            <a:off x="884784" y="4077072"/>
            <a:ext cx="7215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PALAVRAS-CHAVE</a:t>
            </a:r>
          </a:p>
        </p:txBody>
      </p:sp>
    </p:spTree>
    <p:extLst>
      <p:ext uri="{BB962C8B-B14F-4D97-AF65-F5344CB8AC3E}">
        <p14:creationId xmlns:p14="http://schemas.microsoft.com/office/powerpoint/2010/main" val="97728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4FF2A36-E4E0-C43B-249A-665B2804E2C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51477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31433F8-BDCC-25F2-36D3-0E6A92D05F99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JUSTIFICATIVA</a:t>
            </a:r>
          </a:p>
        </p:txBody>
      </p:sp>
    </p:spTree>
    <p:extLst>
      <p:ext uri="{BB962C8B-B14F-4D97-AF65-F5344CB8AC3E}">
        <p14:creationId xmlns:p14="http://schemas.microsoft.com/office/powerpoint/2010/main" val="369004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002FC1D-25FD-D81D-93E8-77B3EB9ACC3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162817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6A32D76-0047-26E2-167B-58D774A95ADF}"/>
              </a:ext>
            </a:extLst>
          </p:cNvPr>
          <p:cNvSpPr txBox="1"/>
          <p:nvPr/>
        </p:nvSpPr>
        <p:spPr>
          <a:xfrm>
            <a:off x="683568" y="69269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PROCEDIMENTOS METODOLÓGICOS</a:t>
            </a:r>
          </a:p>
        </p:txBody>
      </p:sp>
    </p:spTree>
    <p:extLst>
      <p:ext uri="{BB962C8B-B14F-4D97-AF65-F5344CB8AC3E}">
        <p14:creationId xmlns:p14="http://schemas.microsoft.com/office/powerpoint/2010/main" val="413066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ANÁLISE DOS DADOS</a:t>
            </a:r>
          </a:p>
        </p:txBody>
      </p:sp>
    </p:spTree>
    <p:extLst>
      <p:ext uri="{BB962C8B-B14F-4D97-AF65-F5344CB8AC3E}">
        <p14:creationId xmlns:p14="http://schemas.microsoft.com/office/powerpoint/2010/main" val="2914991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47119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419412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38</Words>
  <Application>Microsoft Office PowerPoint</Application>
  <PresentationFormat>Apresentação na tela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Bell MT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CERTIFICADO</dc:title>
  <dc:creator>User</dc:creator>
  <cp:lastModifiedBy>Ùrsula</cp:lastModifiedBy>
  <cp:revision>58</cp:revision>
  <dcterms:created xsi:type="dcterms:W3CDTF">2013-10-11T14:14:31Z</dcterms:created>
  <dcterms:modified xsi:type="dcterms:W3CDTF">2024-06-06T12:06:11Z</dcterms:modified>
</cp:coreProperties>
</file>