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Playfair Display"/>
      <p:bold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8" roundtripDataSignature="AMtx7mh7GybD8quOiCUeIx2C+sOn1Fzv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layfairDisplay-boldItalic.fntdata"/><Relationship Id="rId12" Type="http://schemas.openxmlformats.org/officeDocument/2006/relationships/font" Target="fonts/PlayfairDisplay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86" name="Google Shape;86;p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7" name="Google Shape;87;p1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90" name="Google Shape;90;p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06" name="Google Shape;106;p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07" name="Google Shape;107;p2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10" name="Google Shape;110;p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e5e53dc166_0_3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19" name="Google Shape;119;g3e5e53dc166_0_3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20" name="Google Shape;120;g3e5e53dc166_0_3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3e5e53dc166_0_3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3e5e53dc166_0_3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23" name="Google Shape;123;g3e5e53dc166_0_3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e5e53dc166_0_15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32" name="Google Shape;132;g3e5e53dc166_0_15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33" name="Google Shape;133;g3e5e53dc166_0_15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3e5e53dc166_0_15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3e5e53dc166_0_15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36" name="Google Shape;136;g3e5e53dc166_0_15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e5e53dc166_0_27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45" name="Google Shape;145;g3e5e53dc166_0_27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46" name="Google Shape;146;g3e5e53dc166_0_27:notes"/>
          <p:cNvSpPr/>
          <p:nvPr>
            <p:ph idx="3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3e5e53dc166_0_27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3e5e53dc166_0_27:notes"/>
          <p:cNvSpPr txBox="1"/>
          <p:nvPr>
            <p:ph idx="11" type="ftr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49" name="Google Shape;149;g3e5e53dc166_0_27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58" name="Google Shape;158;p6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59" name="Google Shape;159;p6:notes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6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62" name="Google Shape;162;p6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1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1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2.png"/><Relationship Id="rId8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8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EED9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"/>
          <p:cNvGrpSpPr/>
          <p:nvPr/>
        </p:nvGrpSpPr>
        <p:grpSpPr>
          <a:xfrm>
            <a:off x="9635092" y="1331396"/>
            <a:ext cx="7624208" cy="8955604"/>
            <a:chOff x="0" y="0"/>
            <a:chExt cx="6348730" cy="7457392"/>
          </a:xfrm>
        </p:grpSpPr>
        <p:sp>
          <p:nvSpPr>
            <p:cNvPr id="93" name="Google Shape;93;p1"/>
            <p:cNvSpPr/>
            <p:nvPr/>
          </p:nvSpPr>
          <p:spPr>
            <a:xfrm>
              <a:off x="66040" y="67310"/>
              <a:ext cx="6207760" cy="7315153"/>
            </a:xfrm>
            <a:custGeom>
              <a:rect b="b" l="l" r="r" t="t"/>
              <a:pathLst>
                <a:path extrusionOk="0" h="7315153" w="6207760">
                  <a:moveTo>
                    <a:pt x="6207760" y="1667510"/>
                  </a:moveTo>
                  <a:lnTo>
                    <a:pt x="6207760" y="7315153"/>
                  </a:lnTo>
                  <a:lnTo>
                    <a:pt x="1668780" y="7315153"/>
                  </a:lnTo>
                  <a:cubicBezTo>
                    <a:pt x="749300" y="7315153"/>
                    <a:pt x="0" y="6567122"/>
                    <a:pt x="0" y="5647643"/>
                  </a:cubicBezTo>
                  <a:lnTo>
                    <a:pt x="0" y="0"/>
                  </a:lnTo>
                  <a:lnTo>
                    <a:pt x="4538980" y="0"/>
                  </a:lnTo>
                  <a:cubicBezTo>
                    <a:pt x="5458460" y="0"/>
                    <a:pt x="6207760" y="748030"/>
                    <a:pt x="6207760" y="1668780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-13806" r="-12069" t="-682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0" y="0"/>
              <a:ext cx="6348730" cy="7457392"/>
            </a:xfrm>
            <a:custGeom>
              <a:rect b="b" l="l" r="r" t="t"/>
              <a:pathLst>
                <a:path extrusionOk="0" h="7457392" w="6348730">
                  <a:moveTo>
                    <a:pt x="6348730" y="1765300"/>
                  </a:moveTo>
                  <a:lnTo>
                    <a:pt x="6348730" y="7457392"/>
                  </a:lnTo>
                  <a:lnTo>
                    <a:pt x="1765300" y="7457392"/>
                  </a:lnTo>
                  <a:cubicBezTo>
                    <a:pt x="792480" y="7457392"/>
                    <a:pt x="0" y="6666182"/>
                    <a:pt x="0" y="5692092"/>
                  </a:cubicBezTo>
                  <a:lnTo>
                    <a:pt x="0" y="0"/>
                  </a:lnTo>
                  <a:lnTo>
                    <a:pt x="4583430" y="0"/>
                  </a:lnTo>
                  <a:cubicBezTo>
                    <a:pt x="5556250" y="0"/>
                    <a:pt x="6348730" y="792480"/>
                    <a:pt x="6348730" y="1765300"/>
                  </a:cubicBezTo>
                  <a:close/>
                  <a:moveTo>
                    <a:pt x="6221730" y="7330392"/>
                  </a:moveTo>
                  <a:lnTo>
                    <a:pt x="6221730" y="1765300"/>
                  </a:lnTo>
                  <a:cubicBezTo>
                    <a:pt x="6221730" y="862330"/>
                    <a:pt x="5486400" y="127000"/>
                    <a:pt x="4583430" y="127000"/>
                  </a:cubicBezTo>
                  <a:lnTo>
                    <a:pt x="127000" y="127000"/>
                  </a:lnTo>
                  <a:lnTo>
                    <a:pt x="127000" y="5692092"/>
                  </a:lnTo>
                  <a:cubicBezTo>
                    <a:pt x="127000" y="6595063"/>
                    <a:pt x="862330" y="7330392"/>
                    <a:pt x="1765300" y="7330392"/>
                  </a:cubicBezTo>
                  <a:lnTo>
                    <a:pt x="6221730" y="7330392"/>
                  </a:lnTo>
                  <a:close/>
                </a:path>
              </a:pathLst>
            </a:custGeom>
            <a:solidFill>
              <a:srgbClr val="DBC5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1"/>
          <p:cNvSpPr txBox="1"/>
          <p:nvPr/>
        </p:nvSpPr>
        <p:spPr>
          <a:xfrm>
            <a:off x="1028700" y="1020461"/>
            <a:ext cx="8115300" cy="8362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99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TÍTULO DO TRABALHO</a:t>
            </a:r>
            <a:endParaRPr/>
          </a:p>
          <a:p>
            <a:pPr indent="0" lvl="0" marL="0" marR="0" rtl="0" algn="just">
              <a:lnSpc>
                <a:spcPct val="1182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199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just">
              <a:lnSpc>
                <a:spcPct val="138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Autores</a:t>
            </a:r>
            <a:endParaRPr/>
          </a:p>
          <a:p>
            <a:pPr indent="0" lvl="0" marL="0" marR="0" rtl="0" algn="just">
              <a:lnSpc>
                <a:spcPct val="1273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899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GT</a:t>
            </a:r>
            <a:endParaRPr/>
          </a:p>
          <a:p>
            <a:pPr indent="0" lvl="0" marL="0" marR="0" rtl="0" algn="just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6" name="Google Shape;96;p1"/>
          <p:cNvGrpSpPr/>
          <p:nvPr/>
        </p:nvGrpSpPr>
        <p:grpSpPr>
          <a:xfrm>
            <a:off x="11247650" y="8886954"/>
            <a:ext cx="4630947" cy="1237636"/>
            <a:chOff x="0" y="-28575"/>
            <a:chExt cx="6174596" cy="1650181"/>
          </a:xfrm>
        </p:grpSpPr>
        <p:sp>
          <p:nvSpPr>
            <p:cNvPr id="97" name="Google Shape;97;p1"/>
            <p:cNvSpPr/>
            <p:nvPr/>
          </p:nvSpPr>
          <p:spPr>
            <a:xfrm>
              <a:off x="4267531" y="508979"/>
              <a:ext cx="899636" cy="912784"/>
            </a:xfrm>
            <a:custGeom>
              <a:rect b="b" l="l" r="r" t="t"/>
              <a:pathLst>
                <a:path extrusionOk="0" h="912784" w="899636">
                  <a:moveTo>
                    <a:pt x="0" y="0"/>
                  </a:moveTo>
                  <a:lnTo>
                    <a:pt x="899635" y="0"/>
                  </a:lnTo>
                  <a:lnTo>
                    <a:pt x="899635" y="912785"/>
                  </a:lnTo>
                  <a:lnTo>
                    <a:pt x="0" y="91278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12320" l="-12838" r="-13286" t="-11987"/>
              </a:stretch>
            </a:blipFill>
            <a:ln>
              <a:noFill/>
            </a:ln>
          </p:spPr>
        </p:sp>
        <p:sp>
          <p:nvSpPr>
            <p:cNvPr id="98" name="Google Shape;98;p1"/>
            <p:cNvSpPr/>
            <p:nvPr/>
          </p:nvSpPr>
          <p:spPr>
            <a:xfrm>
              <a:off x="5256066" y="480480"/>
              <a:ext cx="918530" cy="1093196"/>
            </a:xfrm>
            <a:custGeom>
              <a:rect b="b" l="l" r="r" t="t"/>
              <a:pathLst>
                <a:path extrusionOk="0" h="1093196" w="918530">
                  <a:moveTo>
                    <a:pt x="0" y="0"/>
                  </a:moveTo>
                  <a:lnTo>
                    <a:pt x="918531" y="0"/>
                  </a:lnTo>
                  <a:lnTo>
                    <a:pt x="918531" y="1093196"/>
                  </a:lnTo>
                  <a:lnTo>
                    <a:pt x="0" y="10931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-4708" l="-21069" r="-21937" t="-15448"/>
              </a:stretch>
            </a:blipFill>
            <a:ln>
              <a:noFill/>
            </a:ln>
          </p:spPr>
        </p:sp>
        <p:sp>
          <p:nvSpPr>
            <p:cNvPr id="99" name="Google Shape;99;p1"/>
            <p:cNvSpPr/>
            <p:nvPr/>
          </p:nvSpPr>
          <p:spPr>
            <a:xfrm>
              <a:off x="1145669" y="508979"/>
              <a:ext cx="947586" cy="1112627"/>
            </a:xfrm>
            <a:custGeom>
              <a:rect b="b" l="l" r="r" t="t"/>
              <a:pathLst>
                <a:path extrusionOk="0" h="1112627" w="947586">
                  <a:moveTo>
                    <a:pt x="0" y="0"/>
                  </a:moveTo>
                  <a:lnTo>
                    <a:pt x="947586" y="0"/>
                  </a:lnTo>
                  <a:lnTo>
                    <a:pt x="947586" y="1112627"/>
                  </a:lnTo>
                  <a:lnTo>
                    <a:pt x="0" y="111262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-9753" r="-13236" t="-4746"/>
              </a:stretch>
            </a:blipFill>
            <a:ln>
              <a:noFill/>
            </a:ln>
          </p:spPr>
        </p:sp>
        <p:sp>
          <p:nvSpPr>
            <p:cNvPr id="100" name="Google Shape;100;p1"/>
            <p:cNvSpPr/>
            <p:nvPr/>
          </p:nvSpPr>
          <p:spPr>
            <a:xfrm>
              <a:off x="0" y="480480"/>
              <a:ext cx="1056769" cy="1093196"/>
            </a:xfrm>
            <a:custGeom>
              <a:rect b="b" l="l" r="r" t="t"/>
              <a:pathLst>
                <a:path extrusionOk="0" h="1093196" w="1056769">
                  <a:moveTo>
                    <a:pt x="0" y="0"/>
                  </a:moveTo>
                  <a:lnTo>
                    <a:pt x="1056769" y="0"/>
                  </a:lnTo>
                  <a:lnTo>
                    <a:pt x="1056769" y="1093196"/>
                  </a:lnTo>
                  <a:lnTo>
                    <a:pt x="0" y="10931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-11278" l="-11136" r="-12462" t="-8202"/>
              </a:stretch>
            </a:blipFill>
            <a:ln>
              <a:noFill/>
            </a:ln>
          </p:spPr>
        </p:sp>
        <p:sp>
          <p:nvSpPr>
            <p:cNvPr id="101" name="Google Shape;101;p1"/>
            <p:cNvSpPr txBox="1"/>
            <p:nvPr/>
          </p:nvSpPr>
          <p:spPr>
            <a:xfrm>
              <a:off x="0" y="-28575"/>
              <a:ext cx="1895173" cy="4472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802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96" u="none" cap="none" strike="noStrike">
                  <a:solidFill>
                    <a:srgbClr val="613C5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Realização</a:t>
              </a:r>
              <a:endParaRPr/>
            </a:p>
          </p:txBody>
        </p:sp>
        <p:sp>
          <p:nvSpPr>
            <p:cNvPr id="102" name="Google Shape;102;p1"/>
            <p:cNvSpPr txBox="1"/>
            <p:nvPr/>
          </p:nvSpPr>
          <p:spPr>
            <a:xfrm>
              <a:off x="3813237" y="61690"/>
              <a:ext cx="1895173" cy="4472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802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96" u="none" cap="none" strike="noStrike">
                  <a:solidFill>
                    <a:srgbClr val="613C5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Apoio</a:t>
              </a:r>
              <a:endParaRPr/>
            </a:p>
          </p:txBody>
        </p:sp>
      </p:grpSp>
      <p:sp>
        <p:nvSpPr>
          <p:cNvPr id="103" name="Google Shape;103;p1"/>
          <p:cNvSpPr/>
          <p:nvPr/>
        </p:nvSpPr>
        <p:spPr>
          <a:xfrm rot="5400000">
            <a:off x="172564" y="8099273"/>
            <a:ext cx="2015182" cy="2360285"/>
          </a:xfrm>
          <a:custGeom>
            <a:rect b="b" l="l" r="r" t="t"/>
            <a:pathLst>
              <a:path extrusionOk="0" h="4841611" w="4579960">
                <a:moveTo>
                  <a:pt x="4579960" y="4841612"/>
                </a:moveTo>
                <a:lnTo>
                  <a:pt x="0" y="4841612"/>
                </a:lnTo>
                <a:lnTo>
                  <a:pt x="0" y="0"/>
                </a:lnTo>
                <a:lnTo>
                  <a:pt x="4579960" y="0"/>
                </a:lnTo>
                <a:lnTo>
                  <a:pt x="4579960" y="4841612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-113561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EED9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/>
          <p:nvPr/>
        </p:nvSpPr>
        <p:spPr>
          <a:xfrm>
            <a:off x="7969098" y="896999"/>
            <a:ext cx="3246240" cy="3137177"/>
          </a:xfrm>
          <a:custGeom>
            <a:rect b="b" l="l" r="r" t="t"/>
            <a:pathLst>
              <a:path extrusionOk="0" h="3137177" w="3246240">
                <a:moveTo>
                  <a:pt x="0" y="0"/>
                </a:moveTo>
                <a:lnTo>
                  <a:pt x="3246240" y="0"/>
                </a:lnTo>
                <a:lnTo>
                  <a:pt x="3246240" y="3137177"/>
                </a:lnTo>
                <a:lnTo>
                  <a:pt x="0" y="31371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-3476"/>
            </a:stretch>
          </a:blipFill>
          <a:ln>
            <a:noFill/>
          </a:ln>
        </p:spPr>
      </p:sp>
      <p:sp>
        <p:nvSpPr>
          <p:cNvPr id="113" name="Google Shape;113;p2"/>
          <p:cNvSpPr txBox="1"/>
          <p:nvPr/>
        </p:nvSpPr>
        <p:spPr>
          <a:xfrm>
            <a:off x="1660450" y="3634518"/>
            <a:ext cx="14967099" cy="814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7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INTRODUÇÃO</a:t>
            </a:r>
            <a:endParaRPr/>
          </a:p>
        </p:txBody>
      </p:sp>
      <p:sp>
        <p:nvSpPr>
          <p:cNvPr id="114" name="Google Shape;114;p2"/>
          <p:cNvSpPr txBox="1"/>
          <p:nvPr/>
        </p:nvSpPr>
        <p:spPr>
          <a:xfrm>
            <a:off x="1660450" y="4703077"/>
            <a:ext cx="2463523" cy="8046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7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texto...</a:t>
            </a:r>
            <a:endParaRPr/>
          </a:p>
        </p:txBody>
      </p:sp>
      <p:sp>
        <p:nvSpPr>
          <p:cNvPr id="115" name="Google Shape;115;p2"/>
          <p:cNvSpPr/>
          <p:nvPr/>
        </p:nvSpPr>
        <p:spPr>
          <a:xfrm rot="5400000">
            <a:off x="206901" y="7286321"/>
            <a:ext cx="2793776" cy="3207567"/>
          </a:xfrm>
          <a:custGeom>
            <a:rect b="b" l="l" r="r" t="t"/>
            <a:pathLst>
              <a:path extrusionOk="0" h="4841611" w="4579960">
                <a:moveTo>
                  <a:pt x="4579960" y="4841612"/>
                </a:moveTo>
                <a:lnTo>
                  <a:pt x="0" y="4841612"/>
                </a:lnTo>
                <a:lnTo>
                  <a:pt x="0" y="0"/>
                </a:lnTo>
                <a:lnTo>
                  <a:pt x="4579960" y="0"/>
                </a:lnTo>
                <a:lnTo>
                  <a:pt x="4579960" y="484161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113561" t="0"/>
            </a:stretch>
          </a:blipFill>
          <a:ln>
            <a:noFill/>
          </a:ln>
        </p:spPr>
      </p:sp>
      <p:sp>
        <p:nvSpPr>
          <p:cNvPr id="116" name="Google Shape;116;p2"/>
          <p:cNvSpPr/>
          <p:nvPr/>
        </p:nvSpPr>
        <p:spPr>
          <a:xfrm rot="-5400000">
            <a:off x="15281284" y="-212957"/>
            <a:ext cx="2793776" cy="3219671"/>
          </a:xfrm>
          <a:custGeom>
            <a:rect b="b" l="l" r="r" t="t"/>
            <a:pathLst>
              <a:path extrusionOk="0" h="4841611" w="4579960">
                <a:moveTo>
                  <a:pt x="4579960" y="4841612"/>
                </a:moveTo>
                <a:lnTo>
                  <a:pt x="0" y="4841612"/>
                </a:lnTo>
                <a:lnTo>
                  <a:pt x="0" y="0"/>
                </a:lnTo>
                <a:lnTo>
                  <a:pt x="4579960" y="0"/>
                </a:lnTo>
                <a:lnTo>
                  <a:pt x="4579960" y="484161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113561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EED9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e5e53dc166_0_3"/>
          <p:cNvSpPr/>
          <p:nvPr/>
        </p:nvSpPr>
        <p:spPr>
          <a:xfrm>
            <a:off x="7969098" y="896999"/>
            <a:ext cx="3246240" cy="3137177"/>
          </a:xfrm>
          <a:custGeom>
            <a:rect b="b" l="l" r="r" t="t"/>
            <a:pathLst>
              <a:path extrusionOk="0" h="3137177" w="3246240">
                <a:moveTo>
                  <a:pt x="0" y="0"/>
                </a:moveTo>
                <a:lnTo>
                  <a:pt x="3246240" y="0"/>
                </a:lnTo>
                <a:lnTo>
                  <a:pt x="3246240" y="3137177"/>
                </a:lnTo>
                <a:lnTo>
                  <a:pt x="0" y="31371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-3480"/>
            </a:stretch>
          </a:blipFill>
          <a:ln>
            <a:noFill/>
          </a:ln>
        </p:spPr>
      </p:sp>
      <p:sp>
        <p:nvSpPr>
          <p:cNvPr id="126" name="Google Shape;126;g3e5e53dc166_0_3"/>
          <p:cNvSpPr txBox="1"/>
          <p:nvPr/>
        </p:nvSpPr>
        <p:spPr>
          <a:xfrm>
            <a:off x="1660500" y="3964218"/>
            <a:ext cx="1496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137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DESENVOLVIMENTO - TÍTULOS</a:t>
            </a:r>
            <a:endParaRPr b="1" sz="48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7" name="Google Shape;127;g3e5e53dc166_0_3"/>
          <p:cNvSpPr txBox="1"/>
          <p:nvPr/>
        </p:nvSpPr>
        <p:spPr>
          <a:xfrm>
            <a:off x="1660450" y="4703127"/>
            <a:ext cx="15679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7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texto...</a:t>
            </a:r>
            <a:endParaRPr/>
          </a:p>
        </p:txBody>
      </p:sp>
      <p:sp>
        <p:nvSpPr>
          <p:cNvPr id="128" name="Google Shape;128;g3e5e53dc166_0_3"/>
          <p:cNvSpPr/>
          <p:nvPr/>
        </p:nvSpPr>
        <p:spPr>
          <a:xfrm rot="5400000">
            <a:off x="206901" y="7286321"/>
            <a:ext cx="2793776" cy="3207567"/>
          </a:xfrm>
          <a:custGeom>
            <a:rect b="b" l="l" r="r" t="t"/>
            <a:pathLst>
              <a:path extrusionOk="0" h="4841611" w="4579960">
                <a:moveTo>
                  <a:pt x="4579960" y="4841612"/>
                </a:moveTo>
                <a:lnTo>
                  <a:pt x="0" y="4841612"/>
                </a:lnTo>
                <a:lnTo>
                  <a:pt x="0" y="0"/>
                </a:lnTo>
                <a:lnTo>
                  <a:pt x="4579960" y="0"/>
                </a:lnTo>
                <a:lnTo>
                  <a:pt x="4579960" y="484161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113561" t="0"/>
            </a:stretch>
          </a:blipFill>
          <a:ln>
            <a:noFill/>
          </a:ln>
        </p:spPr>
      </p:sp>
      <p:sp>
        <p:nvSpPr>
          <p:cNvPr id="129" name="Google Shape;129;g3e5e53dc166_0_3"/>
          <p:cNvSpPr/>
          <p:nvPr/>
        </p:nvSpPr>
        <p:spPr>
          <a:xfrm rot="-5400000">
            <a:off x="15281284" y="-212957"/>
            <a:ext cx="2793776" cy="3219671"/>
          </a:xfrm>
          <a:custGeom>
            <a:rect b="b" l="l" r="r" t="t"/>
            <a:pathLst>
              <a:path extrusionOk="0" h="4841611" w="4579960">
                <a:moveTo>
                  <a:pt x="4579960" y="4841612"/>
                </a:moveTo>
                <a:lnTo>
                  <a:pt x="0" y="4841612"/>
                </a:lnTo>
                <a:lnTo>
                  <a:pt x="0" y="0"/>
                </a:lnTo>
                <a:lnTo>
                  <a:pt x="4579960" y="0"/>
                </a:lnTo>
                <a:lnTo>
                  <a:pt x="4579960" y="484161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113561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EED9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e5e53dc166_0_15"/>
          <p:cNvSpPr/>
          <p:nvPr/>
        </p:nvSpPr>
        <p:spPr>
          <a:xfrm>
            <a:off x="7969098" y="896999"/>
            <a:ext cx="3246240" cy="3137177"/>
          </a:xfrm>
          <a:custGeom>
            <a:rect b="b" l="l" r="r" t="t"/>
            <a:pathLst>
              <a:path extrusionOk="0" h="3137177" w="3246240">
                <a:moveTo>
                  <a:pt x="0" y="0"/>
                </a:moveTo>
                <a:lnTo>
                  <a:pt x="3246240" y="0"/>
                </a:lnTo>
                <a:lnTo>
                  <a:pt x="3246240" y="3137177"/>
                </a:lnTo>
                <a:lnTo>
                  <a:pt x="0" y="31371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-3480"/>
            </a:stretch>
          </a:blipFill>
          <a:ln>
            <a:noFill/>
          </a:ln>
        </p:spPr>
      </p:sp>
      <p:sp>
        <p:nvSpPr>
          <p:cNvPr id="139" name="Google Shape;139;g3e5e53dc166_0_15"/>
          <p:cNvSpPr txBox="1"/>
          <p:nvPr/>
        </p:nvSpPr>
        <p:spPr>
          <a:xfrm>
            <a:off x="1660500" y="3964218"/>
            <a:ext cx="1496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137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CONSIDERAÇÕES FINAIS</a:t>
            </a:r>
            <a:endParaRPr b="1" sz="4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40" name="Google Shape;140;g3e5e53dc166_0_15"/>
          <p:cNvSpPr txBox="1"/>
          <p:nvPr/>
        </p:nvSpPr>
        <p:spPr>
          <a:xfrm>
            <a:off x="1660450" y="4703127"/>
            <a:ext cx="15679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7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texto...</a:t>
            </a:r>
            <a:endParaRPr/>
          </a:p>
        </p:txBody>
      </p:sp>
      <p:sp>
        <p:nvSpPr>
          <p:cNvPr id="141" name="Google Shape;141;g3e5e53dc166_0_15"/>
          <p:cNvSpPr/>
          <p:nvPr/>
        </p:nvSpPr>
        <p:spPr>
          <a:xfrm rot="5400000">
            <a:off x="206901" y="7286321"/>
            <a:ext cx="2793776" cy="3207567"/>
          </a:xfrm>
          <a:custGeom>
            <a:rect b="b" l="l" r="r" t="t"/>
            <a:pathLst>
              <a:path extrusionOk="0" h="4841611" w="4579960">
                <a:moveTo>
                  <a:pt x="4579960" y="4841612"/>
                </a:moveTo>
                <a:lnTo>
                  <a:pt x="0" y="4841612"/>
                </a:lnTo>
                <a:lnTo>
                  <a:pt x="0" y="0"/>
                </a:lnTo>
                <a:lnTo>
                  <a:pt x="4579960" y="0"/>
                </a:lnTo>
                <a:lnTo>
                  <a:pt x="4579960" y="484161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113561" t="0"/>
            </a:stretch>
          </a:blipFill>
          <a:ln>
            <a:noFill/>
          </a:ln>
        </p:spPr>
      </p:sp>
      <p:sp>
        <p:nvSpPr>
          <p:cNvPr id="142" name="Google Shape;142;g3e5e53dc166_0_15"/>
          <p:cNvSpPr/>
          <p:nvPr/>
        </p:nvSpPr>
        <p:spPr>
          <a:xfrm rot="-5400000">
            <a:off x="15281284" y="-212957"/>
            <a:ext cx="2793776" cy="3219671"/>
          </a:xfrm>
          <a:custGeom>
            <a:rect b="b" l="l" r="r" t="t"/>
            <a:pathLst>
              <a:path extrusionOk="0" h="4841611" w="4579960">
                <a:moveTo>
                  <a:pt x="4579960" y="4841612"/>
                </a:moveTo>
                <a:lnTo>
                  <a:pt x="0" y="4841612"/>
                </a:lnTo>
                <a:lnTo>
                  <a:pt x="0" y="0"/>
                </a:lnTo>
                <a:lnTo>
                  <a:pt x="4579960" y="0"/>
                </a:lnTo>
                <a:lnTo>
                  <a:pt x="4579960" y="484161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113561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EED9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e5e53dc166_0_27"/>
          <p:cNvSpPr/>
          <p:nvPr/>
        </p:nvSpPr>
        <p:spPr>
          <a:xfrm>
            <a:off x="7969098" y="896999"/>
            <a:ext cx="3246240" cy="3137177"/>
          </a:xfrm>
          <a:custGeom>
            <a:rect b="b" l="l" r="r" t="t"/>
            <a:pathLst>
              <a:path extrusionOk="0" h="3137177" w="3246240">
                <a:moveTo>
                  <a:pt x="0" y="0"/>
                </a:moveTo>
                <a:lnTo>
                  <a:pt x="3246240" y="0"/>
                </a:lnTo>
                <a:lnTo>
                  <a:pt x="3246240" y="3137177"/>
                </a:lnTo>
                <a:lnTo>
                  <a:pt x="0" y="31371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-3480"/>
            </a:stretch>
          </a:blipFill>
          <a:ln>
            <a:noFill/>
          </a:ln>
        </p:spPr>
      </p:sp>
      <p:sp>
        <p:nvSpPr>
          <p:cNvPr id="152" name="Google Shape;152;g3e5e53dc166_0_27"/>
          <p:cNvSpPr txBox="1"/>
          <p:nvPr/>
        </p:nvSpPr>
        <p:spPr>
          <a:xfrm>
            <a:off x="1660500" y="3964218"/>
            <a:ext cx="1496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137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REFERÊNCIAS</a:t>
            </a:r>
            <a:endParaRPr b="1" sz="4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3" name="Google Shape;153;g3e5e53dc166_0_27"/>
          <p:cNvSpPr txBox="1"/>
          <p:nvPr/>
        </p:nvSpPr>
        <p:spPr>
          <a:xfrm>
            <a:off x="1660450" y="4703127"/>
            <a:ext cx="15679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7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texto...</a:t>
            </a:r>
            <a:endParaRPr/>
          </a:p>
        </p:txBody>
      </p:sp>
      <p:sp>
        <p:nvSpPr>
          <p:cNvPr id="154" name="Google Shape;154;g3e5e53dc166_0_27"/>
          <p:cNvSpPr/>
          <p:nvPr/>
        </p:nvSpPr>
        <p:spPr>
          <a:xfrm rot="5400000">
            <a:off x="206901" y="7286321"/>
            <a:ext cx="2793776" cy="3207567"/>
          </a:xfrm>
          <a:custGeom>
            <a:rect b="b" l="l" r="r" t="t"/>
            <a:pathLst>
              <a:path extrusionOk="0" h="4841611" w="4579960">
                <a:moveTo>
                  <a:pt x="4579960" y="4841612"/>
                </a:moveTo>
                <a:lnTo>
                  <a:pt x="0" y="4841612"/>
                </a:lnTo>
                <a:lnTo>
                  <a:pt x="0" y="0"/>
                </a:lnTo>
                <a:lnTo>
                  <a:pt x="4579960" y="0"/>
                </a:lnTo>
                <a:lnTo>
                  <a:pt x="4579960" y="484161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113561" t="0"/>
            </a:stretch>
          </a:blipFill>
          <a:ln>
            <a:noFill/>
          </a:ln>
        </p:spPr>
      </p:sp>
      <p:sp>
        <p:nvSpPr>
          <p:cNvPr id="155" name="Google Shape;155;g3e5e53dc166_0_27"/>
          <p:cNvSpPr/>
          <p:nvPr/>
        </p:nvSpPr>
        <p:spPr>
          <a:xfrm rot="-5400000">
            <a:off x="15281284" y="-212957"/>
            <a:ext cx="2793776" cy="3219671"/>
          </a:xfrm>
          <a:custGeom>
            <a:rect b="b" l="l" r="r" t="t"/>
            <a:pathLst>
              <a:path extrusionOk="0" h="4841611" w="4579960">
                <a:moveTo>
                  <a:pt x="4579960" y="4841612"/>
                </a:moveTo>
                <a:lnTo>
                  <a:pt x="0" y="4841612"/>
                </a:lnTo>
                <a:lnTo>
                  <a:pt x="0" y="0"/>
                </a:lnTo>
                <a:lnTo>
                  <a:pt x="4579960" y="0"/>
                </a:lnTo>
                <a:lnTo>
                  <a:pt x="4579960" y="4841612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113561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EED9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"/>
          <p:cNvSpPr/>
          <p:nvPr/>
        </p:nvSpPr>
        <p:spPr>
          <a:xfrm>
            <a:off x="10539156" y="9389970"/>
            <a:ext cx="674727" cy="684588"/>
          </a:xfrm>
          <a:custGeom>
            <a:rect b="b" l="l" r="r" t="t"/>
            <a:pathLst>
              <a:path extrusionOk="0" h="684588" w="674727">
                <a:moveTo>
                  <a:pt x="0" y="0"/>
                </a:moveTo>
                <a:lnTo>
                  <a:pt x="674727" y="0"/>
                </a:lnTo>
                <a:lnTo>
                  <a:pt x="674727" y="684588"/>
                </a:lnTo>
                <a:lnTo>
                  <a:pt x="0" y="6845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2320" l="-12838" r="-13286" t="-11987"/>
            </a:stretch>
          </a:blipFill>
          <a:ln>
            <a:noFill/>
          </a:ln>
        </p:spPr>
      </p:sp>
      <p:sp>
        <p:nvSpPr>
          <p:cNvPr id="165" name="Google Shape;165;p6"/>
          <p:cNvSpPr/>
          <p:nvPr/>
        </p:nvSpPr>
        <p:spPr>
          <a:xfrm>
            <a:off x="11280558" y="9368595"/>
            <a:ext cx="688898" cy="819897"/>
          </a:xfrm>
          <a:custGeom>
            <a:rect b="b" l="l" r="r" t="t"/>
            <a:pathLst>
              <a:path extrusionOk="0" h="819897" w="688898">
                <a:moveTo>
                  <a:pt x="0" y="0"/>
                </a:moveTo>
                <a:lnTo>
                  <a:pt x="688898" y="0"/>
                </a:lnTo>
                <a:lnTo>
                  <a:pt x="688898" y="819897"/>
                </a:lnTo>
                <a:lnTo>
                  <a:pt x="0" y="8198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08" l="-21069" r="-21937" t="-15448"/>
            </a:stretch>
          </a:blipFill>
          <a:ln>
            <a:noFill/>
          </a:ln>
        </p:spPr>
      </p:sp>
      <p:sp>
        <p:nvSpPr>
          <p:cNvPr id="166" name="Google Shape;166;p6"/>
          <p:cNvSpPr/>
          <p:nvPr/>
        </p:nvSpPr>
        <p:spPr>
          <a:xfrm>
            <a:off x="8197760" y="9389970"/>
            <a:ext cx="710690" cy="834470"/>
          </a:xfrm>
          <a:custGeom>
            <a:rect b="b" l="l" r="r" t="t"/>
            <a:pathLst>
              <a:path extrusionOk="0" h="834470" w="710690">
                <a:moveTo>
                  <a:pt x="0" y="0"/>
                </a:moveTo>
                <a:lnTo>
                  <a:pt x="710690" y="0"/>
                </a:lnTo>
                <a:lnTo>
                  <a:pt x="710690" y="834470"/>
                </a:lnTo>
                <a:lnTo>
                  <a:pt x="0" y="8344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9753" r="-13236" t="-4746"/>
            </a:stretch>
          </a:blipFill>
          <a:ln>
            <a:noFill/>
          </a:ln>
        </p:spPr>
      </p:sp>
      <p:sp>
        <p:nvSpPr>
          <p:cNvPr id="167" name="Google Shape;167;p6"/>
          <p:cNvSpPr/>
          <p:nvPr/>
        </p:nvSpPr>
        <p:spPr>
          <a:xfrm>
            <a:off x="7338508" y="9368595"/>
            <a:ext cx="792577" cy="819897"/>
          </a:xfrm>
          <a:custGeom>
            <a:rect b="b" l="l" r="r" t="t"/>
            <a:pathLst>
              <a:path extrusionOk="0" h="819897" w="792577">
                <a:moveTo>
                  <a:pt x="0" y="0"/>
                </a:moveTo>
                <a:lnTo>
                  <a:pt x="792577" y="0"/>
                </a:lnTo>
                <a:lnTo>
                  <a:pt x="792577" y="819897"/>
                </a:lnTo>
                <a:lnTo>
                  <a:pt x="0" y="8198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1278" l="-11136" r="-12462" t="-8202"/>
            </a:stretch>
          </a:blipFill>
          <a:ln>
            <a:noFill/>
          </a:ln>
        </p:spPr>
      </p:sp>
      <p:grpSp>
        <p:nvGrpSpPr>
          <p:cNvPr id="168" name="Google Shape;168;p6"/>
          <p:cNvGrpSpPr/>
          <p:nvPr/>
        </p:nvGrpSpPr>
        <p:grpSpPr>
          <a:xfrm>
            <a:off x="6000396" y="1028700"/>
            <a:ext cx="7307173" cy="7307173"/>
            <a:chOff x="0" y="0"/>
            <a:chExt cx="6348730" cy="6348730"/>
          </a:xfrm>
        </p:grpSpPr>
        <p:sp>
          <p:nvSpPr>
            <p:cNvPr id="169" name="Google Shape;169;p6"/>
            <p:cNvSpPr/>
            <p:nvPr/>
          </p:nvSpPr>
          <p:spPr>
            <a:xfrm>
              <a:off x="66040" y="67310"/>
              <a:ext cx="6207760" cy="6206490"/>
            </a:xfrm>
            <a:custGeom>
              <a:rect b="b" l="l" r="r" t="t"/>
              <a:pathLst>
                <a:path extrusionOk="0" h="6206490" w="6207760">
                  <a:moveTo>
                    <a:pt x="6207760" y="1667510"/>
                  </a:moveTo>
                  <a:lnTo>
                    <a:pt x="6207760" y="6206490"/>
                  </a:lnTo>
                  <a:lnTo>
                    <a:pt x="1668780" y="6206490"/>
                  </a:lnTo>
                  <a:cubicBezTo>
                    <a:pt x="749300" y="6206490"/>
                    <a:pt x="0" y="5458460"/>
                    <a:pt x="0" y="4538980"/>
                  </a:cubicBezTo>
                  <a:lnTo>
                    <a:pt x="0" y="0"/>
                  </a:lnTo>
                  <a:lnTo>
                    <a:pt x="4538980" y="0"/>
                  </a:lnTo>
                  <a:cubicBezTo>
                    <a:pt x="5458460" y="0"/>
                    <a:pt x="6207760" y="748030"/>
                    <a:pt x="6207760" y="1668780"/>
                  </a:cubicBez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-8932" l="-8551" r="-9193" t="-8832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0" y="0"/>
              <a:ext cx="6348730" cy="6348730"/>
            </a:xfrm>
            <a:custGeom>
              <a:rect b="b" l="l" r="r" t="t"/>
              <a:pathLst>
                <a:path extrusionOk="0" h="6348730" w="6348730">
                  <a:moveTo>
                    <a:pt x="6348730" y="1765300"/>
                  </a:moveTo>
                  <a:lnTo>
                    <a:pt x="6348730" y="6348730"/>
                  </a:lnTo>
                  <a:lnTo>
                    <a:pt x="1765300" y="6348730"/>
                  </a:lnTo>
                  <a:cubicBezTo>
                    <a:pt x="792480" y="6348730"/>
                    <a:pt x="0" y="5557520"/>
                    <a:pt x="0" y="4583430"/>
                  </a:cubicBezTo>
                  <a:lnTo>
                    <a:pt x="0" y="0"/>
                  </a:lnTo>
                  <a:lnTo>
                    <a:pt x="4583430" y="0"/>
                  </a:lnTo>
                  <a:cubicBezTo>
                    <a:pt x="5556250" y="0"/>
                    <a:pt x="6348730" y="792480"/>
                    <a:pt x="6348730" y="1765300"/>
                  </a:cubicBezTo>
                  <a:close/>
                  <a:moveTo>
                    <a:pt x="6221730" y="6221730"/>
                  </a:moveTo>
                  <a:lnTo>
                    <a:pt x="6221730" y="1765300"/>
                  </a:lnTo>
                  <a:cubicBezTo>
                    <a:pt x="6221730" y="862330"/>
                    <a:pt x="5486400" y="127000"/>
                    <a:pt x="4583430" y="127000"/>
                  </a:cubicBezTo>
                  <a:lnTo>
                    <a:pt x="127000" y="127000"/>
                  </a:lnTo>
                  <a:lnTo>
                    <a:pt x="127000" y="4583430"/>
                  </a:lnTo>
                  <a:cubicBezTo>
                    <a:pt x="127000" y="5486400"/>
                    <a:pt x="862330" y="6221730"/>
                    <a:pt x="1765300" y="6221730"/>
                  </a:cubicBezTo>
                  <a:lnTo>
                    <a:pt x="6221730" y="6221730"/>
                  </a:lnTo>
                  <a:close/>
                </a:path>
              </a:pathLst>
            </a:custGeom>
            <a:solidFill>
              <a:srgbClr val="AD82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1" name="Google Shape;171;p6"/>
          <p:cNvSpPr txBox="1"/>
          <p:nvPr/>
        </p:nvSpPr>
        <p:spPr>
          <a:xfrm>
            <a:off x="6075240" y="8447424"/>
            <a:ext cx="7518713" cy="444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20" u="none" cap="none" strike="noStrike">
                <a:solidFill>
                  <a:srgbClr val="6B446A"/>
                </a:solidFill>
                <a:latin typeface="Montserrat"/>
                <a:ea typeface="Montserrat"/>
                <a:cs typeface="Montserrat"/>
                <a:sym typeface="Montserrat"/>
              </a:rPr>
              <a:t>31 DE AGOSTO A 02 DE SETEMBRO DE 2026</a:t>
            </a:r>
            <a:endParaRPr/>
          </a:p>
        </p:txBody>
      </p:sp>
      <p:sp>
        <p:nvSpPr>
          <p:cNvPr id="172" name="Google Shape;172;p6"/>
          <p:cNvSpPr txBox="1"/>
          <p:nvPr/>
        </p:nvSpPr>
        <p:spPr>
          <a:xfrm>
            <a:off x="7420395" y="8979660"/>
            <a:ext cx="1421380" cy="3426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8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6" u="none" cap="none" strike="noStrike">
                <a:solidFill>
                  <a:srgbClr val="613C53"/>
                </a:solidFill>
                <a:latin typeface="Montserrat"/>
                <a:ea typeface="Montserrat"/>
                <a:cs typeface="Montserrat"/>
                <a:sym typeface="Montserrat"/>
              </a:rPr>
              <a:t>Realização</a:t>
            </a:r>
            <a:endParaRPr/>
          </a:p>
        </p:txBody>
      </p:sp>
      <p:sp>
        <p:nvSpPr>
          <p:cNvPr id="173" name="Google Shape;173;p6"/>
          <p:cNvSpPr txBox="1"/>
          <p:nvPr/>
        </p:nvSpPr>
        <p:spPr>
          <a:xfrm>
            <a:off x="10198436" y="9047359"/>
            <a:ext cx="1421380" cy="3426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8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6" u="none" cap="none" strike="noStrike">
                <a:solidFill>
                  <a:srgbClr val="613C53"/>
                </a:solidFill>
                <a:latin typeface="Montserrat"/>
                <a:ea typeface="Montserrat"/>
                <a:cs typeface="Montserrat"/>
                <a:sym typeface="Montserrat"/>
              </a:rPr>
              <a:t>Apoio</a:t>
            </a:r>
            <a:endParaRPr/>
          </a:p>
        </p:txBody>
      </p:sp>
      <p:sp>
        <p:nvSpPr>
          <p:cNvPr id="174" name="Google Shape;174;p6"/>
          <p:cNvSpPr/>
          <p:nvPr/>
        </p:nvSpPr>
        <p:spPr>
          <a:xfrm rot="5400000">
            <a:off x="46170" y="6149489"/>
            <a:ext cx="4087614" cy="4187994"/>
          </a:xfrm>
          <a:custGeom>
            <a:rect b="b" l="l" r="r" t="t"/>
            <a:pathLst>
              <a:path extrusionOk="0" h="4841611" w="4579960">
                <a:moveTo>
                  <a:pt x="4579960" y="4841612"/>
                </a:moveTo>
                <a:lnTo>
                  <a:pt x="0" y="4841612"/>
                </a:lnTo>
                <a:lnTo>
                  <a:pt x="0" y="0"/>
                </a:lnTo>
                <a:lnTo>
                  <a:pt x="4579960" y="0"/>
                </a:lnTo>
                <a:lnTo>
                  <a:pt x="4579960" y="4841612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-113561" t="0"/>
            </a:stretch>
          </a:blipFill>
          <a:ln>
            <a:noFill/>
          </a:ln>
        </p:spPr>
      </p:sp>
      <p:sp>
        <p:nvSpPr>
          <p:cNvPr id="175" name="Google Shape;175;p6"/>
          <p:cNvSpPr/>
          <p:nvPr/>
        </p:nvSpPr>
        <p:spPr>
          <a:xfrm flipH="1" rot="10800000">
            <a:off x="14409925" y="2795"/>
            <a:ext cx="3881516" cy="4151681"/>
          </a:xfrm>
          <a:custGeom>
            <a:rect b="b" l="l" r="r" t="t"/>
            <a:pathLst>
              <a:path extrusionOk="0" h="4841611" w="4579960">
                <a:moveTo>
                  <a:pt x="4579960" y="4841612"/>
                </a:moveTo>
                <a:lnTo>
                  <a:pt x="0" y="4841612"/>
                </a:lnTo>
                <a:lnTo>
                  <a:pt x="0" y="0"/>
                </a:lnTo>
                <a:lnTo>
                  <a:pt x="4579960" y="0"/>
                </a:lnTo>
                <a:lnTo>
                  <a:pt x="4579960" y="4841612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-113561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