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C0000"/>
    <a:srgbClr val="E8B4FF"/>
    <a:srgbClr val="D9E9F7"/>
    <a:srgbClr val="FFB84F"/>
    <a:srgbClr val="99CCFF"/>
    <a:srgbClr val="FF9900"/>
    <a:srgbClr val="333399"/>
    <a:srgbClr val="00CC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10" d="100"/>
          <a:sy n="10" d="100"/>
        </p:scale>
        <p:origin x="3226" y="38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08/12/2025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>
            <a:extLst>
              <a:ext uri="{FF2B5EF4-FFF2-40B4-BE49-F238E27FC236}">
                <a16:creationId xmlns:a16="http://schemas.microsoft.com/office/drawing/2014/main" id="{CD0F2524-7EC1-4C90-89FC-4F21FA21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>
            <a:extLst>
              <a:ext uri="{FF2B5EF4-FFF2-40B4-BE49-F238E27FC236}">
                <a16:creationId xmlns:a16="http://schemas.microsoft.com/office/drawing/2014/main" id="{643366BE-00A1-437A-9D34-84BE7532B0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5124" name="Espaço Reservado para Número de Slide 3">
            <a:extLst>
              <a:ext uri="{FF2B5EF4-FFF2-40B4-BE49-F238E27FC236}">
                <a16:creationId xmlns:a16="http://schemas.microsoft.com/office/drawing/2014/main" id="{81DDBB6C-AE87-410E-96FF-718480F5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fld id="{79C12319-91C5-41C9-94A3-5F8F2246E47B}" type="slidenum">
              <a:rPr lang="pt-BR" altLang="pt-BR" sz="1300" smtClean="0"/>
              <a:pPr/>
              <a:t>1</a:t>
            </a:fld>
            <a:endParaRPr lang="pt-BR" altLang="pt-BR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>
            <a:extLst>
              <a:ext uri="{FF2B5EF4-FFF2-40B4-BE49-F238E27FC236}">
                <a16:creationId xmlns:a16="http://schemas.microsoft.com/office/drawing/2014/main" id="{EAF938F8-1D68-4F6B-8F1F-DAA597661F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4099" name="Retângulo 13">
            <a:extLst>
              <a:ext uri="{FF2B5EF4-FFF2-40B4-BE49-F238E27FC236}">
                <a16:creationId xmlns:a16="http://schemas.microsoft.com/office/drawing/2014/main" id="{D78B366E-6F48-46A7-9317-9E6BD3904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/>
          </a:p>
          <a:p>
            <a:pPr algn="just" eaLnBrk="1" hangingPunct="1"/>
            <a:endParaRPr lang="pt-BR" altLang="pt-BR" sz="4000">
              <a:latin typeface="Franklin Gothic Book" panose="020B0503020102020204" pitchFamily="34" charset="0"/>
            </a:endParaRPr>
          </a:p>
        </p:txBody>
      </p:sp>
      <p:sp>
        <p:nvSpPr>
          <p:cNvPr id="4100" name="Rectangle 1">
            <a:extLst>
              <a:ext uri="{FF2B5EF4-FFF2-40B4-BE49-F238E27FC236}">
                <a16:creationId xmlns:a16="http://schemas.microsoft.com/office/drawing/2014/main" id="{F4048DDB-F635-4E11-9B05-8A9BFEAC6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AutoShape 2"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>
            <a:extLst>
              <a:ext uri="{FF2B5EF4-FFF2-40B4-BE49-F238E27FC236}">
                <a16:creationId xmlns:a16="http://schemas.microsoft.com/office/drawing/2014/main" id="{4BAD61FB-DDF8-4728-925B-75404755BD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9" name="Text Box 3414">
            <a:extLst>
              <a:ext uri="{FF2B5EF4-FFF2-40B4-BE49-F238E27FC236}">
                <a16:creationId xmlns:a16="http://schemas.microsoft.com/office/drawing/2014/main" id="{A8303061-D5D7-445B-92BD-D0764D1E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72" y="3901948"/>
            <a:ext cx="31970662" cy="174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  <a:p>
            <a:pPr algn="ctr" eaLnBrk="1" hangingPunct="1"/>
            <a:endParaRPr lang="pt-BR" sz="5400" dirty="0"/>
          </a:p>
        </p:txBody>
      </p:sp>
      <p:sp>
        <p:nvSpPr>
          <p:cNvPr id="31" name="Text Box 3428">
            <a:extLst>
              <a:ext uri="{FF2B5EF4-FFF2-40B4-BE49-F238E27FC236}">
                <a16:creationId xmlns:a16="http://schemas.microsoft.com/office/drawing/2014/main" id="{67758257-08FF-4B5F-AE24-FB8DA7E65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000" baseline="30000" dirty="0">
                <a:latin typeface="+mj-lt"/>
              </a:rPr>
              <a:t>1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2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3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5</a:t>
            </a:r>
            <a:r>
              <a:rPr lang="pt-BR" sz="4000" dirty="0">
                <a:latin typeface="+mj-lt"/>
              </a:rPr>
              <a:t> Nome do autor; </a:t>
            </a:r>
            <a:r>
              <a:rPr lang="pt-BR" sz="4000" baseline="30000" dirty="0">
                <a:latin typeface="+mj-lt"/>
              </a:rPr>
              <a:t>6</a:t>
            </a:r>
            <a:r>
              <a:rPr lang="pt-BR" sz="4000" dirty="0">
                <a:latin typeface="+mj-lt"/>
              </a:rPr>
              <a:t> Nome do autor</a:t>
            </a:r>
            <a:endParaRPr lang="pt-BR" altLang="pt-BR" sz="4000" dirty="0">
              <a:latin typeface="Times New Roman" panose="02020603050405020304" pitchFamily="18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7CF5416-3C0C-45EC-9384-5431F2BC843F}"/>
              </a:ext>
            </a:extLst>
          </p:cNvPr>
          <p:cNvSpPr txBox="1"/>
          <p:nvPr/>
        </p:nvSpPr>
        <p:spPr>
          <a:xfrm>
            <a:off x="1069193" y="6324692"/>
            <a:ext cx="30471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+mn-lt"/>
              </a:rPr>
              <a:t>E-mail: </a:t>
            </a:r>
            <a:r>
              <a:rPr lang="pt-BR" sz="4000" dirty="0" err="1">
                <a:latin typeface="+mn-lt"/>
              </a:rPr>
              <a:t>xxxxxxxxxxxxxxxxxxxxxxxxxxxxxx</a:t>
            </a:r>
            <a:endParaRPr lang="pt-BR" sz="4000" dirty="0">
              <a:latin typeface="+mn-lt"/>
            </a:endParaRPr>
          </a:p>
        </p:txBody>
      </p:sp>
      <p:sp>
        <p:nvSpPr>
          <p:cNvPr id="33" name="Retângulo de cantos arredondados 47">
            <a:extLst>
              <a:ext uri="{FF2B5EF4-FFF2-40B4-BE49-F238E27FC236}">
                <a16:creationId xmlns:a16="http://schemas.microsoft.com/office/drawing/2014/main" id="{F6545E70-6764-43E1-B187-9A252D74FE99}"/>
              </a:ext>
            </a:extLst>
          </p:cNvPr>
          <p:cNvSpPr/>
          <p:nvPr/>
        </p:nvSpPr>
        <p:spPr>
          <a:xfrm>
            <a:off x="1068896" y="8213281"/>
            <a:ext cx="14525625" cy="1406525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</a:p>
        </p:txBody>
      </p:sp>
      <p:sp useBgFill="1">
        <p:nvSpPr>
          <p:cNvPr id="36" name="CaixaDeTexto 35">
            <a:extLst>
              <a:ext uri="{FF2B5EF4-FFF2-40B4-BE49-F238E27FC236}">
                <a16:creationId xmlns:a16="http://schemas.microsoft.com/office/drawing/2014/main" id="{374327A3-523A-4212-8BDC-9E7A5DB762CA}"/>
              </a:ext>
            </a:extLst>
          </p:cNvPr>
          <p:cNvSpPr txBox="1"/>
          <p:nvPr/>
        </p:nvSpPr>
        <p:spPr>
          <a:xfrm>
            <a:off x="1160218" y="10006321"/>
            <a:ext cx="14525625" cy="1520416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cs typeface="Times New Roman" panose="02020603050405020304" pitchFamily="18" charset="0"/>
            </a:endParaRPr>
          </a:p>
        </p:txBody>
      </p:sp>
      <p:sp>
        <p:nvSpPr>
          <p:cNvPr id="37" name="Retângulo de cantos arredondados 47">
            <a:extLst>
              <a:ext uri="{FF2B5EF4-FFF2-40B4-BE49-F238E27FC236}">
                <a16:creationId xmlns:a16="http://schemas.microsoft.com/office/drawing/2014/main" id="{DB22F9D5-2581-4FB3-8EDD-B77044322B75}"/>
              </a:ext>
            </a:extLst>
          </p:cNvPr>
          <p:cNvSpPr/>
          <p:nvPr/>
        </p:nvSpPr>
        <p:spPr>
          <a:xfrm>
            <a:off x="1160218" y="18851620"/>
            <a:ext cx="14342983" cy="1567089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49A0B9C-7CD8-4BFB-9155-7073BE87CAE7}"/>
              </a:ext>
            </a:extLst>
          </p:cNvPr>
          <p:cNvSpPr txBox="1"/>
          <p:nvPr/>
        </p:nvSpPr>
        <p:spPr>
          <a:xfrm>
            <a:off x="1189145" y="20814320"/>
            <a:ext cx="14439900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>
                <a:cs typeface="Times New Roman" panose="02020603050405020304" pitchFamily="18" charset="0"/>
              </a:rPr>
              <a:t>xxxxxxxxxxxxxxxxxxxxxxxxxxxxxxxxxxxxxxxxxxxxxxxxxxxxxxxxxxxxxxxxxxxxxxxxxxxxxxxxxxxxxxxxx</a:t>
            </a:r>
          </a:p>
        </p:txBody>
      </p:sp>
      <p:sp>
        <p:nvSpPr>
          <p:cNvPr id="39" name="Retângulo de cantos arredondados 47">
            <a:extLst>
              <a:ext uri="{FF2B5EF4-FFF2-40B4-BE49-F238E27FC236}">
                <a16:creationId xmlns:a16="http://schemas.microsoft.com/office/drawing/2014/main" id="{8CC03C37-1DB3-4F19-A1DF-AE44EB9D2B22}"/>
              </a:ext>
            </a:extLst>
          </p:cNvPr>
          <p:cNvSpPr/>
          <p:nvPr/>
        </p:nvSpPr>
        <p:spPr>
          <a:xfrm>
            <a:off x="1160218" y="23653403"/>
            <a:ext cx="14199551" cy="1420813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4045676-5B2E-4956-86E4-25005D5F858E}"/>
              </a:ext>
            </a:extLst>
          </p:cNvPr>
          <p:cNvSpPr txBox="1"/>
          <p:nvPr/>
        </p:nvSpPr>
        <p:spPr>
          <a:xfrm>
            <a:off x="1412001" y="25596998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1" name="Retângulo de cantos arredondados 47">
            <a:extLst>
              <a:ext uri="{FF2B5EF4-FFF2-40B4-BE49-F238E27FC236}">
                <a16:creationId xmlns:a16="http://schemas.microsoft.com/office/drawing/2014/main" id="{8F45664A-73FE-40CD-A516-800B39745515}"/>
              </a:ext>
            </a:extLst>
          </p:cNvPr>
          <p:cNvSpPr/>
          <p:nvPr/>
        </p:nvSpPr>
        <p:spPr>
          <a:xfrm>
            <a:off x="16494241" y="8149990"/>
            <a:ext cx="14503400" cy="1469816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4F25E1-081B-4244-A017-499589F55E99}"/>
              </a:ext>
            </a:extLst>
          </p:cNvPr>
          <p:cNvSpPr txBox="1"/>
          <p:nvPr/>
        </p:nvSpPr>
        <p:spPr>
          <a:xfrm>
            <a:off x="16551441" y="10172205"/>
            <a:ext cx="14525625" cy="13172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/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	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43" name="Retângulo de cantos arredondados 47">
            <a:extLst>
              <a:ext uri="{FF2B5EF4-FFF2-40B4-BE49-F238E27FC236}">
                <a16:creationId xmlns:a16="http://schemas.microsoft.com/office/drawing/2014/main" id="{EA1E5569-0DE4-48B0-903D-8467F034560D}"/>
              </a:ext>
            </a:extLst>
          </p:cNvPr>
          <p:cNvSpPr/>
          <p:nvPr/>
        </p:nvSpPr>
        <p:spPr>
          <a:xfrm>
            <a:off x="16519568" y="23607054"/>
            <a:ext cx="14503400" cy="1320800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EAB5540-2EFC-4E45-B465-05C455E2F35F}"/>
              </a:ext>
            </a:extLst>
          </p:cNvPr>
          <p:cNvSpPr txBox="1"/>
          <p:nvPr/>
        </p:nvSpPr>
        <p:spPr>
          <a:xfrm>
            <a:off x="16488649" y="25401189"/>
            <a:ext cx="14503400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>
                <a:latin typeface="+mn-l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</p:txBody>
      </p:sp>
      <p:sp>
        <p:nvSpPr>
          <p:cNvPr id="45" name="Retângulo de cantos arredondados 47">
            <a:extLst>
              <a:ext uri="{FF2B5EF4-FFF2-40B4-BE49-F238E27FC236}">
                <a16:creationId xmlns:a16="http://schemas.microsoft.com/office/drawing/2014/main" id="{4707F1F8-5231-486A-A0BD-AD65BD527B57}"/>
              </a:ext>
            </a:extLst>
          </p:cNvPr>
          <p:cNvSpPr/>
          <p:nvPr/>
        </p:nvSpPr>
        <p:spPr>
          <a:xfrm>
            <a:off x="8950325" y="31448469"/>
            <a:ext cx="14503400" cy="1320800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9872F92-9DD6-4150-AFA8-5C8D091FB137}"/>
              </a:ext>
            </a:extLst>
          </p:cNvPr>
          <p:cNvSpPr txBox="1"/>
          <p:nvPr/>
        </p:nvSpPr>
        <p:spPr>
          <a:xfrm>
            <a:off x="988115" y="33292051"/>
            <a:ext cx="3035224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Xxxxxxxxxxxxxxxxxxxxxxxxxxxxxxxxxxxxxxxxxxxxxxxxxxxxxxxxxxxxxxxxxxxxxxxxxxxxxxxxxxxxxxxxxxxxxxxxxxxxxxxxxxxxxxxxxxxxxxxxxxxxxxxxxxxxxxxxxxxxxxxxxxxxxxxxxxxxxxxxxxxxxxxxxxxxxxxxxxxxx</a:t>
            </a:r>
          </a:p>
          <a:p>
            <a:pPr>
              <a:defRPr/>
            </a:pPr>
            <a:endParaRPr lang="pt-BR" sz="4000" dirty="0">
              <a:latin typeface="+mj-lt"/>
            </a:endParaRPr>
          </a:p>
          <a:p>
            <a:pPr>
              <a:defRPr/>
            </a:pPr>
            <a:r>
              <a:rPr lang="pt-BR" sz="4000" dirty="0">
                <a:latin typeface="+mj-lt"/>
              </a:rPr>
              <a:t>xxxxxxxxxxxxxxxxxxxxxxxxxxxxxxxxxxxxxxxxxxxxxxxxxxxxxxxxxxxxxxxxxxxxxxxxxxxxxxxxxxxxxxxxxxxxxxxxxxxxxxxxxxxxxxxxxxxxxxxxxxxxxxxxxxxxxxx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5E72F4E-92BB-4D5B-AB7E-20A04CF967E7}"/>
              </a:ext>
            </a:extLst>
          </p:cNvPr>
          <p:cNvSpPr txBox="1"/>
          <p:nvPr/>
        </p:nvSpPr>
        <p:spPr>
          <a:xfrm>
            <a:off x="8115717" y="38759983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4662</TotalTime>
  <Words>82</Words>
  <Application>Microsoft Office PowerPoint</Application>
  <PresentationFormat>Personalizar</PresentationFormat>
  <Paragraphs>28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Franklin Gothic Book</vt:lpstr>
      <vt:lpstr>tahoma, verdana, arial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Júnior Ribeiro de Sousa</cp:lastModifiedBy>
  <cp:revision>482</cp:revision>
  <cp:lastPrinted>2017-09-04T15:10:28Z</cp:lastPrinted>
  <dcterms:created xsi:type="dcterms:W3CDTF">2003-06-01T18:10:39Z</dcterms:created>
  <dcterms:modified xsi:type="dcterms:W3CDTF">2025-12-09T00:28:50Z</dcterms:modified>
</cp:coreProperties>
</file>