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2385000" cy="43192700"/>
  <p:notesSz cx="6858000" cy="9144000"/>
  <p:embeddedFontLst>
    <p:embeddedFont>
      <p:font typeface="Anton" panose="020B0604020202020204" charset="0"/>
      <p:regular r:id="rId4"/>
    </p:embeddedFont>
    <p:embeddedFont>
      <p:font typeface="Calibri" panose="020F0502020204030204" pitchFamily="34" charset="0"/>
      <p:regular r:id="rId5"/>
      <p:bold r:id="rId6"/>
      <p:italic r:id="rId7"/>
      <p:boldItalic r:id="rId8"/>
    </p:embeddedFont>
    <p:embeddedFont>
      <p:font typeface="Times New Roman" panose="02020603050405020304" pitchFamily="18" charset="0"/>
      <p:regular r:id="rId9"/>
    </p:embeddedFont>
    <p:embeddedFont>
      <p:font typeface="Times New Roman Bold" panose="020B0604020202020204" charset="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11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19" d="100"/>
          <a:sy n="19" d="100"/>
        </p:scale>
        <p:origin x="1482" y="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14.06.2024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609975" y="512763"/>
            <a:ext cx="19240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092686" y="8392149"/>
            <a:ext cx="14523600" cy="1406400"/>
            <a:chOff x="0" y="0"/>
            <a:chExt cx="19364800" cy="1875200"/>
          </a:xfrm>
          <a:solidFill>
            <a:srgbClr val="041170"/>
          </a:solidFill>
        </p:grpSpPr>
        <p:sp>
          <p:nvSpPr>
            <p:cNvPr id="4" name="Freeform 4"/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5" name="TextBox 5"/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40"/>
                </a:lnSpc>
              </a:pPr>
              <a:r>
                <a:rPr lang="en-US" sz="5200">
                  <a:solidFill>
                    <a:srgbClr val="FFFFFF"/>
                  </a:solidFill>
                  <a:latin typeface="Times New Roman Bold"/>
                </a:rPr>
                <a:t>INTRODUÇÃO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68851" y="16961008"/>
            <a:ext cx="14523600" cy="1406400"/>
            <a:chOff x="0" y="0"/>
            <a:chExt cx="19364800" cy="1875200"/>
          </a:xfrm>
          <a:solidFill>
            <a:srgbClr val="041170"/>
          </a:solidFill>
        </p:grpSpPr>
        <p:sp>
          <p:nvSpPr>
            <p:cNvPr id="7" name="Freeform 7"/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8" name="TextBox 8"/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>
                  <a:solidFill>
                    <a:srgbClr val="FFFFFF"/>
                  </a:solidFill>
                  <a:latin typeface="Times New Roman Bold"/>
                </a:rPr>
                <a:t>OBJETIVO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02463" y="20860403"/>
            <a:ext cx="14523600" cy="1406400"/>
            <a:chOff x="0" y="0"/>
            <a:chExt cx="19364800" cy="1875200"/>
          </a:xfrm>
          <a:solidFill>
            <a:srgbClr val="041170"/>
          </a:solidFill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11" name="TextBox 11"/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>
                  <a:solidFill>
                    <a:srgbClr val="FFFFFF"/>
                  </a:solidFill>
                  <a:latin typeface="Times New Roman Bold"/>
                </a:rPr>
                <a:t>MÉTODO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7102909" y="25697298"/>
            <a:ext cx="14523600" cy="1406400"/>
            <a:chOff x="0" y="0"/>
            <a:chExt cx="19364800" cy="1875200"/>
          </a:xfrm>
          <a:solidFill>
            <a:srgbClr val="041170"/>
          </a:solidFill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14" name="TextBox 14"/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 dirty="0">
                  <a:solidFill>
                    <a:srgbClr val="FFFFFF"/>
                  </a:solidFill>
                  <a:latin typeface="Times New Roman Bold"/>
                </a:rPr>
                <a:t>REFERÊNCIAS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071290" y="30236369"/>
            <a:ext cx="14523600" cy="1406400"/>
            <a:chOff x="0" y="0"/>
            <a:chExt cx="19364800" cy="1875200"/>
          </a:xfrm>
          <a:solidFill>
            <a:srgbClr val="041170"/>
          </a:solidFill>
        </p:grpSpPr>
        <p:sp>
          <p:nvSpPr>
            <p:cNvPr id="16" name="Freeform 16"/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17" name="TextBox 17"/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 dirty="0">
                  <a:solidFill>
                    <a:srgbClr val="FFFFFF"/>
                  </a:solidFill>
                  <a:latin typeface="Times New Roman Bold"/>
                </a:rPr>
                <a:t>RESULTADOS E DISCUSSÃO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6597555" y="17348837"/>
            <a:ext cx="14523625" cy="1484982"/>
            <a:chOff x="0" y="-104775"/>
            <a:chExt cx="19364833" cy="1979975"/>
          </a:xfrm>
          <a:solidFill>
            <a:srgbClr val="041170"/>
          </a:solidFill>
        </p:grpSpPr>
        <p:sp>
          <p:nvSpPr>
            <p:cNvPr id="19" name="Freeform 19"/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20" name="TextBox 20"/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 dirty="0">
                  <a:solidFill>
                    <a:srgbClr val="FFFFFF"/>
                  </a:solidFill>
                  <a:latin typeface="Times New Roman Bold"/>
                </a:rPr>
                <a:t>CONSIDERAÇÕES FINAIS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-2369817" y="41692791"/>
            <a:ext cx="38222028" cy="1425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49"/>
              </a:lnSpc>
            </a:pPr>
            <a:r>
              <a:rPr lang="en-US" sz="4029" dirty="0">
                <a:solidFill>
                  <a:srgbClr val="041170"/>
                </a:solidFill>
                <a:latin typeface="Times New Roman Bold"/>
              </a:rPr>
              <a:t>(  ) RESUMO SIMPLES                (  ) RESUMO EXPANDIDO</a:t>
            </a:r>
          </a:p>
          <a:p>
            <a:pPr algn="ctr">
              <a:lnSpc>
                <a:spcPts val="5749"/>
              </a:lnSpc>
            </a:pPr>
            <a:endParaRPr lang="en-US" sz="4029" dirty="0">
              <a:solidFill>
                <a:srgbClr val="061BB0"/>
              </a:solidFill>
              <a:latin typeface="Times New Roman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4435639" y="3622635"/>
            <a:ext cx="24628620" cy="1833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99"/>
              </a:lnSpc>
            </a:pPr>
            <a:r>
              <a:rPr lang="pt-BR" sz="5999" dirty="0">
                <a:solidFill>
                  <a:srgbClr val="000000"/>
                </a:solidFill>
                <a:latin typeface="Times New Roman Bold"/>
              </a:rPr>
              <a:t>TITULO DO TRABALHO, FONTE TIMES NEW ROMAN, TAMANHO 54</a:t>
            </a:r>
            <a:endParaRPr lang="en-US" sz="5999" dirty="0">
              <a:solidFill>
                <a:srgbClr val="000000"/>
              </a:solidFill>
              <a:latin typeface="Times New Roman Bold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1284191" y="10030857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221182" y="5722084"/>
            <a:ext cx="28652310" cy="5902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79"/>
              </a:lnSpc>
            </a:pPr>
            <a:r>
              <a:rPr lang="en-US" sz="3399" dirty="0">
                <a:solidFill>
                  <a:srgbClr val="000000"/>
                </a:solidFill>
                <a:latin typeface="Times New Roman Bold"/>
              </a:rPr>
              <a:t>1 </a:t>
            </a:r>
            <a:r>
              <a:rPr lang="pt-BR" sz="5400" dirty="0">
                <a:solidFill>
                  <a:srgbClr val="000000"/>
                </a:solidFill>
                <a:latin typeface="Times New Roman Bold"/>
              </a:rPr>
              <a:t>Autor, 2 Autor, Autor 3, Autor 4, Autor 5</a:t>
            </a:r>
            <a:endParaRPr lang="en-US" sz="3399" dirty="0">
              <a:solidFill>
                <a:srgbClr val="000000"/>
              </a:solidFill>
              <a:latin typeface="Times New Roman Bold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147640" y="18889925"/>
            <a:ext cx="14566393" cy="1240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xxxxxxxxxxxxxxxxxxxxxxxxxxxxxxxxxxxxxxxxxxxxxxxxxxxxxxxxxxxxxxxxxxxxxxxxxxxxxxxxxxxxxxxxxxxxxxxxxxxxxxxxxxxxxxxxxxxxxxxxxxxxxxxxxxxxxxxxxxxxxx</a:t>
            </a:r>
            <a:endParaRPr lang="en-US" sz="3999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2170154" y="6593762"/>
            <a:ext cx="29851200" cy="31168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480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1-Titulação, instituição de ensino, cidade, estado, 1-Titulação, instituição de ensino, cidade, estado, 1-Titulação, instituição de ensino, cidade, estado, 1-Titulação, instituição de ensino, cidade, estado</a:t>
            </a:r>
          </a:p>
          <a:p>
            <a:pPr>
              <a:lnSpc>
                <a:spcPts val="3480"/>
              </a:lnSpc>
            </a:pPr>
            <a:endParaRPr lang="pt-BR" sz="2900" dirty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3480"/>
              </a:lnSpc>
            </a:pPr>
            <a:endParaRPr lang="pt-BR" sz="2900" dirty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3480"/>
              </a:lnSpc>
            </a:pPr>
            <a:endParaRPr lang="pt-BR" sz="2900" dirty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3480"/>
              </a:lnSpc>
            </a:pPr>
            <a:endParaRPr lang="pt-BR" sz="2900" dirty="0">
              <a:solidFill>
                <a:srgbClr val="000000"/>
              </a:solidFill>
              <a:latin typeface="Times New Roman"/>
            </a:endParaRPr>
          </a:p>
          <a:p>
            <a:pPr>
              <a:lnSpc>
                <a:spcPts val="3480"/>
              </a:lnSpc>
            </a:pPr>
            <a:endParaRPr lang="en-US" sz="29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6210300" y="1658174"/>
            <a:ext cx="27973838" cy="12771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10456"/>
              </a:lnSpc>
              <a:spcBef>
                <a:spcPct val="0"/>
              </a:spcBef>
            </a:pPr>
            <a:r>
              <a:rPr lang="pt-BR" sz="7469" spc="149" dirty="0">
                <a:solidFill>
                  <a:srgbClr val="041170"/>
                </a:solidFill>
                <a:latin typeface="Anton"/>
              </a:rPr>
              <a:t>II CONGRESSO NACIONAL DE CENTRO CIRÚRGICO- CONACC  </a:t>
            </a:r>
          </a:p>
        </p:txBody>
      </p:sp>
      <p:sp>
        <p:nvSpPr>
          <p:cNvPr id="36" name="Freeform 36"/>
          <p:cNvSpPr/>
          <p:nvPr/>
        </p:nvSpPr>
        <p:spPr>
          <a:xfrm>
            <a:off x="27242060" y="40994845"/>
            <a:ext cx="3618732" cy="1535213"/>
          </a:xfrm>
          <a:custGeom>
            <a:avLst/>
            <a:gdLst/>
            <a:ahLst/>
            <a:cxnLst/>
            <a:rect l="l" t="t" r="r" b="b"/>
            <a:pathLst>
              <a:path w="3618732" h="1535213">
                <a:moveTo>
                  <a:pt x="0" y="0"/>
                </a:moveTo>
                <a:lnTo>
                  <a:pt x="3618732" y="0"/>
                </a:lnTo>
                <a:lnTo>
                  <a:pt x="3618732" y="1535213"/>
                </a:lnTo>
                <a:lnTo>
                  <a:pt x="0" y="153521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67430" b="-68284"/>
            </a:stretch>
          </a:blipFill>
        </p:spPr>
      </p:sp>
      <p:sp>
        <p:nvSpPr>
          <p:cNvPr id="38" name="TextBox 27">
            <a:extLst>
              <a:ext uri="{FF2B5EF4-FFF2-40B4-BE49-F238E27FC236}">
                <a16:creationId xmlns:a16="http://schemas.microsoft.com/office/drawing/2014/main" id="{8D44B1CA-1EE6-4B4F-88A3-250ABCD8A617}"/>
              </a:ext>
            </a:extLst>
          </p:cNvPr>
          <p:cNvSpPr txBox="1"/>
          <p:nvPr/>
        </p:nvSpPr>
        <p:spPr>
          <a:xfrm>
            <a:off x="16749949" y="9922237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grpSp>
        <p:nvGrpSpPr>
          <p:cNvPr id="39" name="Group 15">
            <a:extLst>
              <a:ext uri="{FF2B5EF4-FFF2-40B4-BE49-F238E27FC236}">
                <a16:creationId xmlns:a16="http://schemas.microsoft.com/office/drawing/2014/main" id="{1AF5CB7C-8926-4BED-9218-06F4A29B23CC}"/>
              </a:ext>
            </a:extLst>
          </p:cNvPr>
          <p:cNvGrpSpPr/>
          <p:nvPr/>
        </p:nvGrpSpPr>
        <p:grpSpPr>
          <a:xfrm>
            <a:off x="16691106" y="8392115"/>
            <a:ext cx="14523600" cy="1406400"/>
            <a:chOff x="0" y="0"/>
            <a:chExt cx="19364800" cy="1875200"/>
          </a:xfrm>
          <a:solidFill>
            <a:srgbClr val="041170"/>
          </a:solidFill>
        </p:grpSpPr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765A5413-E582-4AB9-ABDD-8FF1AB913AE5}"/>
                </a:ext>
              </a:extLst>
            </p:cNvPr>
            <p:cNvSpPr/>
            <p:nvPr/>
          </p:nvSpPr>
          <p:spPr>
            <a:xfrm>
              <a:off x="0" y="0"/>
              <a:ext cx="19364833" cy="1875155"/>
            </a:xfrm>
            <a:custGeom>
              <a:avLst/>
              <a:gdLst/>
              <a:ahLst/>
              <a:cxnLst/>
              <a:rect l="l" t="t" r="r" b="b"/>
              <a:pathLst>
                <a:path w="19364833" h="1875155">
                  <a:moveTo>
                    <a:pt x="0" y="312547"/>
                  </a:moveTo>
                  <a:cubicBezTo>
                    <a:pt x="0" y="139954"/>
                    <a:pt x="139954" y="0"/>
                    <a:pt x="312547" y="0"/>
                  </a:cubicBezTo>
                  <a:lnTo>
                    <a:pt x="19052287" y="0"/>
                  </a:lnTo>
                  <a:cubicBezTo>
                    <a:pt x="19224879" y="0"/>
                    <a:pt x="19364833" y="139954"/>
                    <a:pt x="19364833" y="312547"/>
                  </a:cubicBezTo>
                  <a:lnTo>
                    <a:pt x="19364833" y="1562608"/>
                  </a:lnTo>
                  <a:cubicBezTo>
                    <a:pt x="19364833" y="1735201"/>
                    <a:pt x="19224879" y="1875155"/>
                    <a:pt x="19052287" y="1875155"/>
                  </a:cubicBezTo>
                  <a:lnTo>
                    <a:pt x="312547" y="1875155"/>
                  </a:lnTo>
                  <a:cubicBezTo>
                    <a:pt x="139954" y="1875155"/>
                    <a:pt x="0" y="1735328"/>
                    <a:pt x="0" y="1562608"/>
                  </a:cubicBezTo>
                  <a:close/>
                </a:path>
              </a:pathLst>
            </a:custGeom>
            <a:grpFill/>
          </p:spPr>
        </p:sp>
        <p:sp>
          <p:nvSpPr>
            <p:cNvPr id="41" name="TextBox 17">
              <a:extLst>
                <a:ext uri="{FF2B5EF4-FFF2-40B4-BE49-F238E27FC236}">
                  <a16:creationId xmlns:a16="http://schemas.microsoft.com/office/drawing/2014/main" id="{F550A78B-BF25-4BC5-A93E-2DD77F844B5E}"/>
                </a:ext>
              </a:extLst>
            </p:cNvPr>
            <p:cNvSpPr txBox="1"/>
            <p:nvPr/>
          </p:nvSpPr>
          <p:spPr>
            <a:xfrm>
              <a:off x="0" y="-104775"/>
              <a:ext cx="19364800" cy="1979975"/>
            </a:xfrm>
            <a:prstGeom prst="rect">
              <a:avLst/>
            </a:prstGeom>
            <a:grpFill/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239"/>
                </a:lnSpc>
              </a:pPr>
              <a:r>
                <a:rPr lang="en-US" sz="5199" dirty="0">
                  <a:solidFill>
                    <a:srgbClr val="FFFFFF"/>
                  </a:solidFill>
                  <a:latin typeface="Times New Roman Bold"/>
                </a:rPr>
                <a:t>RESULTADOS E DISCUSSÃO</a:t>
              </a:r>
            </a:p>
          </p:txBody>
        </p:sp>
      </p:grpSp>
      <p:sp>
        <p:nvSpPr>
          <p:cNvPr id="42" name="TextBox 27">
            <a:extLst>
              <a:ext uri="{FF2B5EF4-FFF2-40B4-BE49-F238E27FC236}">
                <a16:creationId xmlns:a16="http://schemas.microsoft.com/office/drawing/2014/main" id="{FB56FCB0-4DD3-44F0-B940-5879F813D6BD}"/>
              </a:ext>
            </a:extLst>
          </p:cNvPr>
          <p:cNvSpPr txBox="1"/>
          <p:nvPr/>
        </p:nvSpPr>
        <p:spPr>
          <a:xfrm>
            <a:off x="17022016" y="18649430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TextBox 27">
            <a:extLst>
              <a:ext uri="{FF2B5EF4-FFF2-40B4-BE49-F238E27FC236}">
                <a16:creationId xmlns:a16="http://schemas.microsoft.com/office/drawing/2014/main" id="{BD3F58C9-0B69-4C52-BAA3-4804A9ED1C91}"/>
              </a:ext>
            </a:extLst>
          </p:cNvPr>
          <p:cNvSpPr txBox="1"/>
          <p:nvPr/>
        </p:nvSpPr>
        <p:spPr>
          <a:xfrm>
            <a:off x="17134082" y="26847182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4" name="TextBox 27">
            <a:extLst>
              <a:ext uri="{FF2B5EF4-FFF2-40B4-BE49-F238E27FC236}">
                <a16:creationId xmlns:a16="http://schemas.microsoft.com/office/drawing/2014/main" id="{3ACFC7B5-BFD1-4570-9503-C1F2BD7E9577}"/>
              </a:ext>
            </a:extLst>
          </p:cNvPr>
          <p:cNvSpPr txBox="1"/>
          <p:nvPr/>
        </p:nvSpPr>
        <p:spPr>
          <a:xfrm>
            <a:off x="1284190" y="22381655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5" name="TextBox 27">
            <a:extLst>
              <a:ext uri="{FF2B5EF4-FFF2-40B4-BE49-F238E27FC236}">
                <a16:creationId xmlns:a16="http://schemas.microsoft.com/office/drawing/2014/main" id="{4DBBDF9E-8520-4A5B-8827-7E033441CEA0}"/>
              </a:ext>
            </a:extLst>
          </p:cNvPr>
          <p:cNvSpPr txBox="1"/>
          <p:nvPr/>
        </p:nvSpPr>
        <p:spPr>
          <a:xfrm>
            <a:off x="1147640" y="31442837"/>
            <a:ext cx="14566393" cy="64729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144"/>
              </a:lnSpc>
            </a:pPr>
            <a:r>
              <a:rPr lang="pt-BR" sz="3200" dirty="0">
                <a:solidFill>
                  <a:srgbClr val="000000"/>
                </a:solidFill>
                <a:latin typeface="Times New Roman"/>
              </a:rPr>
              <a:t> 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en-US" sz="3200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2FA53B0-D410-4729-A3F7-3BDCBAA448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0273" y="179018"/>
            <a:ext cx="5260177" cy="4456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106</Words>
  <Application>Microsoft Office PowerPoint</Application>
  <PresentationFormat>Personalizar</PresentationFormat>
  <Paragraphs>24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Anton</vt:lpstr>
      <vt:lpstr>Times New Roman</vt:lpstr>
      <vt:lpstr>Calibri</vt:lpstr>
      <vt:lpstr>Times New Roman Bold</vt:lpstr>
      <vt:lpstr>Arial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CONMUSUS (BANNER)</dc:title>
  <dc:creator>Cleber Gomes</dc:creator>
  <cp:lastModifiedBy>Cleber Gomes</cp:lastModifiedBy>
  <cp:revision>3</cp:revision>
  <dcterms:created xsi:type="dcterms:W3CDTF">2006-08-16T00:00:00Z</dcterms:created>
  <dcterms:modified xsi:type="dcterms:W3CDTF">2024-06-14T23:40:51Z</dcterms:modified>
  <dc:identifier>DAF_3CvIe9c</dc:identifier>
</cp:coreProperties>
</file>