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Montserrat SemiBold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Montserrat Medium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SemiBold-boldItalic.fntdata"/><Relationship Id="rId10" Type="http://schemas.openxmlformats.org/officeDocument/2006/relationships/font" Target="fonts/MontserratSemiBold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MontserratMedium-bold.fntdata"/><Relationship Id="rId16" Type="http://schemas.openxmlformats.org/officeDocument/2006/relationships/font" Target="fonts/MontserratMedium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Medium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Medium-italic.fntdata"/><Relationship Id="rId7" Type="http://schemas.openxmlformats.org/officeDocument/2006/relationships/slide" Target="slides/slide2.xml"/><Relationship Id="rId8" Type="http://schemas.openxmlformats.org/officeDocument/2006/relationships/font" Target="fonts/Montserra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4b6daef0e5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4b6daef0e5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311708" y="801804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Montserrat"/>
              <a:buNone/>
              <a:defRPr b="1" sz="52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311700" y="2891351"/>
            <a:ext cx="8520600" cy="57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20" name="Google Shape;20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2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4" name="Google Shape;24;p2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" name="Google Shape;25;p2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" name="Google Shape;26;p2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14" name="Google Shape;114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11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1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8" name="Google Shape;118;p11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1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0" name="Google Shape;120;p11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30" name="Google Shape;30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p3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3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4" name="Google Shape;34;p3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" name="Google Shape;35;p3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6" name="Google Shape;36;p3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311700" y="807054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311700" y="1514504"/>
            <a:ext cx="8520600" cy="24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41" name="Google Shape;4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4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4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5" name="Google Shape;45;p4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6" name="Google Shape;46;p4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7" name="Google Shape;47;p4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"/>
          <p:cNvSpPr txBox="1"/>
          <p:nvPr>
            <p:ph type="title"/>
          </p:nvPr>
        </p:nvSpPr>
        <p:spPr>
          <a:xfrm>
            <a:off x="311700" y="807054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1" name="Google Shape;51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52" name="Google Shape;5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53" name="Google Shape;5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5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5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" name="Google Shape;57;p5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5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5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>
            <p:ph type="title"/>
          </p:nvPr>
        </p:nvSpPr>
        <p:spPr>
          <a:xfrm>
            <a:off x="311700" y="807054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63" name="Google Shape;63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6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6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7" name="Google Shape;67;p6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8" name="Google Shape;68;p6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6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 txBox="1"/>
          <p:nvPr>
            <p:ph type="title"/>
          </p:nvPr>
        </p:nvSpPr>
        <p:spPr>
          <a:xfrm>
            <a:off x="311700" y="803171"/>
            <a:ext cx="7770000" cy="52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2" name="Google Shape;72;p7"/>
          <p:cNvSpPr txBox="1"/>
          <p:nvPr>
            <p:ph idx="1" type="body"/>
          </p:nvPr>
        </p:nvSpPr>
        <p:spPr>
          <a:xfrm>
            <a:off x="311700" y="1332371"/>
            <a:ext cx="7134300" cy="204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3" name="Google Shape;7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74" name="Google Shape;74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7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7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Google Shape;78;p7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7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7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8"/>
          <p:cNvSpPr txBox="1"/>
          <p:nvPr>
            <p:ph type="title"/>
          </p:nvPr>
        </p:nvSpPr>
        <p:spPr>
          <a:xfrm>
            <a:off x="344700" y="1307550"/>
            <a:ext cx="8454600" cy="252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3" name="Google Shape;8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84" name="Google Shape;84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8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8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8" name="Google Shape;88;p8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9" name="Google Shape;89;p8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0" name="Google Shape;90;p8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9"/>
          <p:cNvSpPr txBox="1"/>
          <p:nvPr>
            <p:ph idx="1" type="body"/>
          </p:nvPr>
        </p:nvSpPr>
        <p:spPr>
          <a:xfrm>
            <a:off x="349650" y="803200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 SemiBold"/>
              <a:buNone/>
              <a:defRPr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</a:lstStyle>
          <a:p/>
        </p:txBody>
      </p:sp>
      <p:sp>
        <p:nvSpPr>
          <p:cNvPr id="93" name="Google Shape;93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94" name="Google Shape;94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9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9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Google Shape;98;p9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9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0" name="Google Shape;100;p9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"/>
          <p:cNvSpPr txBox="1"/>
          <p:nvPr>
            <p:ph hasCustomPrompt="1" type="title"/>
          </p:nvPr>
        </p:nvSpPr>
        <p:spPr>
          <a:xfrm>
            <a:off x="311700" y="8013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Montserrat"/>
              <a:buNone/>
              <a:defRPr b="1" sz="12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311700" y="2466425"/>
            <a:ext cx="8520600" cy="201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105" name="Google Shape;105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0"/>
          <p:cNvPicPr preferRelativeResize="0"/>
          <p:nvPr/>
        </p:nvPicPr>
        <p:blipFill rotWithShape="1">
          <a:blip r:embed="rId3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0"/>
          <p:cNvPicPr preferRelativeResize="0"/>
          <p:nvPr/>
        </p:nvPicPr>
        <p:blipFill rotWithShape="1">
          <a:blip r:embed="rId4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9" name="Google Shape;109;p10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0" name="Google Shape;110;p10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1" name="Google Shape;111;p10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80705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 SemiBold"/>
              <a:buNone/>
              <a:defRPr sz="28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14504"/>
            <a:ext cx="8520600" cy="244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Medium"/>
              <a:buChar char="●"/>
              <a:defRPr sz="1800"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○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■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●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○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■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●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○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Medium"/>
              <a:buChar char="■"/>
              <a:defRPr>
                <a:solidFill>
                  <a:schemeClr val="dk2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152400" y="4829178"/>
            <a:ext cx="724725" cy="21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1"/>
          <p:cNvPicPr preferRelativeResize="0"/>
          <p:nvPr/>
        </p:nvPicPr>
        <p:blipFill rotWithShape="1">
          <a:blip r:embed="rId2">
            <a:alphaModFix/>
          </a:blip>
          <a:srcRect b="28754" l="14447" r="13203" t="29681"/>
          <a:stretch/>
        </p:blipFill>
        <p:spPr>
          <a:xfrm>
            <a:off x="7518650" y="4833581"/>
            <a:ext cx="724726" cy="2081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3">
            <a:alphaModFix/>
          </a:blip>
          <a:srcRect b="28493" l="15297" r="15200" t="28902"/>
          <a:stretch/>
        </p:blipFill>
        <p:spPr>
          <a:xfrm>
            <a:off x="8355617" y="4833578"/>
            <a:ext cx="635985" cy="208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13163" y="152425"/>
            <a:ext cx="1717675" cy="5751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"/>
          <p:cNvCxnSpPr/>
          <p:nvPr/>
        </p:nvCxnSpPr>
        <p:spPr>
          <a:xfrm>
            <a:off x="104725" y="4729813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" name="Google Shape;14;p1"/>
          <p:cNvCxnSpPr/>
          <p:nvPr/>
        </p:nvCxnSpPr>
        <p:spPr>
          <a:xfrm>
            <a:off x="104713" y="803188"/>
            <a:ext cx="8934600" cy="0"/>
          </a:xfrm>
          <a:prstGeom prst="straightConnector1">
            <a:avLst/>
          </a:prstGeom>
          <a:noFill/>
          <a:ln cap="flat" cmpd="sng" w="19050">
            <a:solidFill>
              <a:srgbClr val="674EA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" name="Google Shape;15;p1"/>
          <p:cNvSpPr txBox="1"/>
          <p:nvPr/>
        </p:nvSpPr>
        <p:spPr>
          <a:xfrm>
            <a:off x="3522000" y="4781550"/>
            <a:ext cx="2100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8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Natal/RN, 16 a 18 de outubro de 2023</a:t>
            </a:r>
            <a:endParaRPr sz="800">
              <a:solidFill>
                <a:srgbClr val="666666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2"/>
          <p:cNvSpPr txBox="1"/>
          <p:nvPr>
            <p:ph type="ctrTitle"/>
          </p:nvPr>
        </p:nvSpPr>
        <p:spPr>
          <a:xfrm>
            <a:off x="311708" y="801804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2"/>
          <p:cNvSpPr txBox="1"/>
          <p:nvPr>
            <p:ph idx="1" type="subTitle"/>
          </p:nvPr>
        </p:nvSpPr>
        <p:spPr>
          <a:xfrm>
            <a:off x="311700" y="2891351"/>
            <a:ext cx="8520600" cy="57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3"/>
          <p:cNvSpPr txBox="1"/>
          <p:nvPr>
            <p:ph idx="1" type="body"/>
          </p:nvPr>
        </p:nvSpPr>
        <p:spPr>
          <a:xfrm>
            <a:off x="349650" y="803200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