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FA3F27-98E8-B3E8-5AF8-E89384279C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CF87EDA-58A5-EFFA-6C8F-6325EA622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27CD29-4D28-EF27-490E-097C35317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8A16-13BE-406A-B6F5-7E06DB36FAC2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D2AEC6-A238-FC75-93BF-B2D342142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6A93CB-19C4-7984-B607-2801D52AB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BF80-1541-48E5-B308-3E5D39CFB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6218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8DE931-CFA0-38C0-E998-C737C8707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FBFFFC3-0AED-C92C-59E9-B87E8678AA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FB9CEE-F9CF-D660-1F2A-F78B08F14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8A16-13BE-406A-B6F5-7E06DB36FAC2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FE80DDF-7872-EF1E-6581-692ECF4B3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E14F0C-258A-995B-043B-ADA3A29F8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BF80-1541-48E5-B308-3E5D39CFB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263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B7F265A-0584-71C7-DA82-7222078E6F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BD37D0-F5C3-8A10-3460-30FD05811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C7AEDC-E2F3-E0C1-8102-5FFF53332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8A16-13BE-406A-B6F5-7E06DB36FAC2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925B07E-E97E-6259-930F-8627D51E3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54CA9A2-C06F-85EF-D09B-19933A018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BF80-1541-48E5-B308-3E5D39CFB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9907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968985-E90C-9E19-3584-2C2ECC24E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53C6FF-11D3-B791-651C-40C8F725F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DCFABD-2334-64F1-D91C-32445C971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8A16-13BE-406A-B6F5-7E06DB36FAC2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17B38A-BCD7-D9E6-9795-F1C306B7D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AE4E895-60FE-E94A-A463-BA3AF9C91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BF80-1541-48E5-B308-3E5D39CFB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9078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F99287-5B29-8F45-04A3-1B129EDCD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4EF5E2E-3B23-0A74-CFC8-D93F911C2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5CF3A0-26CB-E88F-C9C3-FFA10F9E4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8A16-13BE-406A-B6F5-7E06DB36FAC2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B3BFF7-23EE-C660-0643-C26364AA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77FFF0-7005-55F1-C607-6EF13A31F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BF80-1541-48E5-B308-3E5D39CFB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9584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D886E5-233F-E6A7-7265-FC6E43512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029DADA-DC3C-257C-2960-89EFA0A746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B417CBD-C372-9E39-81B4-097D13E95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4E6D029-B562-37F7-E853-FE10E445D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8A16-13BE-406A-B6F5-7E06DB36FAC2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B8B8DBC-CC3D-7A19-A976-646EBC76D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56CB27D-44B7-9E8A-0532-791DA4524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BF80-1541-48E5-B308-3E5D39CFB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3339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BF72B5-386F-7B22-16CC-149FD7C00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0D8DE83-D468-7B3C-8BFA-FA820AB36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C394499-14A2-62FB-4565-B1CE103BA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CEA8AC3-004D-B0E1-BEFF-25F911A9A1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FD67B80-7F84-C99B-B74F-079016D34E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FBA2BB6-A24F-3C24-41D0-BBAD0E9C2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8A16-13BE-406A-B6F5-7E06DB36FAC2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3F2DD48-BE27-B15C-1A74-C25803184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025DE6C-584B-A1A3-5062-A53E1C79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BF80-1541-48E5-B308-3E5D39CFB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2430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DCE798-B9A0-23D5-DE74-32C2B7A31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9D4CB48-077A-60C9-4305-133D44D1C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8A16-13BE-406A-B6F5-7E06DB36FAC2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9ED1D16-6E1F-4DE4-9048-7B29ED406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0903EBA-6C02-1D94-2682-2C46D9172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BF80-1541-48E5-B308-3E5D39CFB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6965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714CB06-5384-D513-CE35-9065F61B3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8A16-13BE-406A-B6F5-7E06DB36FAC2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1CB326B-1EBC-27AE-3D93-0CD4EF5D4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4A29735-1B0F-7447-AC94-5D6767DD9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BF80-1541-48E5-B308-3E5D39CFB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0117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F91EBE-27E8-9958-4FD6-3994DD100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9A5CB26-E7D7-FE6A-B050-40B0DD570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E37375E-8E66-023C-BD1C-D2AB221C1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EC44EF4-3DD2-C166-9217-DD32465A3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8A16-13BE-406A-B6F5-7E06DB36FAC2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2116CF5-EF3E-AD96-BB4E-FD316F389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346D66C-5E44-9D21-D190-1E9A6F223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BF80-1541-48E5-B308-3E5D39CFB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3130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B422F7-7FBE-2CC0-2889-21056BAE3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0192263-783A-F03E-94E1-B6B7FA72C3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EFA2759-DE1C-4720-AE02-90E4709EA7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3EB054E-596C-DF3E-84CA-D664D5B21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D8A16-13BE-406A-B6F5-7E06DB36FAC2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1C39EF7-8604-70C1-994C-C1E654B8C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CF53D64-AA85-267A-20FF-3C33BE5C0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CBF80-1541-48E5-B308-3E5D39CFB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2463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85D05DA-BE6F-7582-7DDD-66F217CFE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4D05E2-151D-3A54-7A37-0BA905E20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9BA1D16-F787-1673-FA2C-B7C7E6A50D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9D8A16-13BE-406A-B6F5-7E06DB36FAC2}" type="datetimeFigureOut">
              <a:rPr lang="pt-BR" smtClean="0"/>
              <a:t>21/08/2026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7F4D18-EAE9-319C-EF58-A27F18CD92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0AC84E-7AF8-4C1A-7952-A4DFE4ED0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0CBF80-1541-48E5-B308-3E5D39CFBCB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4875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rm&#227;o.luiz@ufnt.edu.br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irm&#227;.jacunda@ufnt.edu.br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9C3802-7459-6078-7EC1-ED2CD61089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3257" y="1349828"/>
            <a:ext cx="10145486" cy="2365828"/>
          </a:xfrm>
        </p:spPr>
        <p:txBody>
          <a:bodyPr>
            <a:normAutofit/>
          </a:bodyPr>
          <a:lstStyle/>
          <a:p>
            <a:pPr>
              <a:spcBef>
                <a:spcPts val="15"/>
              </a:spcBef>
            </a:pPr>
            <a:r>
              <a:rPr lang="pt-PT" sz="5600" b="1" kern="0" dirty="0">
                <a:effectLst/>
                <a:latin typeface="Times New Roman" panose="02020603050405020304" pitchFamily="18" charset="0"/>
              </a:rPr>
              <a:t>TÍTULO</a:t>
            </a:r>
            <a:r>
              <a:rPr lang="pt-PT" sz="4000" b="1" kern="0" dirty="0">
                <a:effectLst/>
                <a:latin typeface="Times New Roman" panose="02020603050405020304" pitchFamily="18" charset="0"/>
              </a:rPr>
              <a:t>:  E SUBTITULO</a:t>
            </a:r>
            <a:br>
              <a:rPr lang="pt-PT" sz="4000" b="1" kern="0" dirty="0">
                <a:effectLst/>
                <a:latin typeface="Times New Roman" panose="02020603050405020304" pitchFamily="18" charset="0"/>
              </a:rPr>
            </a:br>
            <a:r>
              <a:rPr lang="pt-PT" sz="1800" b="1" kern="0" dirty="0">
                <a:effectLst/>
                <a:latin typeface="Times New Roman" panose="02020603050405020304" pitchFamily="18" charset="0"/>
              </a:rPr>
              <a:t>(Título: </a:t>
            </a:r>
            <a:r>
              <a:rPr lang="pt-PT" sz="1800" b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Times New Roman, tamanho 58, maiúsculas, em negrito e centralizado. </a:t>
            </a:r>
            <a:r>
              <a:rPr lang="pt-PT" sz="1800" b="1" kern="0" dirty="0">
                <a:effectLst/>
                <a:latin typeface="Times New Roman" panose="02020603050405020304" pitchFamily="18" charset="0"/>
              </a:rPr>
              <a:t>Subítulo: </a:t>
            </a:r>
            <a:r>
              <a:rPr lang="pt-PT" sz="1800" b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Times New Roman, tamanho 36, maiúsculas, em negrito e centralizado).</a:t>
            </a:r>
            <a:br>
              <a:rPr lang="pt-PT" sz="1800" b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</a:br>
            <a:br>
              <a:rPr lang="pt-BR" sz="1800" b="1" kern="0" dirty="0">
                <a:effectLst/>
                <a:latin typeface="Times New Roman" panose="02020603050405020304" pitchFamily="18" charset="0"/>
              </a:rPr>
            </a:br>
            <a:r>
              <a:rPr lang="pt-BR" sz="1800" b="1" kern="0" dirty="0">
                <a:effectLst/>
                <a:latin typeface="Times New Roman" panose="02020603050405020304" pitchFamily="18" charset="0"/>
              </a:rPr>
              <a:t>             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A44ADEE-80B1-4CB0-92BD-2B4986351C55}"/>
              </a:ext>
            </a:extLst>
          </p:cNvPr>
          <p:cNvSpPr txBox="1"/>
          <p:nvPr/>
        </p:nvSpPr>
        <p:spPr>
          <a:xfrm flipH="1">
            <a:off x="1023257" y="3280228"/>
            <a:ext cx="10022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Autores: </a:t>
            </a: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IRMÃO, L. P., </a:t>
            </a:r>
            <a:r>
              <a:rPr lang="pt-P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irmão.luiz@ufnt.edu.br</a:t>
            </a: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b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IRMÃ, J. B., </a:t>
            </a:r>
            <a:r>
              <a:rPr lang="pt-PT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irmã.jacunda@ufnt.edu.br</a:t>
            </a:r>
            <a:r>
              <a:rPr lang="pt-P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 </a:t>
            </a:r>
            <a:b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PT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(Times New Roman, tamanho 30, alinhado à direita. Seguir o exemplo acima)</a:t>
            </a:r>
            <a:endParaRPr lang="pt-BR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097D535-75D1-4DB4-A227-4195BCE002AC}"/>
              </a:ext>
            </a:extLst>
          </p:cNvPr>
          <p:cNvSpPr txBox="1"/>
          <p:nvPr/>
        </p:nvSpPr>
        <p:spPr>
          <a:xfrm>
            <a:off x="1023257" y="4601028"/>
            <a:ext cx="85561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Apresentador: </a:t>
            </a:r>
            <a:r>
              <a:rPr lang="pt-PT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(Times New Roman, maiúsculas, tamanho 36, alinhado à esquerda.)</a:t>
            </a:r>
          </a:p>
          <a:p>
            <a:r>
              <a:rPr lang="pt-PT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</a:t>
            </a:r>
            <a:r>
              <a:rPr lang="pt-P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da Instituição de Ensino</a:t>
            </a:r>
            <a:endParaRPr lang="pt-BR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078517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FB6BF8-2EA8-8441-9E37-69AFDF1AC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2440"/>
            <a:ext cx="10515600" cy="1325563"/>
          </a:xfrm>
        </p:spPr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8846A4D-2A46-62F3-C453-CC638F3E1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2939"/>
            <a:ext cx="10515600" cy="3922033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351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167952-48C7-4521-E401-4AE6E76B3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2843"/>
            <a:ext cx="10515600" cy="1325563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RESUMO </a:t>
            </a:r>
            <a:r>
              <a:rPr lang="pt-BR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(Times New Roman, tamanho 50, centralizado, maiúsculo)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44516B-772C-83B6-BCB1-27CBCECA1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10996"/>
            <a:ext cx="10515600" cy="3602718"/>
          </a:xfrm>
        </p:spPr>
        <p:txBody>
          <a:bodyPr/>
          <a:lstStyle/>
          <a:p>
            <a:pPr marL="0" indent="0" algn="just">
              <a:buNone/>
            </a:pPr>
            <a:r>
              <a:rPr lang="pt-BR" dirty="0"/>
              <a:t>Contextualização do tema: Times New Roman, tamanho 32, justificado, espaçamento 1,5.</a:t>
            </a:r>
          </a:p>
        </p:txBody>
      </p:sp>
    </p:spTree>
    <p:extLst>
      <p:ext uri="{BB962C8B-B14F-4D97-AF65-F5344CB8AC3E}">
        <p14:creationId xmlns:p14="http://schemas.microsoft.com/office/powerpoint/2010/main" val="2317908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B55CB7-87D2-CA7A-0F23-8292FD5AC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70630"/>
            <a:ext cx="10515600" cy="3757385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Times New Roman, tamanho 32, justificado, espaçamento 1,5.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6374DBD-CF84-416C-997E-A5610B33201A}"/>
              </a:ext>
            </a:extLst>
          </p:cNvPr>
          <p:cNvSpPr txBox="1">
            <a:spLocks/>
          </p:cNvSpPr>
          <p:nvPr/>
        </p:nvSpPr>
        <p:spPr>
          <a:xfrm>
            <a:off x="682171" y="1482726"/>
            <a:ext cx="10570029" cy="118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METODOLOGIA </a:t>
            </a:r>
            <a:r>
              <a:rPr lang="pt-BR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(Times New Roman, tamanho 50, centralizado, maiúsculo)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9003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F7343B-C602-912A-40AA-0938E3BD4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1" y="1598840"/>
            <a:ext cx="10570029" cy="1187904"/>
          </a:xfrm>
        </p:spPr>
        <p:txBody>
          <a:bodyPr>
            <a:normAutofit fontScale="90000"/>
          </a:bodyPr>
          <a:lstStyle/>
          <a:p>
            <a:r>
              <a:rPr lang="pt-B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RELATO DE EXPERIÊNCIA/RESULTADOS E CONCLUSÕES </a:t>
            </a:r>
            <a:r>
              <a:rPr lang="pt-BR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(Times New Roman, tamanho 50, centralizado, maiúsculo)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49A512-8FFC-8A81-E15D-55B8030DF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171" y="3178629"/>
            <a:ext cx="10570029" cy="3526971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Times New Roman, tamanho 32, justificado, espaçamento 1,5. </a:t>
            </a:r>
          </a:p>
        </p:txBody>
      </p:sp>
    </p:spTree>
    <p:extLst>
      <p:ext uri="{BB962C8B-B14F-4D97-AF65-F5344CB8AC3E}">
        <p14:creationId xmlns:p14="http://schemas.microsoft.com/office/powerpoint/2010/main" val="2325543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3DA868-0344-4DD6-E34A-B0483DD4A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44800"/>
            <a:ext cx="10515600" cy="3898220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Times New Roman, tamanho 32, justificado, espaçamento 1,5.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5D89CB3-F902-47EE-ACE7-8CFA7B124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1" y="1482726"/>
            <a:ext cx="10570029" cy="1187904"/>
          </a:xfrm>
        </p:spPr>
        <p:txBody>
          <a:bodyPr>
            <a:normAutofit fontScale="90000"/>
          </a:bodyPr>
          <a:lstStyle/>
          <a:p>
            <a:r>
              <a:rPr lang="pt-B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ÇOES FINAIS </a:t>
            </a:r>
            <a:r>
              <a:rPr lang="pt-BR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(Times New Roman, tamanho 50, centralizado, maiúsculo)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8271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4C3749-8CF7-B10D-3481-7F994B1D2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70630"/>
            <a:ext cx="10515600" cy="3757386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Referenciar a bibliografia apresentada no resumo. Times New Roman, tamanho 24, alinhado à esquerda, espaçamento 1,0. </a:t>
            </a:r>
          </a:p>
          <a:p>
            <a:r>
              <a:rPr lang="pt-P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SOBRENOME, Nome (Org.). </a:t>
            </a:r>
            <a:r>
              <a:rPr lang="pt-PT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Título do livro</a:t>
            </a:r>
            <a:r>
              <a:rPr lang="pt-P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subtítulo (se houver). Edição. Local: Editora, ano. </a:t>
            </a:r>
            <a:endParaRPr lang="pt-B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P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SOBRENOME, Nome. Título do artigo. </a:t>
            </a:r>
            <a:r>
              <a:rPr lang="pt-PT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Título da revista</a:t>
            </a:r>
            <a:r>
              <a:rPr lang="pt-P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cidade, editora, volume, número do fascículo, páginas (inicial e final do artigo), mês e ano.</a:t>
            </a:r>
            <a:endParaRPr lang="pt-B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P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SOBRENOME, Nome. </a:t>
            </a:r>
            <a:r>
              <a:rPr lang="pt-PT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Título do texto</a:t>
            </a:r>
            <a:r>
              <a:rPr lang="pt-P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Disponível em: &lt; endereço do site &gt; Acesso em: dia, mês  e ano.</a:t>
            </a:r>
            <a:endParaRPr lang="pt-B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pt-P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ENTIDADE. </a:t>
            </a:r>
            <a:r>
              <a:rPr lang="pt-PT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Título da publicação. </a:t>
            </a:r>
            <a:r>
              <a:rPr lang="pt-PT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Edição. Local: Editora, ano.</a:t>
            </a:r>
            <a:endParaRPr lang="pt-B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E500190-9AF6-4E8D-A260-DFFD4E9FD6FD}"/>
              </a:ext>
            </a:extLst>
          </p:cNvPr>
          <p:cNvSpPr txBox="1">
            <a:spLocks/>
          </p:cNvSpPr>
          <p:nvPr/>
        </p:nvSpPr>
        <p:spPr>
          <a:xfrm>
            <a:off x="682171" y="1482726"/>
            <a:ext cx="10570029" cy="118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 </a:t>
            </a:r>
            <a:r>
              <a:rPr lang="pt-B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(Times New Roam, tamanho 50, centralizado, maiúsculo)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3159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51D646-CB5A-3C0F-3F67-133AC8841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4780"/>
            <a:ext cx="1051560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C081958-C233-089A-7F1A-0AA9DBBC7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79348"/>
            <a:ext cx="10515600" cy="3796620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9186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6CACDE-0E89-42DA-4DBC-146B69A75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296"/>
            <a:ext cx="10515600" cy="1325563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53EDD30-5C2F-5141-2926-1F8F20584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7364"/>
            <a:ext cx="10515600" cy="3994604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89510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854C2E-B1E0-831D-E7A7-EA4545948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713"/>
            <a:ext cx="10515600" cy="1285196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2E93B16-06B9-DAD1-BF2C-2C0C5C110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73451"/>
            <a:ext cx="10515600" cy="4011611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66602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357</Words>
  <Application>Microsoft Office PowerPoint</Application>
  <PresentationFormat>Widescreen</PresentationFormat>
  <Paragraphs>19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Times New Roman</vt:lpstr>
      <vt:lpstr>Tema do Office</vt:lpstr>
      <vt:lpstr>TÍTULO:  E SUBTITULO (Título: Times New Roman, tamanho 58, maiúsculas, em negrito e centralizado. Subítulo: Times New Roman, tamanho 36, maiúsculas, em negrito e centralizado).               </vt:lpstr>
      <vt:lpstr>RESUMO (Times New Roman, tamanho 50, centralizado, maiúsculo)</vt:lpstr>
      <vt:lpstr>Apresentação do PowerPoint</vt:lpstr>
      <vt:lpstr>RELATO DE EXPERIÊNCIA/RESULTADOS E CONCLUSÕES (Times New Roman, tamanho 50, centralizado, maiúsculo)</vt:lpstr>
      <vt:lpstr>CONSIDERAÇOES FINAIS (Times New Roman, tamanho 50, centralizado, maiúsculo)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TÍTULO:  E SUBTITULO (Título: Times New Roman, 56, maiúsculas, em negrito e centralizado. Subítulo: Times New Roman, 46, maiúsculas, em negrito e centralizado O título deve ser claro e conciso - não ultrapassar três linhas e utilizar parágrafo único). Autores: IRMÃO, L. P., irmão.luiz@ufnt.edu.br;  IRMÃ, J. B., irmã.jacunda@ufnt.edu.br;  IRMÃO, L. P., irmão.luiz@ufnt.edu.br;  IRMÃ, J. B., irmã.jacunda@ufnt.edu.br; IRMÃO, L. P., irmão.luiz@ufnt.edu.br;  IRMÃ, J. B., irmã.jacunda@ufnt.edu.br;  IRMÃO, L. P., irmão.luiz@ufnt.edu.br;  IRMÃ, J. B., irmã.jacunda@ufnt.edu.br;    (seguir esse padrão para os autores)  O último autor é do professor orientador, caso não tenha orientador, por favor, o padrão de autoria (Times New Roman, 28 )</dc:title>
  <dc:creator>Letícia Almeida</dc:creator>
  <cp:lastModifiedBy>Cliente</cp:lastModifiedBy>
  <cp:revision>12</cp:revision>
  <dcterms:created xsi:type="dcterms:W3CDTF">2026-08-20T20:01:39Z</dcterms:created>
  <dcterms:modified xsi:type="dcterms:W3CDTF">2026-08-21T18:19:21Z</dcterms:modified>
</cp:coreProperties>
</file>