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E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246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105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507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6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40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07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10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91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56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36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131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40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394E63-B2F5-4781-9D1B-FAB005AF6806}" type="datetimeFigureOut">
              <a:rPr lang="pt-BR" smtClean="0"/>
              <a:t>02/07/2024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A2DC2B-5800-46D5-B805-8460E2851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51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id="{AA5396BD-E5D4-1E5C-BEAF-DA8B29273A2A}"/>
              </a:ext>
            </a:extLst>
          </p:cNvPr>
          <p:cNvSpPr/>
          <p:nvPr/>
        </p:nvSpPr>
        <p:spPr>
          <a:xfrm>
            <a:off x="1527117" y="6772091"/>
            <a:ext cx="29884553" cy="2820669"/>
          </a:xfrm>
          <a:prstGeom prst="roundRect">
            <a:avLst>
              <a:gd name="adj" fmla="val 20326"/>
            </a:avLst>
          </a:prstGeom>
          <a:solidFill>
            <a:srgbClr val="7DE19A"/>
          </a:solidFill>
          <a:ln w="76200">
            <a:solidFill>
              <a:srgbClr val="7DE1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FC9083E-FEDE-5918-1F0B-4B70B9993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2399289" cy="6311052"/>
          </a:xfrm>
          <a:prstGeom prst="rect">
            <a:avLst/>
          </a:prstGeom>
        </p:spPr>
      </p:pic>
      <p:grpSp>
        <p:nvGrpSpPr>
          <p:cNvPr id="46" name="Agrupar 45">
            <a:extLst>
              <a:ext uri="{FF2B5EF4-FFF2-40B4-BE49-F238E27FC236}">
                <a16:creationId xmlns:a16="http://schemas.microsoft.com/office/drawing/2014/main" id="{F221FD4E-F9D9-467B-C03B-DA734672B04D}"/>
              </a:ext>
            </a:extLst>
          </p:cNvPr>
          <p:cNvGrpSpPr/>
          <p:nvPr/>
        </p:nvGrpSpPr>
        <p:grpSpPr>
          <a:xfrm>
            <a:off x="1293893" y="10494599"/>
            <a:ext cx="13795512" cy="742950"/>
            <a:chOff x="1293893" y="10494599"/>
            <a:chExt cx="13795512" cy="742950"/>
          </a:xfrm>
        </p:grpSpPr>
        <p:sp>
          <p:nvSpPr>
            <p:cNvPr id="18" name="Retângulo: Cantos Arredondados 17">
              <a:extLst>
                <a:ext uri="{FF2B5EF4-FFF2-40B4-BE49-F238E27FC236}">
                  <a16:creationId xmlns:a16="http://schemas.microsoft.com/office/drawing/2014/main" id="{E0EA7438-112A-4EC3-F13B-6E1F1DB278BF}"/>
                </a:ext>
              </a:extLst>
            </p:cNvPr>
            <p:cNvSpPr/>
            <p:nvPr/>
          </p:nvSpPr>
          <p:spPr>
            <a:xfrm>
              <a:off x="1293893" y="10494599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CaixaDeTexto 18">
              <a:extLst>
                <a:ext uri="{FF2B5EF4-FFF2-40B4-BE49-F238E27FC236}">
                  <a16:creationId xmlns:a16="http://schemas.microsoft.com/office/drawing/2014/main" id="{8EBD2172-430F-5AFA-E448-4CD47FA19835}"/>
                </a:ext>
              </a:extLst>
            </p:cNvPr>
            <p:cNvSpPr txBox="1"/>
            <p:nvPr/>
          </p:nvSpPr>
          <p:spPr>
            <a:xfrm>
              <a:off x="3392555" y="10529662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</a:p>
          </p:txBody>
        </p:sp>
      </p:grp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1886F92A-73A6-FCE0-1B48-946F28922262}"/>
              </a:ext>
            </a:extLst>
          </p:cNvPr>
          <p:cNvGrpSpPr/>
          <p:nvPr/>
        </p:nvGrpSpPr>
        <p:grpSpPr>
          <a:xfrm>
            <a:off x="17351522" y="10529662"/>
            <a:ext cx="13795512" cy="749022"/>
            <a:chOff x="17351522" y="10529662"/>
            <a:chExt cx="13795512" cy="749022"/>
          </a:xfrm>
        </p:grpSpPr>
        <p:sp>
          <p:nvSpPr>
            <p:cNvPr id="29" name="Retângulo: Cantos Arredondados 28">
              <a:extLst>
                <a:ext uri="{FF2B5EF4-FFF2-40B4-BE49-F238E27FC236}">
                  <a16:creationId xmlns:a16="http://schemas.microsoft.com/office/drawing/2014/main" id="{8BB23658-64F3-78B5-AA71-B837624D32F4}"/>
                </a:ext>
              </a:extLst>
            </p:cNvPr>
            <p:cNvSpPr/>
            <p:nvPr/>
          </p:nvSpPr>
          <p:spPr>
            <a:xfrm>
              <a:off x="17351522" y="10529662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CaixaDeTexto 19">
              <a:extLst>
                <a:ext uri="{FF2B5EF4-FFF2-40B4-BE49-F238E27FC236}">
                  <a16:creationId xmlns:a16="http://schemas.microsoft.com/office/drawing/2014/main" id="{714564FC-95E2-67F1-E8CC-A099A08E8109}"/>
                </a:ext>
              </a:extLst>
            </p:cNvPr>
            <p:cNvSpPr txBox="1"/>
            <p:nvPr/>
          </p:nvSpPr>
          <p:spPr>
            <a:xfrm>
              <a:off x="19751342" y="10570798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DISCUSSÃO</a:t>
              </a:r>
            </a:p>
          </p:txBody>
        </p:sp>
      </p:grpSp>
      <p:grpSp>
        <p:nvGrpSpPr>
          <p:cNvPr id="45" name="Agrupar 44">
            <a:extLst>
              <a:ext uri="{FF2B5EF4-FFF2-40B4-BE49-F238E27FC236}">
                <a16:creationId xmlns:a16="http://schemas.microsoft.com/office/drawing/2014/main" id="{1439EA94-25ED-BEDE-681D-D306E647A7C8}"/>
              </a:ext>
            </a:extLst>
          </p:cNvPr>
          <p:cNvGrpSpPr/>
          <p:nvPr/>
        </p:nvGrpSpPr>
        <p:grpSpPr>
          <a:xfrm>
            <a:off x="1527117" y="27422337"/>
            <a:ext cx="13795512" cy="742950"/>
            <a:chOff x="1293893" y="27269602"/>
            <a:chExt cx="13795512" cy="742950"/>
          </a:xfrm>
        </p:grpSpPr>
        <p:sp>
          <p:nvSpPr>
            <p:cNvPr id="31" name="Retângulo: Cantos Arredondados 30">
              <a:extLst>
                <a:ext uri="{FF2B5EF4-FFF2-40B4-BE49-F238E27FC236}">
                  <a16:creationId xmlns:a16="http://schemas.microsoft.com/office/drawing/2014/main" id="{F1993D71-DDA9-4123-CDE5-237137319169}"/>
                </a:ext>
              </a:extLst>
            </p:cNvPr>
            <p:cNvSpPr/>
            <p:nvPr/>
          </p:nvSpPr>
          <p:spPr>
            <a:xfrm>
              <a:off x="1293893" y="27269602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C2C7128C-6E47-0621-4CA3-86119681C397}"/>
                </a:ext>
              </a:extLst>
            </p:cNvPr>
            <p:cNvSpPr txBox="1"/>
            <p:nvPr/>
          </p:nvSpPr>
          <p:spPr>
            <a:xfrm>
              <a:off x="3392555" y="27301660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RELATO DE CASO</a:t>
              </a:r>
            </a:p>
          </p:txBody>
        </p:sp>
      </p:grpSp>
      <p:grpSp>
        <p:nvGrpSpPr>
          <p:cNvPr id="48" name="Agrupar 47">
            <a:extLst>
              <a:ext uri="{FF2B5EF4-FFF2-40B4-BE49-F238E27FC236}">
                <a16:creationId xmlns:a16="http://schemas.microsoft.com/office/drawing/2014/main" id="{0BA2B3EF-7C4D-0575-CE0C-8E43CF40CEB3}"/>
              </a:ext>
            </a:extLst>
          </p:cNvPr>
          <p:cNvGrpSpPr/>
          <p:nvPr/>
        </p:nvGrpSpPr>
        <p:grpSpPr>
          <a:xfrm>
            <a:off x="17188067" y="27451636"/>
            <a:ext cx="13795512" cy="742950"/>
            <a:chOff x="17382933" y="29558296"/>
            <a:chExt cx="13795512" cy="742950"/>
          </a:xfrm>
        </p:grpSpPr>
        <p:sp>
          <p:nvSpPr>
            <p:cNvPr id="30" name="Retângulo: Cantos Arredondados 29">
              <a:extLst>
                <a:ext uri="{FF2B5EF4-FFF2-40B4-BE49-F238E27FC236}">
                  <a16:creationId xmlns:a16="http://schemas.microsoft.com/office/drawing/2014/main" id="{6E47D609-C758-5EDB-35C5-E91AB38D6B65}"/>
                </a:ext>
              </a:extLst>
            </p:cNvPr>
            <p:cNvSpPr/>
            <p:nvPr/>
          </p:nvSpPr>
          <p:spPr>
            <a:xfrm>
              <a:off x="17382933" y="29558296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A114119B-6FEC-60DE-4C6A-17A0B28CA859}"/>
                </a:ext>
              </a:extLst>
            </p:cNvPr>
            <p:cNvSpPr txBox="1"/>
            <p:nvPr/>
          </p:nvSpPr>
          <p:spPr>
            <a:xfrm>
              <a:off x="19751342" y="29584346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CONCLUSÃO</a:t>
              </a:r>
            </a:p>
          </p:txBody>
        </p:sp>
      </p:grp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36C4136A-B0C5-E913-F977-4E8729A1879E}"/>
              </a:ext>
            </a:extLst>
          </p:cNvPr>
          <p:cNvSpPr txBox="1"/>
          <p:nvPr/>
        </p:nvSpPr>
        <p:spPr>
          <a:xfrm>
            <a:off x="8049634" y="7245746"/>
            <a:ext cx="161996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94D1FB3A-E488-A893-DCEF-49C932F06674}"/>
              </a:ext>
            </a:extLst>
          </p:cNvPr>
          <p:cNvCxnSpPr>
            <a:cxnSpLocks/>
          </p:cNvCxnSpPr>
          <p:nvPr/>
        </p:nvCxnSpPr>
        <p:spPr>
          <a:xfrm>
            <a:off x="16149456" y="10570798"/>
            <a:ext cx="0" cy="31561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9" name="Agrupar 48">
            <a:extLst>
              <a:ext uri="{FF2B5EF4-FFF2-40B4-BE49-F238E27FC236}">
                <a16:creationId xmlns:a16="http://schemas.microsoft.com/office/drawing/2014/main" id="{E2800535-1512-C719-D28F-18F79D0981DE}"/>
              </a:ext>
            </a:extLst>
          </p:cNvPr>
          <p:cNvGrpSpPr/>
          <p:nvPr/>
        </p:nvGrpSpPr>
        <p:grpSpPr>
          <a:xfrm>
            <a:off x="17209508" y="37998400"/>
            <a:ext cx="13795512" cy="742950"/>
            <a:chOff x="17382933" y="29558296"/>
            <a:chExt cx="13795512" cy="742950"/>
          </a:xfrm>
        </p:grpSpPr>
        <p:sp>
          <p:nvSpPr>
            <p:cNvPr id="50" name="Retângulo: Cantos Arredondados 49">
              <a:extLst>
                <a:ext uri="{FF2B5EF4-FFF2-40B4-BE49-F238E27FC236}">
                  <a16:creationId xmlns:a16="http://schemas.microsoft.com/office/drawing/2014/main" id="{5297E477-06DB-328A-CF47-037BC0437544}"/>
                </a:ext>
              </a:extLst>
            </p:cNvPr>
            <p:cNvSpPr/>
            <p:nvPr/>
          </p:nvSpPr>
          <p:spPr>
            <a:xfrm>
              <a:off x="17382933" y="29558296"/>
              <a:ext cx="13795512" cy="742950"/>
            </a:xfrm>
            <a:prstGeom prst="roundRect">
              <a:avLst>
                <a:gd name="adj" fmla="val 20326"/>
              </a:avLst>
            </a:prstGeom>
            <a:solidFill>
              <a:srgbClr val="7DE19A"/>
            </a:solidFill>
            <a:ln>
              <a:solidFill>
                <a:srgbClr val="7DE19A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CaixaDeTexto 50">
              <a:extLst>
                <a:ext uri="{FF2B5EF4-FFF2-40B4-BE49-F238E27FC236}">
                  <a16:creationId xmlns:a16="http://schemas.microsoft.com/office/drawing/2014/main" id="{509197DE-AEB5-FDB7-60D4-6847659046F5}"/>
                </a:ext>
              </a:extLst>
            </p:cNvPr>
            <p:cNvSpPr txBox="1"/>
            <p:nvPr/>
          </p:nvSpPr>
          <p:spPr>
            <a:xfrm>
              <a:off x="19751342" y="29584346"/>
              <a:ext cx="90586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4000" b="1" dirty="0">
                  <a:latin typeface="Arial" panose="020B0604020202020204" pitchFamily="34" charset="0"/>
                  <a:cs typeface="Arial" panose="020B0604020202020204" pitchFamily="34" charset="0"/>
                </a:rPr>
                <a:t>REFERÊNCIAS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1393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11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Aniellen Raianne</dc:creator>
  <cp:lastModifiedBy>Aniellen Raianne</cp:lastModifiedBy>
  <cp:revision>3</cp:revision>
  <dcterms:created xsi:type="dcterms:W3CDTF">2024-07-02T22:52:14Z</dcterms:created>
  <dcterms:modified xsi:type="dcterms:W3CDTF">2024-07-02T23:16:03Z</dcterms:modified>
</cp:coreProperties>
</file>