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1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F37"/>
    <a:srgbClr val="F19D28"/>
    <a:srgbClr val="F5F8F1"/>
    <a:srgbClr val="3C0D28"/>
    <a:srgbClr val="016B3F"/>
    <a:srgbClr val="04A64F"/>
    <a:srgbClr val="003E7D"/>
    <a:srgbClr val="04A6D1"/>
    <a:srgbClr val="10C230"/>
    <a:srgbClr val="8B0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8" autoAdjust="0"/>
    <p:restoredTop sz="94061" autoAdjust="0"/>
  </p:normalViewPr>
  <p:slideViewPr>
    <p:cSldViewPr snapToGrid="0">
      <p:cViewPr>
        <p:scale>
          <a:sx n="25" d="100"/>
          <a:sy n="25" d="100"/>
        </p:scale>
        <p:origin x="1272" y="144"/>
      </p:cViewPr>
      <p:guideLst>
        <p:guide orient="horz" pos="13606"/>
        <p:guide pos="101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CECA4-B03F-244F-84DE-CE5EB9D0F7EC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1BC7E-6A40-FA43-8F1E-7A50DC63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79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8936-4608-7545-9F49-56C1E4359607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A50E-30F3-F24F-B55B-3CA2EBDDDD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3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8936-4608-7545-9F49-56C1E4359607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A50E-30F3-F24F-B55B-3CA2EBDDDD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61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8936-4608-7545-9F49-56C1E4359607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A50E-30F3-F24F-B55B-3CA2EBDDDD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73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8936-4608-7545-9F49-56C1E4359607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A50E-30F3-F24F-B55B-3CA2EBDDDD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68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8936-4608-7545-9F49-56C1E4359607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A50E-30F3-F24F-B55B-3CA2EBDDDD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31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8936-4608-7545-9F49-56C1E4359607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A50E-30F3-F24F-B55B-3CA2EBDDDD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50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8936-4608-7545-9F49-56C1E4359607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A50E-30F3-F24F-B55B-3CA2EBDDDD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74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8936-4608-7545-9F49-56C1E4359607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A50E-30F3-F24F-B55B-3CA2EBDDDD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34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8936-4608-7545-9F49-56C1E4359607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A50E-30F3-F24F-B55B-3CA2EBDDDD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98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8936-4608-7545-9F49-56C1E4359607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A50E-30F3-F24F-B55B-3CA2EBDDDD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58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C8936-4608-7545-9F49-56C1E4359607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A50E-30F3-F24F-B55B-3CA2EBDDDD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70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C8936-4608-7545-9F49-56C1E4359607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DA50E-30F3-F24F-B55B-3CA2EBDDDD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65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7FA01C0B-326A-410A-9632-5ECC9D278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179" y="4138092"/>
            <a:ext cx="24388930" cy="145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120" tIns="43560" rIns="87120" bIns="43560"/>
          <a:lstStyle/>
          <a:p>
            <a:pPr algn="ctr" eaLnBrk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/>
            </a:pPr>
            <a:r>
              <a:rPr lang="pt-BR" sz="8000" b="1" dirty="0">
                <a:solidFill>
                  <a:srgbClr val="570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Microsoft YaHei" charset="-122"/>
              </a:rPr>
              <a:t>TÍTULO DO TRABALHO TITULO DO TRABALHO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08D17159-7888-60C6-765F-63A5E65CB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283" y="5638750"/>
            <a:ext cx="24572719" cy="315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120" tIns="43560" rIns="87120" bIns="4356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50000"/>
              </a:lnSpc>
              <a:buClrTx/>
              <a:buFontTx/>
              <a:buNone/>
            </a:pPr>
            <a:r>
              <a:rPr lang="pt-BR" altLang="pt-BR" sz="3600" b="1" u="sng" dirty="0">
                <a:solidFill>
                  <a:srgbClr val="570F37"/>
                </a:solidFill>
                <a:latin typeface="Century Gothic" panose="020B0502020202020204" pitchFamily="34" charset="0"/>
              </a:rPr>
              <a:t>Nome Completo Apresnetador</a:t>
            </a:r>
            <a:r>
              <a:rPr lang="pt-BR" altLang="pt-BR" sz="3600" b="1" dirty="0">
                <a:solidFill>
                  <a:srgbClr val="570F37"/>
                </a:solidFill>
                <a:latin typeface="Century Gothic" panose="020B0502020202020204" pitchFamily="34" charset="0"/>
              </a:rPr>
              <a:t>¹; Nome Completo Autor¹; Nome Completo Autor¹; </a:t>
            </a:r>
          </a:p>
          <a:p>
            <a:pPr algn="ctr" eaLnBrk="1">
              <a:lnSpc>
                <a:spcPct val="150000"/>
              </a:lnSpc>
              <a:buClrTx/>
              <a:buFontTx/>
              <a:buNone/>
            </a:pPr>
            <a:r>
              <a:rPr lang="pt-BR" altLang="pt-BR" sz="3600" b="1" dirty="0">
                <a:solidFill>
                  <a:srgbClr val="570F37"/>
                </a:solidFill>
                <a:latin typeface="Century Gothic" panose="020B0502020202020204" pitchFamily="34" charset="0"/>
              </a:rPr>
              <a:t>Nome Completo Autor¹; Nome Completo Orinetador²</a:t>
            </a:r>
          </a:p>
          <a:p>
            <a:pPr marL="514350" indent="-514350" algn="ctr" eaLnBrk="1">
              <a:lnSpc>
                <a:spcPct val="100000"/>
              </a:lnSpc>
              <a:buClrTx/>
              <a:buFontTx/>
              <a:buAutoNum type="arabicPeriod"/>
            </a:pPr>
            <a:r>
              <a:rPr lang="pt-BR" altLang="pt-BR" sz="3000" dirty="0">
                <a:solidFill>
                  <a:srgbClr val="570F37"/>
                </a:solidFill>
                <a:latin typeface="Century Gothic" panose="020B0502020202020204" pitchFamily="34" charset="0"/>
              </a:rPr>
              <a:t>Acadêmico(a) do Curso de XX do Centro Universitário </a:t>
            </a:r>
            <a:r>
              <a:rPr lang="pt-BR" altLang="pt-BR" sz="3000" dirty="0" err="1">
                <a:solidFill>
                  <a:srgbClr val="570F37"/>
                </a:solidFill>
                <a:latin typeface="Century Gothic" panose="020B0502020202020204" pitchFamily="34" charset="0"/>
              </a:rPr>
              <a:t>Facimp</a:t>
            </a:r>
            <a:r>
              <a:rPr lang="pt-BR" altLang="pt-BR" sz="3000" dirty="0">
                <a:solidFill>
                  <a:srgbClr val="570F37"/>
                </a:solidFill>
                <a:latin typeface="Century Gothic" panose="020B0502020202020204" pitchFamily="34" charset="0"/>
              </a:rPr>
              <a:t> </a:t>
            </a:r>
            <a:r>
              <a:rPr lang="pt-BR" altLang="pt-BR" sz="3000" dirty="0" err="1">
                <a:solidFill>
                  <a:srgbClr val="570F37"/>
                </a:solidFill>
                <a:latin typeface="Century Gothic" panose="020B0502020202020204" pitchFamily="34" charset="0"/>
              </a:rPr>
              <a:t>Wyden</a:t>
            </a:r>
            <a:endParaRPr lang="pt-BR" altLang="pt-BR" sz="3000" dirty="0">
              <a:solidFill>
                <a:srgbClr val="570F37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  <a:buClrTx/>
            </a:pPr>
            <a:r>
              <a:rPr lang="pt-BR" altLang="pt-BR" sz="3000" dirty="0">
                <a:solidFill>
                  <a:srgbClr val="570F37"/>
                </a:solidFill>
                <a:latin typeface="Century Gothic" panose="020B0502020202020204" pitchFamily="34" charset="0"/>
              </a:rPr>
              <a:t>2. Professor(a) Orientador(a) do Curso de XX do Centro Universitário </a:t>
            </a:r>
            <a:r>
              <a:rPr lang="pt-BR" altLang="pt-BR" sz="3000" dirty="0" err="1">
                <a:solidFill>
                  <a:srgbClr val="570F37"/>
                </a:solidFill>
                <a:latin typeface="Century Gothic" panose="020B0502020202020204" pitchFamily="34" charset="0"/>
              </a:rPr>
              <a:t>Facimp</a:t>
            </a:r>
            <a:r>
              <a:rPr lang="pt-BR" altLang="pt-BR" sz="3000" dirty="0">
                <a:solidFill>
                  <a:srgbClr val="570F37"/>
                </a:solidFill>
                <a:latin typeface="Century Gothic" panose="020B0502020202020204" pitchFamily="34" charset="0"/>
              </a:rPr>
              <a:t> </a:t>
            </a:r>
            <a:r>
              <a:rPr lang="pt-BR" altLang="pt-BR" sz="3000" dirty="0" err="1">
                <a:solidFill>
                  <a:srgbClr val="570F37"/>
                </a:solidFill>
                <a:latin typeface="Century Gothic" panose="020B0502020202020204" pitchFamily="34" charset="0"/>
              </a:rPr>
              <a:t>Wyden</a:t>
            </a:r>
            <a:endParaRPr lang="pt-BR" altLang="pt-BR" sz="3000" dirty="0">
              <a:solidFill>
                <a:srgbClr val="570F37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tângulo Arredondado 19">
            <a:extLst>
              <a:ext uri="{FF2B5EF4-FFF2-40B4-BE49-F238E27FC236}">
                <a16:creationId xmlns:a16="http://schemas.microsoft.com/office/drawing/2014/main" id="{69749506-E2E8-0ECD-CA85-8777D8C8B072}"/>
              </a:ext>
            </a:extLst>
          </p:cNvPr>
          <p:cNvSpPr/>
          <p:nvPr/>
        </p:nvSpPr>
        <p:spPr>
          <a:xfrm>
            <a:off x="3130037" y="9044046"/>
            <a:ext cx="10080002" cy="1279907"/>
          </a:xfrm>
          <a:prstGeom prst="roundRect">
            <a:avLst/>
          </a:prstGeom>
          <a:solidFill>
            <a:srgbClr val="570F37">
              <a:alpha val="10196"/>
            </a:srgbClr>
          </a:solidFill>
          <a:ln>
            <a:solidFill>
              <a:srgbClr val="570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A64F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C5CAEA7-0FBD-9633-D4CF-E728EC93C029}"/>
              </a:ext>
            </a:extLst>
          </p:cNvPr>
          <p:cNvSpPr txBox="1"/>
          <p:nvPr/>
        </p:nvSpPr>
        <p:spPr>
          <a:xfrm>
            <a:off x="4558094" y="9097408"/>
            <a:ext cx="71023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rgbClr val="570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INTRODUÇÃO</a:t>
            </a:r>
            <a:r>
              <a:rPr lang="pt-BR" sz="7000" dirty="0">
                <a:solidFill>
                  <a:srgbClr val="570F37"/>
                </a:solidFill>
              </a:rPr>
              <a:t> </a:t>
            </a:r>
          </a:p>
        </p:txBody>
      </p:sp>
      <p:sp>
        <p:nvSpPr>
          <p:cNvPr id="22" name="Retângulo Arredondado 21">
            <a:extLst>
              <a:ext uri="{FF2B5EF4-FFF2-40B4-BE49-F238E27FC236}">
                <a16:creationId xmlns:a16="http://schemas.microsoft.com/office/drawing/2014/main" id="{0D2EE6DC-0B7D-38A6-7D72-8835E91E86BD}"/>
              </a:ext>
            </a:extLst>
          </p:cNvPr>
          <p:cNvSpPr/>
          <p:nvPr/>
        </p:nvSpPr>
        <p:spPr>
          <a:xfrm>
            <a:off x="19189251" y="8994171"/>
            <a:ext cx="10080000" cy="1376023"/>
          </a:xfrm>
          <a:prstGeom prst="roundRect">
            <a:avLst/>
          </a:prstGeom>
          <a:solidFill>
            <a:srgbClr val="570F37">
              <a:alpha val="9804"/>
            </a:srgbClr>
          </a:solidFill>
          <a:ln>
            <a:solidFill>
              <a:srgbClr val="570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CF68659A-1A9F-1B2E-4DF9-11E7AA5C6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379" y="10508294"/>
            <a:ext cx="13923808" cy="54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100000"/>
              </a:lnSpc>
              <a:buClrTx/>
              <a:buFontTx/>
              <a:buNone/>
            </a:pPr>
            <a:r>
              <a:rPr lang="pt-BR" altLang="pt-BR" sz="4400" dirty="0">
                <a:solidFill>
                  <a:srgbClr val="570F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Redigir o conteúdo essencial a temática em um parágrafo somente.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A8531FD-4254-8107-7AB2-8BE3E13FA4D8}"/>
              </a:ext>
            </a:extLst>
          </p:cNvPr>
          <p:cNvSpPr txBox="1"/>
          <p:nvPr/>
        </p:nvSpPr>
        <p:spPr>
          <a:xfrm>
            <a:off x="19189251" y="9068673"/>
            <a:ext cx="100799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rgbClr val="570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OBJETIVO</a:t>
            </a:r>
            <a:r>
              <a:rPr lang="pt-BR" sz="7000" dirty="0">
                <a:solidFill>
                  <a:srgbClr val="570F37"/>
                </a:solidFill>
              </a:rPr>
              <a:t> 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AB3B53A7-527F-5695-C2F0-8B8E8616E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7346" y="10571021"/>
            <a:ext cx="13923808" cy="225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100000"/>
              </a:lnSpc>
              <a:buClrTx/>
              <a:buFontTx/>
              <a:buNone/>
            </a:pPr>
            <a:r>
              <a:rPr lang="pt-BR" altLang="pt-BR" sz="4400" dirty="0">
                <a:solidFill>
                  <a:srgbClr val="570F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Incluir o objetivo.</a:t>
            </a:r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D116F3BE-8303-E917-CDAA-6147881DBA70}"/>
              </a:ext>
            </a:extLst>
          </p:cNvPr>
          <p:cNvSpPr/>
          <p:nvPr/>
        </p:nvSpPr>
        <p:spPr>
          <a:xfrm>
            <a:off x="10780746" y="15982743"/>
            <a:ext cx="10800000" cy="1248165"/>
          </a:xfrm>
          <a:prstGeom prst="roundRect">
            <a:avLst/>
          </a:prstGeom>
          <a:solidFill>
            <a:srgbClr val="570F37">
              <a:alpha val="9804"/>
            </a:srgbClr>
          </a:solidFill>
          <a:ln>
            <a:solidFill>
              <a:srgbClr val="570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DDD5D75-5D0E-8DB9-2FFB-917BFCC3A171}"/>
              </a:ext>
            </a:extLst>
          </p:cNvPr>
          <p:cNvSpPr txBox="1"/>
          <p:nvPr/>
        </p:nvSpPr>
        <p:spPr>
          <a:xfrm>
            <a:off x="10960746" y="16012632"/>
            <a:ext cx="1044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rgbClr val="570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METODOLOGIA</a:t>
            </a:r>
            <a:r>
              <a:rPr lang="pt-BR" sz="7000" dirty="0">
                <a:solidFill>
                  <a:srgbClr val="570F37"/>
                </a:solidFill>
              </a:rPr>
              <a:t> </a:t>
            </a:r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72985AAB-C032-845F-51FB-5FAF57FDF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378" y="17425309"/>
            <a:ext cx="30043776" cy="476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just" eaLnBrk="1">
              <a:buClr>
                <a:srgbClr val="000000"/>
              </a:buClr>
              <a:buSzPct val="10000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/>
            </a:pPr>
            <a:r>
              <a:rPr lang="pt-BR" sz="4400" dirty="0">
                <a:solidFill>
                  <a:srgbClr val="570F37"/>
                </a:solidFill>
                <a:latin typeface="Calibri" panose="020F0502020204030204" pitchFamily="34" charset="0"/>
                <a:ea typeface="Microsoft YaHei" charset="-122"/>
                <a:cs typeface="Calibri" panose="020F0502020204030204" pitchFamily="34" charset="0"/>
              </a:rPr>
              <a:t>Descrever a metodologia, preferencialmente em tópicos.</a:t>
            </a:r>
          </a:p>
        </p:txBody>
      </p:sp>
      <p:sp>
        <p:nvSpPr>
          <p:cNvPr id="33" name="Retângulo Arredondado 32">
            <a:extLst>
              <a:ext uri="{FF2B5EF4-FFF2-40B4-BE49-F238E27FC236}">
                <a16:creationId xmlns:a16="http://schemas.microsoft.com/office/drawing/2014/main" id="{1C641B99-7C38-7139-1926-9A3F8C2CD0C4}"/>
              </a:ext>
            </a:extLst>
          </p:cNvPr>
          <p:cNvSpPr/>
          <p:nvPr/>
        </p:nvSpPr>
        <p:spPr>
          <a:xfrm>
            <a:off x="10780746" y="22408514"/>
            <a:ext cx="10800000" cy="1248165"/>
          </a:xfrm>
          <a:prstGeom prst="roundRect">
            <a:avLst/>
          </a:prstGeom>
          <a:solidFill>
            <a:srgbClr val="570F37">
              <a:alpha val="9804"/>
            </a:srgbClr>
          </a:solidFill>
          <a:ln>
            <a:solidFill>
              <a:srgbClr val="570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EE53541-3763-DEC9-328C-6E030AA4C9CA}"/>
              </a:ext>
            </a:extLst>
          </p:cNvPr>
          <p:cNvSpPr txBox="1"/>
          <p:nvPr/>
        </p:nvSpPr>
        <p:spPr>
          <a:xfrm>
            <a:off x="12134878" y="22437486"/>
            <a:ext cx="81295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rgbClr val="570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RESULTADOS</a:t>
            </a:r>
            <a:r>
              <a:rPr lang="pt-BR" sz="7000" dirty="0">
                <a:solidFill>
                  <a:srgbClr val="570F37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9F5BE11-82C1-A116-F6EE-A75F16E12639}"/>
              </a:ext>
            </a:extLst>
          </p:cNvPr>
          <p:cNvSpPr txBox="1"/>
          <p:nvPr/>
        </p:nvSpPr>
        <p:spPr>
          <a:xfrm>
            <a:off x="1147379" y="23870833"/>
            <a:ext cx="30043776" cy="10692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t-BR" sz="4400" dirty="0">
                <a:solidFill>
                  <a:srgbClr val="570F37"/>
                </a:solidFill>
              </a:rPr>
              <a:t>Incluir resultado ou revisão de literatura.</a:t>
            </a:r>
          </a:p>
        </p:txBody>
      </p:sp>
      <p:sp>
        <p:nvSpPr>
          <p:cNvPr id="37" name="Retângulo Arredondado 36">
            <a:extLst>
              <a:ext uri="{FF2B5EF4-FFF2-40B4-BE49-F238E27FC236}">
                <a16:creationId xmlns:a16="http://schemas.microsoft.com/office/drawing/2014/main" id="{A2113A5C-AA3F-0C54-7D7F-6F9207B27F90}"/>
              </a:ext>
            </a:extLst>
          </p:cNvPr>
          <p:cNvSpPr/>
          <p:nvPr/>
        </p:nvSpPr>
        <p:spPr>
          <a:xfrm>
            <a:off x="11058251" y="34924252"/>
            <a:ext cx="10080000" cy="1248165"/>
          </a:xfrm>
          <a:prstGeom prst="roundRect">
            <a:avLst/>
          </a:prstGeom>
          <a:solidFill>
            <a:srgbClr val="570F37">
              <a:alpha val="9804"/>
            </a:srgbClr>
          </a:solidFill>
          <a:ln>
            <a:solidFill>
              <a:srgbClr val="570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C2D22B93-6AC3-AF0D-1DAA-98972F91A410}"/>
              </a:ext>
            </a:extLst>
          </p:cNvPr>
          <p:cNvSpPr txBox="1"/>
          <p:nvPr/>
        </p:nvSpPr>
        <p:spPr>
          <a:xfrm>
            <a:off x="11816917" y="34963558"/>
            <a:ext cx="81295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rgbClr val="570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CONCLUSÕES</a:t>
            </a:r>
            <a:r>
              <a:rPr lang="pt-BR" sz="7000" dirty="0">
                <a:solidFill>
                  <a:srgbClr val="570F37"/>
                </a:solidFill>
              </a:rPr>
              <a:t> 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63E5FA9D-0F33-A226-5042-10D3FB0EA90D}"/>
              </a:ext>
            </a:extLst>
          </p:cNvPr>
          <p:cNvSpPr>
            <a:spLocks/>
          </p:cNvSpPr>
          <p:nvPr/>
        </p:nvSpPr>
        <p:spPr>
          <a:xfrm>
            <a:off x="1147379" y="36415543"/>
            <a:ext cx="30043776" cy="26470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pt-BR" sz="4400" dirty="0">
                <a:solidFill>
                  <a:srgbClr val="570F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Incluir as conclusões.</a:t>
            </a:r>
            <a:endParaRPr lang="pt-BR" sz="4400" dirty="0">
              <a:solidFill>
                <a:srgbClr val="570F37"/>
              </a:solidFill>
            </a:endParaRPr>
          </a:p>
        </p:txBody>
      </p:sp>
      <p:sp>
        <p:nvSpPr>
          <p:cNvPr id="40" name="Retângulo Arredondado 39">
            <a:extLst>
              <a:ext uri="{FF2B5EF4-FFF2-40B4-BE49-F238E27FC236}">
                <a16:creationId xmlns:a16="http://schemas.microsoft.com/office/drawing/2014/main" id="{C28224FA-63B1-0CBF-09BD-4629EFC1C6C0}"/>
              </a:ext>
            </a:extLst>
          </p:cNvPr>
          <p:cNvSpPr/>
          <p:nvPr/>
        </p:nvSpPr>
        <p:spPr>
          <a:xfrm>
            <a:off x="11140746" y="39174369"/>
            <a:ext cx="10080000" cy="1248165"/>
          </a:xfrm>
          <a:prstGeom prst="roundRect">
            <a:avLst/>
          </a:prstGeom>
          <a:solidFill>
            <a:srgbClr val="570F37">
              <a:alpha val="9804"/>
            </a:srgbClr>
          </a:solidFill>
          <a:ln>
            <a:solidFill>
              <a:srgbClr val="570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E32F143B-A510-8D4A-27C3-918BD7244364}"/>
              </a:ext>
            </a:extLst>
          </p:cNvPr>
          <p:cNvSpPr txBox="1"/>
          <p:nvPr/>
        </p:nvSpPr>
        <p:spPr>
          <a:xfrm>
            <a:off x="12134878" y="39266103"/>
            <a:ext cx="81295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0" b="1" dirty="0">
                <a:solidFill>
                  <a:srgbClr val="570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REFERÊNCIAS</a:t>
            </a:r>
            <a:r>
              <a:rPr lang="pt-BR" sz="7000" dirty="0">
                <a:solidFill>
                  <a:srgbClr val="570F37"/>
                </a:solidFill>
              </a:rPr>
              <a:t> </a:t>
            </a: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A39624C2-B5FB-DD82-4160-61F6720A5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379" y="40835755"/>
            <a:ext cx="30043776" cy="124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800" dirty="0">
                <a:solidFill>
                  <a:srgbClr val="570F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Selecionar as referencias mais importante e que também serão utilizadas na apresentação do trabalho.</a:t>
            </a:r>
          </a:p>
        </p:txBody>
      </p:sp>
    </p:spTree>
    <p:extLst>
      <p:ext uri="{BB962C8B-B14F-4D97-AF65-F5344CB8AC3E}">
        <p14:creationId xmlns:p14="http://schemas.microsoft.com/office/powerpoint/2010/main" val="1036033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1155</TotalTime>
  <Words>113</Words>
  <Application>Microsoft Macintosh PowerPoint</Application>
  <PresentationFormat>Personalizar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DA SILVA MARTINS</dc:creator>
  <cp:lastModifiedBy>GABRIEL DA SILVA MARTINS</cp:lastModifiedBy>
  <cp:revision>13</cp:revision>
  <cp:lastPrinted>2023-10-04T15:14:56Z</cp:lastPrinted>
  <dcterms:created xsi:type="dcterms:W3CDTF">2022-05-12T12:01:58Z</dcterms:created>
  <dcterms:modified xsi:type="dcterms:W3CDTF">2025-10-21T07:37:16Z</dcterms:modified>
</cp:coreProperties>
</file>